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a"/>
              <a:t>Roskilde Frie Børnehave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Check In, Check 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Vision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a"/>
              <a:t>Check ind af barn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Check ud af barn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Check ind af pædagog.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check ud af pædagog.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Tilføj barn.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Tilføj pædagog.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Se ICE.</a:t>
            </a:r>
          </a:p>
          <a:p>
            <a:pPr indent="-228600" lvl="0" marL="457200">
              <a:spcBef>
                <a:spcPts val="0"/>
              </a:spcBef>
            </a:pPr>
            <a:r>
              <a:rPr lang="da"/>
              <a:t>Rediger ICE.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779" y="1919075"/>
            <a:ext cx="2606224" cy="19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/>
              <a:t>Use Case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Vores eneste aktør er pædagogerne, som har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mulighed for visning og ændring. </a:t>
            </a:r>
          </a:p>
        </p:txBody>
      </p:sp>
      <p:pic>
        <p:nvPicPr>
          <p:cNvPr descr="use case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499" y="1919075"/>
            <a:ext cx="2753594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a"/>
              <a:t>Sequence Diagram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326" y="1919074"/>
            <a:ext cx="321063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a"/>
              <a:t>Papirprototype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Version 1.0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427" y="1755450"/>
            <a:ext cx="4375626" cy="3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a"/>
              <a:t>JavaFx Prototype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175" y="1945625"/>
            <a:ext cx="5327824" cy="26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Brugertest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a"/>
              <a:t>Brugervenlig.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a"/>
              <a:t>ICE lukker ikke når man gemmer.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a"/>
              <a:t>Add kid og add teacher tab design.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a"/>
              <a:t>Remove knap virker ikke.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350" y="1919075"/>
            <a:ext cx="29146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