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9" r:id="rId5"/>
    <p:sldId id="319" r:id="rId6"/>
    <p:sldId id="313" r:id="rId7"/>
    <p:sldId id="419" r:id="rId8"/>
    <p:sldId id="437" r:id="rId9"/>
    <p:sldId id="514" r:id="rId10"/>
    <p:sldId id="511" r:id="rId11"/>
    <p:sldId id="282" r:id="rId12"/>
    <p:sldId id="307" r:id="rId13"/>
    <p:sldId id="312" r:id="rId14"/>
    <p:sldId id="474" r:id="rId15"/>
    <p:sldId id="298" r:id="rId16"/>
    <p:sldId id="373" r:id="rId17"/>
    <p:sldId id="517" r:id="rId18"/>
    <p:sldId id="518" r:id="rId19"/>
    <p:sldId id="516" r:id="rId20"/>
    <p:sldId id="519" r:id="rId21"/>
    <p:sldId id="5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8064A2"/>
    <a:srgbClr val="9BBB59"/>
    <a:srgbClr val="4F81BD"/>
    <a:srgbClr val="E46C0A"/>
    <a:srgbClr val="403152"/>
    <a:srgbClr val="4BACC6"/>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FBD8B-E0A4-4ECD-8543-EA7302C7706E}" v="22" dt="2021-01-16T15:46:30.931"/>
    <p1510:client id="{18D2C152-99B7-44AB-8A8A-3D03C0CFFD06}" v="11401" vWet="11413" dt="2021-01-16T18:10:31.208"/>
    <p1510:client id="{311643F6-2EAE-4BF3-BBDA-2A631403C2F7}" v="36" dt="2021-01-16T00:34:26.864"/>
    <p1510:client id="{31965257-E137-46D3-8CF3-C4B6A7060EF6}" v="38" dt="2021-01-16T06:03:06.924"/>
    <p1510:client id="{3A002EEB-CEA1-424C-B84B-8F579EF6A25C}" v="14416" dt="2021-01-16T18:15:56.477"/>
    <p1510:client id="{6B179FA9-BB6B-423B-9141-1012F7FA6451}" v="1743" vWet="1755" dt="2021-01-16T17:08:27.991"/>
    <p1510:client id="{829887A4-C985-4192-A03C-83B6D459B9A2}" v="17" dt="2021-01-15T23:56:50.502"/>
    <p1510:client id="{B63C754E-6D83-C341-A3A9-DAAF6C60B0CA}" v="8585" dt="2021-01-16T17:08:54.076"/>
    <p1510:client id="{EDF35CEA-5C33-49A3-B4C9-97493B6C65D0}" v="2" dt="2021-01-16T00:51:07.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Veronica" userId="S::vmoore.msc2021@ivey.ca::ef6abea9-546a-4449-a446-da1fdd1f1df5" providerId="AD" clId="Web-{120FBD8B-E0A4-4ECD-8543-EA7302C7706E}"/>
    <pc:docChg chg="addSld delSld modSld">
      <pc:chgData name="Moore, Veronica" userId="S::vmoore.msc2021@ivey.ca::ef6abea9-546a-4449-a446-da1fdd1f1df5" providerId="AD" clId="Web-{120FBD8B-E0A4-4ECD-8543-EA7302C7706E}" dt="2021-01-16T15:46:28.853" v="923"/>
      <pc:docMkLst>
        <pc:docMk/>
      </pc:docMkLst>
      <pc:sldChg chg="modNotes">
        <pc:chgData name="Moore, Veronica" userId="S::vmoore.msc2021@ivey.ca::ef6abea9-546a-4449-a446-da1fdd1f1df5" providerId="AD" clId="Web-{120FBD8B-E0A4-4ECD-8543-EA7302C7706E}" dt="2021-01-16T15:44:05.602" v="921"/>
        <pc:sldMkLst>
          <pc:docMk/>
          <pc:sldMk cId="1490646623" sldId="259"/>
        </pc:sldMkLst>
      </pc:sldChg>
      <pc:sldChg chg="modSp">
        <pc:chgData name="Moore, Veronica" userId="S::vmoore.msc2021@ivey.ca::ef6abea9-546a-4449-a446-da1fdd1f1df5" providerId="AD" clId="Web-{120FBD8B-E0A4-4ECD-8543-EA7302C7706E}" dt="2021-01-16T14:47:49.235" v="7" actId="20577"/>
        <pc:sldMkLst>
          <pc:docMk/>
          <pc:sldMk cId="0" sldId="282"/>
        </pc:sldMkLst>
        <pc:spChg chg="mod">
          <ac:chgData name="Moore, Veronica" userId="S::vmoore.msc2021@ivey.ca::ef6abea9-546a-4449-a446-da1fdd1f1df5" providerId="AD" clId="Web-{120FBD8B-E0A4-4ECD-8543-EA7302C7706E}" dt="2021-01-16T14:47:49.235" v="7" actId="20577"/>
          <ac:spMkLst>
            <pc:docMk/>
            <pc:sldMk cId="0" sldId="282"/>
            <ac:spMk id="1473" creationId="{00000000-0000-0000-0000-000000000000}"/>
          </ac:spMkLst>
        </pc:spChg>
      </pc:sldChg>
      <pc:sldChg chg="modNotes">
        <pc:chgData name="Moore, Veronica" userId="S::vmoore.msc2021@ivey.ca::ef6abea9-546a-4449-a446-da1fdd1f1df5" providerId="AD" clId="Web-{120FBD8B-E0A4-4ECD-8543-EA7302C7706E}" dt="2021-01-16T15:41:04.133" v="919"/>
        <pc:sldMkLst>
          <pc:docMk/>
          <pc:sldMk cId="1576548476" sldId="319"/>
        </pc:sldMkLst>
      </pc:sldChg>
      <pc:sldChg chg="add del">
        <pc:chgData name="Moore, Veronica" userId="S::vmoore.msc2021@ivey.ca::ef6abea9-546a-4449-a446-da1fdd1f1df5" providerId="AD" clId="Web-{120FBD8B-E0A4-4ECD-8543-EA7302C7706E}" dt="2021-01-16T15:46:28.853" v="923"/>
        <pc:sldMkLst>
          <pc:docMk/>
          <pc:sldMk cId="1123289802" sldId="515"/>
        </pc:sldMkLst>
      </pc:sldChg>
    </pc:docChg>
  </pc:docChgLst>
  <pc:docChgLst>
    <pc:chgData name="Tang, Tian" userId="S::ttang.msc2021@ivey.ca::595f2bf6-a870-4306-8911-8b95bc5c61ee" providerId="AD" clId="Web-{311643F6-2EAE-4BF3-BBDA-2A631403C2F7}"/>
    <pc:docChg chg="addSld modSld">
      <pc:chgData name="Tang, Tian" userId="S::ttang.msc2021@ivey.ca::595f2bf6-a870-4306-8911-8b95bc5c61ee" providerId="AD" clId="Web-{311643F6-2EAE-4BF3-BBDA-2A631403C2F7}" dt="2021-01-16T00:34:26.864" v="5"/>
      <pc:docMkLst>
        <pc:docMk/>
      </pc:docMkLst>
      <pc:sldChg chg="addSp delSp modSp">
        <pc:chgData name="Tang, Tian" userId="S::ttang.msc2021@ivey.ca::595f2bf6-a870-4306-8911-8b95bc5c61ee" providerId="AD" clId="Web-{311643F6-2EAE-4BF3-BBDA-2A631403C2F7}" dt="2021-01-16T00:34:06.177" v="1"/>
        <pc:sldMkLst>
          <pc:docMk/>
          <pc:sldMk cId="109857222" sldId="256"/>
        </pc:sldMkLst>
        <pc:picChg chg="add del mod">
          <ac:chgData name="Tang, Tian" userId="S::ttang.msc2021@ivey.ca::595f2bf6-a870-4306-8911-8b95bc5c61ee" providerId="AD" clId="Web-{311643F6-2EAE-4BF3-BBDA-2A631403C2F7}" dt="2021-01-16T00:34:06.177" v="1"/>
          <ac:picMkLst>
            <pc:docMk/>
            <pc:sldMk cId="109857222" sldId="256"/>
            <ac:picMk id="4" creationId="{7D5957E7-74F4-45E9-BF46-9D027C034B7F}"/>
          </ac:picMkLst>
        </pc:picChg>
      </pc:sldChg>
      <pc:sldChg chg="addSp delSp modSp new">
        <pc:chgData name="Tang, Tian" userId="S::ttang.msc2021@ivey.ca::595f2bf6-a870-4306-8911-8b95bc5c61ee" providerId="AD" clId="Web-{311643F6-2EAE-4BF3-BBDA-2A631403C2F7}" dt="2021-01-16T00:34:26.864" v="5"/>
        <pc:sldMkLst>
          <pc:docMk/>
          <pc:sldMk cId="3508289820" sldId="283"/>
        </pc:sldMkLst>
        <pc:picChg chg="add del mod">
          <ac:chgData name="Tang, Tian" userId="S::ttang.msc2021@ivey.ca::595f2bf6-a870-4306-8911-8b95bc5c61ee" providerId="AD" clId="Web-{311643F6-2EAE-4BF3-BBDA-2A631403C2F7}" dt="2021-01-16T00:34:26.864" v="5"/>
          <ac:picMkLst>
            <pc:docMk/>
            <pc:sldMk cId="3508289820" sldId="283"/>
            <ac:picMk id="4" creationId="{2C0D1E91-57EA-4868-A02D-E8EC7977BA71}"/>
          </ac:picMkLst>
        </pc:picChg>
      </pc:sldChg>
    </pc:docChg>
  </pc:docChgLst>
  <pc:docChgLst>
    <pc:chgData name="Poris, Ethan" userId="S::eporis.msc2021@ivey.ca::c2868ff0-ae52-4d36-9fc2-374864b4a197" providerId="AD" clId="Web-{31965257-E137-46D3-8CF3-C4B6A7060EF6}"/>
    <pc:docChg chg="modSld">
      <pc:chgData name="Poris, Ethan" userId="S::eporis.msc2021@ivey.ca::c2868ff0-ae52-4d36-9fc2-374864b4a197" providerId="AD" clId="Web-{31965257-E137-46D3-8CF3-C4B6A7060EF6}" dt="2021-01-16T06:03:06.924" v="30" actId="1076"/>
      <pc:docMkLst>
        <pc:docMk/>
      </pc:docMkLst>
      <pc:sldChg chg="modSp">
        <pc:chgData name="Poris, Ethan" userId="S::eporis.msc2021@ivey.ca::c2868ff0-ae52-4d36-9fc2-374864b4a197" providerId="AD" clId="Web-{31965257-E137-46D3-8CF3-C4B6A7060EF6}" dt="2021-01-16T06:03:06.924" v="30" actId="1076"/>
        <pc:sldMkLst>
          <pc:docMk/>
          <pc:sldMk cId="1576548476" sldId="319"/>
        </pc:sldMkLst>
        <pc:spChg chg="mod">
          <ac:chgData name="Poris, Ethan" userId="S::eporis.msc2021@ivey.ca::c2868ff0-ae52-4d36-9fc2-374864b4a197" providerId="AD" clId="Web-{31965257-E137-46D3-8CF3-C4B6A7060EF6}" dt="2021-01-16T06:02:43.158" v="27" actId="20577"/>
          <ac:spMkLst>
            <pc:docMk/>
            <pc:sldMk cId="1576548476" sldId="319"/>
            <ac:spMk id="2693" creationId="{00000000-0000-0000-0000-000000000000}"/>
          </ac:spMkLst>
        </pc:spChg>
        <pc:spChg chg="mod">
          <ac:chgData name="Poris, Ethan" userId="S::eporis.msc2021@ivey.ca::c2868ff0-ae52-4d36-9fc2-374864b4a197" providerId="AD" clId="Web-{31965257-E137-46D3-8CF3-C4B6A7060EF6}" dt="2021-01-16T06:02:48.689" v="28" actId="1076"/>
          <ac:spMkLst>
            <pc:docMk/>
            <pc:sldMk cId="1576548476" sldId="319"/>
            <ac:spMk id="2694" creationId="{00000000-0000-0000-0000-000000000000}"/>
          </ac:spMkLst>
        </pc:spChg>
        <pc:spChg chg="mod">
          <ac:chgData name="Poris, Ethan" userId="S::eporis.msc2021@ivey.ca::c2868ff0-ae52-4d36-9fc2-374864b4a197" providerId="AD" clId="Web-{31965257-E137-46D3-8CF3-C4B6A7060EF6}" dt="2021-01-16T06:00:54.204" v="6" actId="1076"/>
          <ac:spMkLst>
            <pc:docMk/>
            <pc:sldMk cId="1576548476" sldId="319"/>
            <ac:spMk id="2696" creationId="{00000000-0000-0000-0000-000000000000}"/>
          </ac:spMkLst>
        </pc:spChg>
        <pc:spChg chg="mod">
          <ac:chgData name="Poris, Ethan" userId="S::eporis.msc2021@ivey.ca::c2868ff0-ae52-4d36-9fc2-374864b4a197" providerId="AD" clId="Web-{31965257-E137-46D3-8CF3-C4B6A7060EF6}" dt="2021-01-16T06:02:20.564" v="22" actId="1076"/>
          <ac:spMkLst>
            <pc:docMk/>
            <pc:sldMk cId="1576548476" sldId="319"/>
            <ac:spMk id="2697" creationId="{00000000-0000-0000-0000-000000000000}"/>
          </ac:spMkLst>
        </pc:spChg>
        <pc:spChg chg="mod">
          <ac:chgData name="Poris, Ethan" userId="S::eporis.msc2021@ivey.ca::c2868ff0-ae52-4d36-9fc2-374864b4a197" providerId="AD" clId="Web-{31965257-E137-46D3-8CF3-C4B6A7060EF6}" dt="2021-01-16T06:02:03.986" v="19" actId="1076"/>
          <ac:spMkLst>
            <pc:docMk/>
            <pc:sldMk cId="1576548476" sldId="319"/>
            <ac:spMk id="2717" creationId="{00000000-0000-0000-0000-000000000000}"/>
          </ac:spMkLst>
        </pc:spChg>
        <pc:grpChg chg="mod">
          <ac:chgData name="Poris, Ethan" userId="S::eporis.msc2021@ivey.ca::c2868ff0-ae52-4d36-9fc2-374864b4a197" providerId="AD" clId="Web-{31965257-E137-46D3-8CF3-C4B6A7060EF6}" dt="2021-01-16T06:03:06.924" v="30" actId="1076"/>
          <ac:grpSpMkLst>
            <pc:docMk/>
            <pc:sldMk cId="1576548476" sldId="319"/>
            <ac:grpSpMk id="2692" creationId="{00000000-0000-0000-0000-000000000000}"/>
          </ac:grpSpMkLst>
        </pc:grpChg>
      </pc:sldChg>
    </pc:docChg>
  </pc:docChgLst>
  <pc:docChgLst>
    <pc:chgData name="Moorcroft, Cole" userId="e0d3ddd7-c877-4b4b-99fe-8b947a0b1808" providerId="ADAL" clId="{6B179FA9-BB6B-423B-9141-1012F7FA6451}"/>
    <pc:docChg chg="undo custSel addSld delSld modSld sldOrd">
      <pc:chgData name="Moorcroft, Cole" userId="e0d3ddd7-c877-4b4b-99fe-8b947a0b1808" providerId="ADAL" clId="{6B179FA9-BB6B-423B-9141-1012F7FA6451}" dt="2021-01-16T16:51:15.112" v="1138" actId="27636"/>
      <pc:docMkLst>
        <pc:docMk/>
      </pc:docMkLst>
      <pc:sldChg chg="del">
        <pc:chgData name="Moorcroft, Cole" userId="e0d3ddd7-c877-4b4b-99fe-8b947a0b1808" providerId="ADAL" clId="{6B179FA9-BB6B-423B-9141-1012F7FA6451}" dt="2021-01-16T03:58:40.709" v="924" actId="47"/>
        <pc:sldMkLst>
          <pc:docMk/>
          <pc:sldMk cId="275396006" sldId="258"/>
        </pc:sldMkLst>
      </pc:sldChg>
      <pc:sldChg chg="modSp mod">
        <pc:chgData name="Moorcroft, Cole" userId="e0d3ddd7-c877-4b4b-99fe-8b947a0b1808" providerId="ADAL" clId="{6B179FA9-BB6B-423B-9141-1012F7FA6451}" dt="2021-01-16T05:33:50.650" v="1080" actId="122"/>
        <pc:sldMkLst>
          <pc:docMk/>
          <pc:sldMk cId="1490646623" sldId="259"/>
        </pc:sldMkLst>
        <pc:spChg chg="mod">
          <ac:chgData name="Moorcroft, Cole" userId="e0d3ddd7-c877-4b4b-99fe-8b947a0b1808" providerId="ADAL" clId="{6B179FA9-BB6B-423B-9141-1012F7FA6451}" dt="2021-01-16T05:33:50.650" v="1080" actId="122"/>
          <ac:spMkLst>
            <pc:docMk/>
            <pc:sldMk cId="1490646623" sldId="259"/>
            <ac:spMk id="25" creationId="{B21F19E4-E71C-A54B-BC9F-3CD010758EFA}"/>
          </ac:spMkLst>
        </pc:spChg>
        <pc:spChg chg="mod">
          <ac:chgData name="Moorcroft, Cole" userId="e0d3ddd7-c877-4b4b-99fe-8b947a0b1808" providerId="ADAL" clId="{6B179FA9-BB6B-423B-9141-1012F7FA6451}" dt="2021-01-16T05:20:32.881" v="1025" actId="20577"/>
          <ac:spMkLst>
            <pc:docMk/>
            <pc:sldMk cId="1490646623" sldId="259"/>
            <ac:spMk id="664" creationId="{00000000-0000-0000-0000-000000000000}"/>
          </ac:spMkLst>
        </pc:spChg>
      </pc:sldChg>
      <pc:sldChg chg="del">
        <pc:chgData name="Moorcroft, Cole" userId="e0d3ddd7-c877-4b4b-99fe-8b947a0b1808" providerId="ADAL" clId="{6B179FA9-BB6B-423B-9141-1012F7FA6451}" dt="2021-01-16T04:30:20.881" v="1004" actId="47"/>
        <pc:sldMkLst>
          <pc:docMk/>
          <pc:sldMk cId="0" sldId="260"/>
        </pc:sldMkLst>
      </pc:sldChg>
      <pc:sldChg chg="add">
        <pc:chgData name="Moorcroft, Cole" userId="e0d3ddd7-c877-4b4b-99fe-8b947a0b1808" providerId="ADAL" clId="{6B179FA9-BB6B-423B-9141-1012F7FA6451}" dt="2021-01-16T00:28:49.332" v="0"/>
        <pc:sldMkLst>
          <pc:docMk/>
          <pc:sldMk cId="0" sldId="270"/>
        </pc:sldMkLst>
      </pc:sldChg>
      <pc:sldChg chg="addSp delSp modSp add del mod ord">
        <pc:chgData name="Moorcroft, Cole" userId="e0d3ddd7-c877-4b4b-99fe-8b947a0b1808" providerId="ADAL" clId="{6B179FA9-BB6B-423B-9141-1012F7FA6451}" dt="2021-01-16T03:48:39.211" v="657" actId="47"/>
        <pc:sldMkLst>
          <pc:docMk/>
          <pc:sldMk cId="0" sldId="272"/>
        </pc:sldMkLst>
        <pc:spChg chg="add del mod">
          <ac:chgData name="Moorcroft, Cole" userId="e0d3ddd7-c877-4b4b-99fe-8b947a0b1808" providerId="ADAL" clId="{6B179FA9-BB6B-423B-9141-1012F7FA6451}" dt="2021-01-16T02:22:41.124" v="174" actId="478"/>
          <ac:spMkLst>
            <pc:docMk/>
            <pc:sldMk cId="0" sldId="272"/>
            <ac:spMk id="3" creationId="{33D7ED4E-2ECB-4438-9598-7B4ECA519D16}"/>
          </ac:spMkLst>
        </pc:spChg>
        <pc:spChg chg="add del mod">
          <ac:chgData name="Moorcroft, Cole" userId="e0d3ddd7-c877-4b4b-99fe-8b947a0b1808" providerId="ADAL" clId="{6B179FA9-BB6B-423B-9141-1012F7FA6451}" dt="2021-01-16T02:32:12.571" v="386" actId="478"/>
          <ac:spMkLst>
            <pc:docMk/>
            <pc:sldMk cId="0" sldId="272"/>
            <ac:spMk id="5" creationId="{68B2328A-323C-4756-B628-9C342E78E21C}"/>
          </ac:spMkLst>
        </pc:spChg>
        <pc:spChg chg="add del mod">
          <ac:chgData name="Moorcroft, Cole" userId="e0d3ddd7-c877-4b4b-99fe-8b947a0b1808" providerId="ADAL" clId="{6B179FA9-BB6B-423B-9141-1012F7FA6451}" dt="2021-01-16T02:24:00.380" v="194" actId="478"/>
          <ac:spMkLst>
            <pc:docMk/>
            <pc:sldMk cId="0" sldId="272"/>
            <ac:spMk id="20" creationId="{FBF8E081-1F1F-4187-95DA-25CCF5BD63A9}"/>
          </ac:spMkLst>
        </pc:spChg>
        <pc:spChg chg="add mod">
          <ac:chgData name="Moorcroft, Cole" userId="e0d3ddd7-c877-4b4b-99fe-8b947a0b1808" providerId="ADAL" clId="{6B179FA9-BB6B-423B-9141-1012F7FA6451}" dt="2021-01-16T03:30:59.969" v="647" actId="20577"/>
          <ac:spMkLst>
            <pc:docMk/>
            <pc:sldMk cId="0" sldId="272"/>
            <ac:spMk id="21" creationId="{2C9C17CC-FD48-4DD4-BDB1-B875DD0A799C}"/>
          </ac:spMkLst>
        </pc:spChg>
        <pc:spChg chg="add del mod">
          <ac:chgData name="Moorcroft, Cole" userId="e0d3ddd7-c877-4b4b-99fe-8b947a0b1808" providerId="ADAL" clId="{6B179FA9-BB6B-423B-9141-1012F7FA6451}" dt="2021-01-16T02:24:11.974" v="197" actId="478"/>
          <ac:spMkLst>
            <pc:docMk/>
            <pc:sldMk cId="0" sldId="272"/>
            <ac:spMk id="22" creationId="{B3F5D325-7AFE-4EF0-BA10-699DBE39DE50}"/>
          </ac:spMkLst>
        </pc:spChg>
        <pc:spChg chg="add del mod">
          <ac:chgData name="Moorcroft, Cole" userId="e0d3ddd7-c877-4b4b-99fe-8b947a0b1808" providerId="ADAL" clId="{6B179FA9-BB6B-423B-9141-1012F7FA6451}" dt="2021-01-16T02:24:10.997" v="196" actId="478"/>
          <ac:spMkLst>
            <pc:docMk/>
            <pc:sldMk cId="0" sldId="272"/>
            <ac:spMk id="23" creationId="{7081FAAD-48F2-47EF-8C80-BBC024FD94F3}"/>
          </ac:spMkLst>
        </pc:spChg>
        <pc:spChg chg="add mod">
          <ac:chgData name="Moorcroft, Cole" userId="e0d3ddd7-c877-4b4b-99fe-8b947a0b1808" providerId="ADAL" clId="{6B179FA9-BB6B-423B-9141-1012F7FA6451}" dt="2021-01-16T02:23:21.912" v="181" actId="571"/>
          <ac:spMkLst>
            <pc:docMk/>
            <pc:sldMk cId="0" sldId="272"/>
            <ac:spMk id="24" creationId="{AEAF40BF-836F-4A1A-87ED-5561CBB91DF0}"/>
          </ac:spMkLst>
        </pc:spChg>
        <pc:spChg chg="add mod">
          <ac:chgData name="Moorcroft, Cole" userId="e0d3ddd7-c877-4b4b-99fe-8b947a0b1808" providerId="ADAL" clId="{6B179FA9-BB6B-423B-9141-1012F7FA6451}" dt="2021-01-16T03:25:16.716" v="610" actId="20577"/>
          <ac:spMkLst>
            <pc:docMk/>
            <pc:sldMk cId="0" sldId="272"/>
            <ac:spMk id="25" creationId="{0166DE27-DECC-498E-86A1-6E6943A805E6}"/>
          </ac:spMkLst>
        </pc:spChg>
        <pc:spChg chg="add del mod">
          <ac:chgData name="Moorcroft, Cole" userId="e0d3ddd7-c877-4b4b-99fe-8b947a0b1808" providerId="ADAL" clId="{6B179FA9-BB6B-423B-9141-1012F7FA6451}" dt="2021-01-16T02:24:19.721" v="199" actId="478"/>
          <ac:spMkLst>
            <pc:docMk/>
            <pc:sldMk cId="0" sldId="272"/>
            <ac:spMk id="26" creationId="{1D6BC642-785D-4FDC-9ADC-F3D1810681A5}"/>
          </ac:spMkLst>
        </pc:spChg>
        <pc:spChg chg="add del mod">
          <ac:chgData name="Moorcroft, Cole" userId="e0d3ddd7-c877-4b4b-99fe-8b947a0b1808" providerId="ADAL" clId="{6B179FA9-BB6B-423B-9141-1012F7FA6451}" dt="2021-01-16T02:24:18.690" v="198" actId="478"/>
          <ac:spMkLst>
            <pc:docMk/>
            <pc:sldMk cId="0" sldId="272"/>
            <ac:spMk id="27" creationId="{2928A155-B9CD-4655-B9CA-3E88ABB857FB}"/>
          </ac:spMkLst>
        </pc:spChg>
        <pc:spChg chg="del">
          <ac:chgData name="Moorcroft, Cole" userId="e0d3ddd7-c877-4b4b-99fe-8b947a0b1808" providerId="ADAL" clId="{6B179FA9-BB6B-423B-9141-1012F7FA6451}" dt="2021-01-16T02:23:24.022" v="182" actId="478"/>
          <ac:spMkLst>
            <pc:docMk/>
            <pc:sldMk cId="0" sldId="272"/>
            <ac:spMk id="1052" creationId="{00000000-0000-0000-0000-000000000000}"/>
          </ac:spMkLst>
        </pc:spChg>
        <pc:spChg chg="mod">
          <ac:chgData name="Moorcroft, Cole" userId="e0d3ddd7-c877-4b4b-99fe-8b947a0b1808" providerId="ADAL" clId="{6B179FA9-BB6B-423B-9141-1012F7FA6451}" dt="2021-01-16T02:22:21.724" v="145" actId="20577"/>
          <ac:spMkLst>
            <pc:docMk/>
            <pc:sldMk cId="0" sldId="272"/>
            <ac:spMk id="1053" creationId="{00000000-0000-0000-0000-000000000000}"/>
          </ac:spMkLst>
        </pc:spChg>
        <pc:spChg chg="del">
          <ac:chgData name="Moorcroft, Cole" userId="e0d3ddd7-c877-4b4b-99fe-8b947a0b1808" providerId="ADAL" clId="{6B179FA9-BB6B-423B-9141-1012F7FA6451}" dt="2021-01-16T02:24:36.587" v="204" actId="478"/>
          <ac:spMkLst>
            <pc:docMk/>
            <pc:sldMk cId="0" sldId="272"/>
            <ac:spMk id="1054" creationId="{00000000-0000-0000-0000-000000000000}"/>
          </ac:spMkLst>
        </pc:spChg>
        <pc:spChg chg="del mod">
          <ac:chgData name="Moorcroft, Cole" userId="e0d3ddd7-c877-4b4b-99fe-8b947a0b1808" providerId="ADAL" clId="{6B179FA9-BB6B-423B-9141-1012F7FA6451}" dt="2021-01-16T02:23:10.323" v="179" actId="478"/>
          <ac:spMkLst>
            <pc:docMk/>
            <pc:sldMk cId="0" sldId="272"/>
            <ac:spMk id="1057" creationId="{00000000-0000-0000-0000-000000000000}"/>
          </ac:spMkLst>
        </pc:spChg>
        <pc:spChg chg="del">
          <ac:chgData name="Moorcroft, Cole" userId="e0d3ddd7-c877-4b4b-99fe-8b947a0b1808" providerId="ADAL" clId="{6B179FA9-BB6B-423B-9141-1012F7FA6451}" dt="2021-01-16T02:23:11.718" v="180" actId="478"/>
          <ac:spMkLst>
            <pc:docMk/>
            <pc:sldMk cId="0" sldId="272"/>
            <ac:spMk id="1059" creationId="{00000000-0000-0000-0000-000000000000}"/>
          </ac:spMkLst>
        </pc:spChg>
        <pc:spChg chg="del">
          <ac:chgData name="Moorcroft, Cole" userId="e0d3ddd7-c877-4b4b-99fe-8b947a0b1808" providerId="ADAL" clId="{6B179FA9-BB6B-423B-9141-1012F7FA6451}" dt="2021-01-16T03:25:45.602" v="611" actId="478"/>
          <ac:spMkLst>
            <pc:docMk/>
            <pc:sldMk cId="0" sldId="272"/>
            <ac:spMk id="1060" creationId="{00000000-0000-0000-0000-000000000000}"/>
          </ac:spMkLst>
        </pc:spChg>
        <pc:spChg chg="del">
          <ac:chgData name="Moorcroft, Cole" userId="e0d3ddd7-c877-4b4b-99fe-8b947a0b1808" providerId="ADAL" clId="{6B179FA9-BB6B-423B-9141-1012F7FA6451}" dt="2021-01-16T02:23:25.484" v="183" actId="478"/>
          <ac:spMkLst>
            <pc:docMk/>
            <pc:sldMk cId="0" sldId="272"/>
            <ac:spMk id="1061" creationId="{00000000-0000-0000-0000-000000000000}"/>
          </ac:spMkLst>
        </pc:spChg>
        <pc:spChg chg="mod">
          <ac:chgData name="Moorcroft, Cole" userId="e0d3ddd7-c877-4b4b-99fe-8b947a0b1808" providerId="ADAL" clId="{6B179FA9-BB6B-423B-9141-1012F7FA6451}" dt="2021-01-16T02:23:50.389" v="191" actId="1076"/>
          <ac:spMkLst>
            <pc:docMk/>
            <pc:sldMk cId="0" sldId="272"/>
            <ac:spMk id="1062" creationId="{00000000-0000-0000-0000-000000000000}"/>
          </ac:spMkLst>
        </pc:spChg>
        <pc:spChg chg="mod">
          <ac:chgData name="Moorcroft, Cole" userId="e0d3ddd7-c877-4b4b-99fe-8b947a0b1808" providerId="ADAL" clId="{6B179FA9-BB6B-423B-9141-1012F7FA6451}" dt="2021-01-16T02:28:59.228" v="284" actId="20577"/>
          <ac:spMkLst>
            <pc:docMk/>
            <pc:sldMk cId="0" sldId="272"/>
            <ac:spMk id="1063" creationId="{00000000-0000-0000-0000-000000000000}"/>
          </ac:spMkLst>
        </pc:spChg>
        <pc:spChg chg="del mod">
          <ac:chgData name="Moorcroft, Cole" userId="e0d3ddd7-c877-4b4b-99fe-8b947a0b1808" providerId="ADAL" clId="{6B179FA9-BB6B-423B-9141-1012F7FA6451}" dt="2021-01-16T02:24:24.416" v="201" actId="478"/>
          <ac:spMkLst>
            <pc:docMk/>
            <pc:sldMk cId="0" sldId="272"/>
            <ac:spMk id="1064" creationId="{00000000-0000-0000-0000-000000000000}"/>
          </ac:spMkLst>
        </pc:spChg>
        <pc:spChg chg="del mod">
          <ac:chgData name="Moorcroft, Cole" userId="e0d3ddd7-c877-4b4b-99fe-8b947a0b1808" providerId="ADAL" clId="{6B179FA9-BB6B-423B-9141-1012F7FA6451}" dt="2021-01-16T02:24:22.947" v="200" actId="478"/>
          <ac:spMkLst>
            <pc:docMk/>
            <pc:sldMk cId="0" sldId="272"/>
            <ac:spMk id="1067" creationId="{00000000-0000-0000-0000-000000000000}"/>
          </ac:spMkLst>
        </pc:spChg>
        <pc:picChg chg="del">
          <ac:chgData name="Moorcroft, Cole" userId="e0d3ddd7-c877-4b4b-99fe-8b947a0b1808" providerId="ADAL" clId="{6B179FA9-BB6B-423B-9141-1012F7FA6451}" dt="2021-01-16T02:22:38.214" v="173" actId="478"/>
          <ac:picMkLst>
            <pc:docMk/>
            <pc:sldMk cId="0" sldId="272"/>
            <ac:picMk id="1056" creationId="{00000000-0000-0000-0000-000000000000}"/>
          </ac:picMkLst>
        </pc:picChg>
      </pc:sldChg>
      <pc:sldChg chg="modSp add del mod modNotes">
        <pc:chgData name="Moorcroft, Cole" userId="e0d3ddd7-c877-4b4b-99fe-8b947a0b1808" providerId="ADAL" clId="{6B179FA9-BB6B-423B-9141-1012F7FA6451}" dt="2021-01-16T15:32:23.246" v="1109" actId="27636"/>
        <pc:sldMkLst>
          <pc:docMk/>
          <pc:sldMk cId="0" sldId="282"/>
        </pc:sldMkLst>
        <pc:spChg chg="mod">
          <ac:chgData name="Moorcroft, Cole" userId="e0d3ddd7-c877-4b4b-99fe-8b947a0b1808" providerId="ADAL" clId="{6B179FA9-BB6B-423B-9141-1012F7FA6451}" dt="2021-01-16T04:01:48.696" v="957" actId="20577"/>
          <ac:spMkLst>
            <pc:docMk/>
            <pc:sldMk cId="0" sldId="282"/>
            <ac:spMk id="1469" creationId="{00000000-0000-0000-0000-000000000000}"/>
          </ac:spMkLst>
        </pc:spChg>
        <pc:spChg chg="mod">
          <ac:chgData name="Moorcroft, Cole" userId="e0d3ddd7-c877-4b4b-99fe-8b947a0b1808" providerId="ADAL" clId="{6B179FA9-BB6B-423B-9141-1012F7FA6451}" dt="2021-01-16T04:04:42.801" v="983" actId="20577"/>
          <ac:spMkLst>
            <pc:docMk/>
            <pc:sldMk cId="0" sldId="282"/>
            <ac:spMk id="1473" creationId="{00000000-0000-0000-0000-000000000000}"/>
          </ac:spMkLst>
        </pc:spChg>
      </pc:sldChg>
      <pc:sldChg chg="del">
        <pc:chgData name="Moorcroft, Cole" userId="e0d3ddd7-c877-4b4b-99fe-8b947a0b1808" providerId="ADAL" clId="{6B179FA9-BB6B-423B-9141-1012F7FA6451}" dt="2021-01-16T03:15:57.168" v="600" actId="47"/>
        <pc:sldMkLst>
          <pc:docMk/>
          <pc:sldMk cId="4146507422" sldId="290"/>
        </pc:sldMkLst>
      </pc:sldChg>
      <pc:sldChg chg="modSp mod">
        <pc:chgData name="Moorcroft, Cole" userId="e0d3ddd7-c877-4b4b-99fe-8b947a0b1808" providerId="ADAL" clId="{6B179FA9-BB6B-423B-9141-1012F7FA6451}" dt="2021-01-16T05:18:39.449" v="1021" actId="1076"/>
        <pc:sldMkLst>
          <pc:docMk/>
          <pc:sldMk cId="0" sldId="296"/>
        </pc:sldMkLst>
        <pc:grpChg chg="mod">
          <ac:chgData name="Moorcroft, Cole" userId="e0d3ddd7-c877-4b4b-99fe-8b947a0b1808" providerId="ADAL" clId="{6B179FA9-BB6B-423B-9141-1012F7FA6451}" dt="2021-01-16T05:18:39.449" v="1021" actId="1076"/>
          <ac:grpSpMkLst>
            <pc:docMk/>
            <pc:sldMk cId="0" sldId="296"/>
            <ac:grpSpMk id="1855" creationId="{00000000-0000-0000-0000-000000000000}"/>
          </ac:grpSpMkLst>
        </pc:grpChg>
      </pc:sldChg>
      <pc:sldChg chg="addSp delSp modSp mod">
        <pc:chgData name="Moorcroft, Cole" userId="e0d3ddd7-c877-4b4b-99fe-8b947a0b1808" providerId="ADAL" clId="{6B179FA9-BB6B-423B-9141-1012F7FA6451}" dt="2021-01-16T05:45:03.164" v="1087" actId="207"/>
        <pc:sldMkLst>
          <pc:docMk/>
          <pc:sldMk cId="0" sldId="298"/>
        </pc:sldMkLst>
        <pc:spChg chg="add del mod">
          <ac:chgData name="Moorcroft, Cole" userId="e0d3ddd7-c877-4b4b-99fe-8b947a0b1808" providerId="ADAL" clId="{6B179FA9-BB6B-423B-9141-1012F7FA6451}" dt="2021-01-16T05:27:43.505" v="1050" actId="478"/>
          <ac:spMkLst>
            <pc:docMk/>
            <pc:sldMk cId="0" sldId="298"/>
            <ac:spMk id="3" creationId="{B6FA46DB-0658-4D28-9995-6C301FC54A8D}"/>
          </ac:spMkLst>
        </pc:spChg>
        <pc:spChg chg="mod">
          <ac:chgData name="Moorcroft, Cole" userId="e0d3ddd7-c877-4b4b-99fe-8b947a0b1808" providerId="ADAL" clId="{6B179FA9-BB6B-423B-9141-1012F7FA6451}" dt="2021-01-16T05:44:18.631" v="1085" actId="207"/>
          <ac:spMkLst>
            <pc:docMk/>
            <pc:sldMk cId="0" sldId="298"/>
            <ac:spMk id="50" creationId="{02DE75DD-499A-4DAB-AD20-5C3E0D94E776}"/>
          </ac:spMkLst>
        </pc:spChg>
        <pc:spChg chg="mod">
          <ac:chgData name="Moorcroft, Cole" userId="e0d3ddd7-c877-4b4b-99fe-8b947a0b1808" providerId="ADAL" clId="{6B179FA9-BB6B-423B-9141-1012F7FA6451}" dt="2021-01-16T05:45:03.164" v="1087" actId="207"/>
          <ac:spMkLst>
            <pc:docMk/>
            <pc:sldMk cId="0" sldId="298"/>
            <ac:spMk id="51" creationId="{E049E19D-A126-4C38-BF8B-BD3D1C85A8B3}"/>
          </ac:spMkLst>
        </pc:spChg>
        <pc:spChg chg="add del">
          <ac:chgData name="Moorcroft, Cole" userId="e0d3ddd7-c877-4b4b-99fe-8b947a0b1808" providerId="ADAL" clId="{6B179FA9-BB6B-423B-9141-1012F7FA6451}" dt="2021-01-16T05:30:18.427" v="1071" actId="22"/>
          <ac:spMkLst>
            <pc:docMk/>
            <pc:sldMk cId="0" sldId="298"/>
            <ac:spMk id="55" creationId="{FCC2E22D-6CFC-42B1-B563-18217E92025B}"/>
          </ac:spMkLst>
        </pc:spChg>
        <pc:spChg chg="add">
          <ac:chgData name="Moorcroft, Cole" userId="e0d3ddd7-c877-4b4b-99fe-8b947a0b1808" providerId="ADAL" clId="{6B179FA9-BB6B-423B-9141-1012F7FA6451}" dt="2021-01-16T05:30:31.395" v="1072" actId="22"/>
          <ac:spMkLst>
            <pc:docMk/>
            <pc:sldMk cId="0" sldId="298"/>
            <ac:spMk id="57" creationId="{90BF9DF4-68C8-4E29-9194-39407E456079}"/>
          </ac:spMkLst>
        </pc:spChg>
        <pc:spChg chg="mod">
          <ac:chgData name="Moorcroft, Cole" userId="e0d3ddd7-c877-4b4b-99fe-8b947a0b1808" providerId="ADAL" clId="{6B179FA9-BB6B-423B-9141-1012F7FA6451}" dt="2021-01-16T05:33:18.020" v="1079" actId="1076"/>
          <ac:spMkLst>
            <pc:docMk/>
            <pc:sldMk cId="0" sldId="298"/>
            <ac:spMk id="73" creationId="{20361CEA-5F7F-470E-9AA6-8403BC1A10D3}"/>
          </ac:spMkLst>
        </pc:spChg>
        <pc:spChg chg="mod">
          <ac:chgData name="Moorcroft, Cole" userId="e0d3ddd7-c877-4b4b-99fe-8b947a0b1808" providerId="ADAL" clId="{6B179FA9-BB6B-423B-9141-1012F7FA6451}" dt="2021-01-16T05:27:23.344" v="1046" actId="20577"/>
          <ac:spMkLst>
            <pc:docMk/>
            <pc:sldMk cId="0" sldId="298"/>
            <ac:spMk id="1932" creationId="{00000000-0000-0000-0000-000000000000}"/>
          </ac:spMkLst>
        </pc:spChg>
        <pc:spChg chg="del">
          <ac:chgData name="Moorcroft, Cole" userId="e0d3ddd7-c877-4b4b-99fe-8b947a0b1808" providerId="ADAL" clId="{6B179FA9-BB6B-423B-9141-1012F7FA6451}" dt="2021-01-16T05:27:26.337" v="1047" actId="478"/>
          <ac:spMkLst>
            <pc:docMk/>
            <pc:sldMk cId="0" sldId="298"/>
            <ac:spMk id="1933" creationId="{00000000-0000-0000-0000-000000000000}"/>
          </ac:spMkLst>
        </pc:spChg>
        <pc:spChg chg="mod topLvl">
          <ac:chgData name="Moorcroft, Cole" userId="e0d3ddd7-c877-4b4b-99fe-8b947a0b1808" providerId="ADAL" clId="{6B179FA9-BB6B-423B-9141-1012F7FA6451}" dt="2021-01-16T05:28:42.087" v="1059" actId="478"/>
          <ac:spMkLst>
            <pc:docMk/>
            <pc:sldMk cId="0" sldId="298"/>
            <ac:spMk id="1951" creationId="{00000000-0000-0000-0000-000000000000}"/>
          </ac:spMkLst>
        </pc:spChg>
        <pc:spChg chg="del mod topLvl">
          <ac:chgData name="Moorcroft, Cole" userId="e0d3ddd7-c877-4b4b-99fe-8b947a0b1808" providerId="ADAL" clId="{6B179FA9-BB6B-423B-9141-1012F7FA6451}" dt="2021-01-16T05:28:42.087" v="1059" actId="478"/>
          <ac:spMkLst>
            <pc:docMk/>
            <pc:sldMk cId="0" sldId="298"/>
            <ac:spMk id="1952" creationId="{00000000-0000-0000-0000-000000000000}"/>
          </ac:spMkLst>
        </pc:spChg>
        <pc:spChg chg="mod">
          <ac:chgData name="Moorcroft, Cole" userId="e0d3ddd7-c877-4b4b-99fe-8b947a0b1808" providerId="ADAL" clId="{6B179FA9-BB6B-423B-9141-1012F7FA6451}" dt="2021-01-16T05:44:43.784" v="1086" actId="207"/>
          <ac:spMkLst>
            <pc:docMk/>
            <pc:sldMk cId="0" sldId="298"/>
            <ac:spMk id="1968" creationId="{00000000-0000-0000-0000-000000000000}"/>
          </ac:spMkLst>
        </pc:spChg>
        <pc:spChg chg="mod">
          <ac:chgData name="Moorcroft, Cole" userId="e0d3ddd7-c877-4b4b-99fe-8b947a0b1808" providerId="ADAL" clId="{6B179FA9-BB6B-423B-9141-1012F7FA6451}" dt="2021-01-16T05:44:43.784" v="1086" actId="207"/>
          <ac:spMkLst>
            <pc:docMk/>
            <pc:sldMk cId="0" sldId="298"/>
            <ac:spMk id="1969" creationId="{00000000-0000-0000-0000-000000000000}"/>
          </ac:spMkLst>
        </pc:spChg>
        <pc:spChg chg="mod">
          <ac:chgData name="Moorcroft, Cole" userId="e0d3ddd7-c877-4b4b-99fe-8b947a0b1808" providerId="ADAL" clId="{6B179FA9-BB6B-423B-9141-1012F7FA6451}" dt="2021-01-16T05:44:43.784" v="1086" actId="207"/>
          <ac:spMkLst>
            <pc:docMk/>
            <pc:sldMk cId="0" sldId="298"/>
            <ac:spMk id="1970" creationId="{00000000-0000-0000-0000-000000000000}"/>
          </ac:spMkLst>
        </pc:spChg>
        <pc:spChg chg="del mod topLvl">
          <ac:chgData name="Moorcroft, Cole" userId="e0d3ddd7-c877-4b4b-99fe-8b947a0b1808" providerId="ADAL" clId="{6B179FA9-BB6B-423B-9141-1012F7FA6451}" dt="2021-01-16T05:29:18.782" v="1064" actId="478"/>
          <ac:spMkLst>
            <pc:docMk/>
            <pc:sldMk cId="0" sldId="298"/>
            <ac:spMk id="1972" creationId="{00000000-0000-0000-0000-000000000000}"/>
          </ac:spMkLst>
        </pc:spChg>
        <pc:spChg chg="mod topLvl">
          <ac:chgData name="Moorcroft, Cole" userId="e0d3ddd7-c877-4b4b-99fe-8b947a0b1808" providerId="ADAL" clId="{6B179FA9-BB6B-423B-9141-1012F7FA6451}" dt="2021-01-16T05:31:43.352" v="1077" actId="1076"/>
          <ac:spMkLst>
            <pc:docMk/>
            <pc:sldMk cId="0" sldId="298"/>
            <ac:spMk id="1973" creationId="{00000000-0000-0000-0000-000000000000}"/>
          </ac:spMkLst>
        </pc:spChg>
        <pc:grpChg chg="del">
          <ac:chgData name="Moorcroft, Cole" userId="e0d3ddd7-c877-4b4b-99fe-8b947a0b1808" providerId="ADAL" clId="{6B179FA9-BB6B-423B-9141-1012F7FA6451}" dt="2021-01-16T05:28:42.087" v="1059" actId="478"/>
          <ac:grpSpMkLst>
            <pc:docMk/>
            <pc:sldMk cId="0" sldId="298"/>
            <ac:grpSpMk id="1950" creationId="{00000000-0000-0000-0000-000000000000}"/>
          </ac:grpSpMkLst>
        </pc:grpChg>
        <pc:grpChg chg="mod">
          <ac:chgData name="Moorcroft, Cole" userId="e0d3ddd7-c877-4b4b-99fe-8b947a0b1808" providerId="ADAL" clId="{6B179FA9-BB6B-423B-9141-1012F7FA6451}" dt="2021-01-16T05:44:43.784" v="1086" actId="207"/>
          <ac:grpSpMkLst>
            <pc:docMk/>
            <pc:sldMk cId="0" sldId="298"/>
            <ac:grpSpMk id="1967" creationId="{00000000-0000-0000-0000-000000000000}"/>
          </ac:grpSpMkLst>
        </pc:grpChg>
        <pc:grpChg chg="add del">
          <ac:chgData name="Moorcroft, Cole" userId="e0d3ddd7-c877-4b4b-99fe-8b947a0b1808" providerId="ADAL" clId="{6B179FA9-BB6B-423B-9141-1012F7FA6451}" dt="2021-01-16T05:29:18.782" v="1064" actId="478"/>
          <ac:grpSpMkLst>
            <pc:docMk/>
            <pc:sldMk cId="0" sldId="298"/>
            <ac:grpSpMk id="1971" creationId="{00000000-0000-0000-0000-000000000000}"/>
          </ac:grpSpMkLst>
        </pc:grpChg>
        <pc:grpChg chg="mod">
          <ac:chgData name="Moorcroft, Cole" userId="e0d3ddd7-c877-4b4b-99fe-8b947a0b1808" providerId="ADAL" clId="{6B179FA9-BB6B-423B-9141-1012F7FA6451}" dt="2021-01-16T05:28:02.634" v="1053" actId="1076"/>
          <ac:grpSpMkLst>
            <pc:docMk/>
            <pc:sldMk cId="0" sldId="298"/>
            <ac:grpSpMk id="1980" creationId="{00000000-0000-0000-0000-000000000000}"/>
          </ac:grpSpMkLst>
        </pc:grpChg>
        <pc:picChg chg="mod">
          <ac:chgData name="Moorcroft, Cole" userId="e0d3ddd7-c877-4b4b-99fe-8b947a0b1808" providerId="ADAL" clId="{6B179FA9-BB6B-423B-9141-1012F7FA6451}" dt="2021-01-16T05:44:43.784" v="1086" actId="207"/>
          <ac:picMkLst>
            <pc:docMk/>
            <pc:sldMk cId="0" sldId="298"/>
            <ac:picMk id="66" creationId="{0AFFB8F2-5BB4-43F3-BBA2-724C369FC999}"/>
          </ac:picMkLst>
        </pc:picChg>
      </pc:sldChg>
      <pc:sldChg chg="modSp mod">
        <pc:chgData name="Moorcroft, Cole" userId="e0d3ddd7-c877-4b4b-99fe-8b947a0b1808" providerId="ADAL" clId="{6B179FA9-BB6B-423B-9141-1012F7FA6451}" dt="2021-01-16T04:54:30.261" v="1008" actId="255"/>
        <pc:sldMkLst>
          <pc:docMk/>
          <pc:sldMk cId="0" sldId="307"/>
        </pc:sldMkLst>
        <pc:spChg chg="mod">
          <ac:chgData name="Moorcroft, Cole" userId="e0d3ddd7-c877-4b4b-99fe-8b947a0b1808" providerId="ADAL" clId="{6B179FA9-BB6B-423B-9141-1012F7FA6451}" dt="2021-01-16T04:54:30.261" v="1008" actId="255"/>
          <ac:spMkLst>
            <pc:docMk/>
            <pc:sldMk cId="0" sldId="307"/>
            <ac:spMk id="2189" creationId="{00000000-0000-0000-0000-000000000000}"/>
          </ac:spMkLst>
        </pc:spChg>
      </pc:sldChg>
      <pc:sldChg chg="delSp modSp add mod">
        <pc:chgData name="Moorcroft, Cole" userId="e0d3ddd7-c877-4b4b-99fe-8b947a0b1808" providerId="ADAL" clId="{6B179FA9-BB6B-423B-9141-1012F7FA6451}" dt="2021-01-16T05:05:11.264" v="1019" actId="108"/>
        <pc:sldMkLst>
          <pc:docMk/>
          <pc:sldMk cId="1562729049" sldId="311"/>
        </pc:sldMkLst>
        <pc:spChg chg="mod">
          <ac:chgData name="Moorcroft, Cole" userId="e0d3ddd7-c877-4b4b-99fe-8b947a0b1808" providerId="ADAL" clId="{6B179FA9-BB6B-423B-9141-1012F7FA6451}" dt="2021-01-16T03:04:05.976" v="592" actId="108"/>
          <ac:spMkLst>
            <pc:docMk/>
            <pc:sldMk cId="1562729049" sldId="311"/>
            <ac:spMk id="715" creationId="{00000000-0000-0000-0000-000000000000}"/>
          </ac:spMkLst>
        </pc:spChg>
        <pc:spChg chg="del">
          <ac:chgData name="Moorcroft, Cole" userId="e0d3ddd7-c877-4b4b-99fe-8b947a0b1808" providerId="ADAL" clId="{6B179FA9-BB6B-423B-9141-1012F7FA6451}" dt="2021-01-16T01:59:23.403" v="107" actId="478"/>
          <ac:spMkLst>
            <pc:docMk/>
            <pc:sldMk cId="1562729049" sldId="311"/>
            <ac:spMk id="722" creationId="{00000000-0000-0000-0000-000000000000}"/>
          </ac:spMkLst>
        </pc:spChg>
        <pc:graphicFrameChg chg="mod modGraphic">
          <ac:chgData name="Moorcroft, Cole" userId="e0d3ddd7-c877-4b4b-99fe-8b947a0b1808" providerId="ADAL" clId="{6B179FA9-BB6B-423B-9141-1012F7FA6451}" dt="2021-01-16T05:05:11.264" v="1019" actId="108"/>
          <ac:graphicFrameMkLst>
            <pc:docMk/>
            <pc:sldMk cId="1562729049" sldId="311"/>
            <ac:graphicFrameMk id="12" creationId="{964B7BBD-35EE-4678-8F0F-CCE715ECB7AF}"/>
          </ac:graphicFrameMkLst>
        </pc:graphicFrameChg>
      </pc:sldChg>
      <pc:sldChg chg="addSp delSp modSp mod modNotes">
        <pc:chgData name="Moorcroft, Cole" userId="e0d3ddd7-c877-4b4b-99fe-8b947a0b1808" providerId="ADAL" clId="{6B179FA9-BB6B-423B-9141-1012F7FA6451}" dt="2021-01-16T16:51:15.112" v="1138" actId="27636"/>
        <pc:sldMkLst>
          <pc:docMk/>
          <pc:sldMk cId="0" sldId="312"/>
        </pc:sldMkLst>
        <pc:spChg chg="add mod">
          <ac:chgData name="Moorcroft, Cole" userId="e0d3ddd7-c877-4b4b-99fe-8b947a0b1808" providerId="ADAL" clId="{6B179FA9-BB6B-423B-9141-1012F7FA6451}" dt="2021-01-16T15:05:14.831" v="1092" actId="478"/>
          <ac:spMkLst>
            <pc:docMk/>
            <pc:sldMk cId="0" sldId="312"/>
            <ac:spMk id="4" creationId="{1AB1421A-81E9-4EBF-8E18-96FAEABB7F87}"/>
          </ac:spMkLst>
        </pc:spChg>
        <pc:spChg chg="add mod">
          <ac:chgData name="Moorcroft, Cole" userId="e0d3ddd7-c877-4b4b-99fe-8b947a0b1808" providerId="ADAL" clId="{6B179FA9-BB6B-423B-9141-1012F7FA6451}" dt="2021-01-16T04:26:07.998" v="992" actId="1076"/>
          <ac:spMkLst>
            <pc:docMk/>
            <pc:sldMk cId="0" sldId="312"/>
            <ac:spMk id="29" creationId="{EE29CED1-94A1-4F86-8B82-40A310DF052A}"/>
          </ac:spMkLst>
        </pc:spChg>
        <pc:spChg chg="add mod">
          <ac:chgData name="Moorcroft, Cole" userId="e0d3ddd7-c877-4b4b-99fe-8b947a0b1808" providerId="ADAL" clId="{6B179FA9-BB6B-423B-9141-1012F7FA6451}" dt="2021-01-16T04:27:32.537" v="1002" actId="1076"/>
          <ac:spMkLst>
            <pc:docMk/>
            <pc:sldMk cId="0" sldId="312"/>
            <ac:spMk id="30" creationId="{64EB755F-BD8F-47B7-83A8-9753C06569A0}"/>
          </ac:spMkLst>
        </pc:spChg>
        <pc:spChg chg="del">
          <ac:chgData name="Moorcroft, Cole" userId="e0d3ddd7-c877-4b4b-99fe-8b947a0b1808" providerId="ADAL" clId="{6B179FA9-BB6B-423B-9141-1012F7FA6451}" dt="2021-01-16T15:05:14.831" v="1092" actId="478"/>
          <ac:spMkLst>
            <pc:docMk/>
            <pc:sldMk cId="0" sldId="312"/>
            <ac:spMk id="2354" creationId="{00000000-0000-0000-0000-000000000000}"/>
          </ac:spMkLst>
        </pc:spChg>
        <pc:spChg chg="mod">
          <ac:chgData name="Moorcroft, Cole" userId="e0d3ddd7-c877-4b4b-99fe-8b947a0b1808" providerId="ADAL" clId="{6B179FA9-BB6B-423B-9141-1012F7FA6451}" dt="2021-01-16T02:38:15.651" v="391" actId="20577"/>
          <ac:spMkLst>
            <pc:docMk/>
            <pc:sldMk cId="0" sldId="312"/>
            <ac:spMk id="2366" creationId="{00000000-0000-0000-0000-000000000000}"/>
          </ac:spMkLst>
        </pc:spChg>
        <pc:spChg chg="del">
          <ac:chgData name="Moorcroft, Cole" userId="e0d3ddd7-c877-4b4b-99fe-8b947a0b1808" providerId="ADAL" clId="{6B179FA9-BB6B-423B-9141-1012F7FA6451}" dt="2021-01-16T04:27:05.652" v="997" actId="478"/>
          <ac:spMkLst>
            <pc:docMk/>
            <pc:sldMk cId="0" sldId="312"/>
            <ac:spMk id="2370" creationId="{00000000-0000-0000-0000-000000000000}"/>
          </ac:spMkLst>
        </pc:spChg>
        <pc:spChg chg="del">
          <ac:chgData name="Moorcroft, Cole" userId="e0d3ddd7-c877-4b4b-99fe-8b947a0b1808" providerId="ADAL" clId="{6B179FA9-BB6B-423B-9141-1012F7FA6451}" dt="2021-01-16T04:25:54.990" v="990" actId="478"/>
          <ac:spMkLst>
            <pc:docMk/>
            <pc:sldMk cId="0" sldId="312"/>
            <ac:spMk id="2377" creationId="{00000000-0000-0000-0000-000000000000}"/>
          </ac:spMkLst>
        </pc:spChg>
      </pc:sldChg>
      <pc:sldChg chg="ord">
        <pc:chgData name="Moorcroft, Cole" userId="e0d3ddd7-c877-4b4b-99fe-8b947a0b1808" providerId="ADAL" clId="{6B179FA9-BB6B-423B-9141-1012F7FA6451}" dt="2021-01-16T14:25:41.777" v="1089"/>
        <pc:sldMkLst>
          <pc:docMk/>
          <pc:sldMk cId="163880056" sldId="313"/>
        </pc:sldMkLst>
      </pc:sldChg>
      <pc:sldChg chg="addSp delSp modSp add del mod">
        <pc:chgData name="Moorcroft, Cole" userId="e0d3ddd7-c877-4b4b-99fe-8b947a0b1808" providerId="ADAL" clId="{6B179FA9-BB6B-423B-9141-1012F7FA6451}" dt="2021-01-16T05:34:00.190" v="1082" actId="478"/>
        <pc:sldMkLst>
          <pc:docMk/>
          <pc:sldMk cId="1576548476" sldId="319"/>
        </pc:sldMkLst>
        <pc:spChg chg="add del mod">
          <ac:chgData name="Moorcroft, Cole" userId="e0d3ddd7-c877-4b4b-99fe-8b947a0b1808" providerId="ADAL" clId="{6B179FA9-BB6B-423B-9141-1012F7FA6451}" dt="2021-01-16T05:34:00.190" v="1082" actId="478"/>
          <ac:spMkLst>
            <pc:docMk/>
            <pc:sldMk cId="1576548476" sldId="319"/>
            <ac:spMk id="4" creationId="{DD76251B-D894-45F3-909A-EE62D378859F}"/>
          </ac:spMkLst>
        </pc:spChg>
        <pc:spChg chg="del">
          <ac:chgData name="Moorcroft, Cole" userId="e0d3ddd7-c877-4b4b-99fe-8b947a0b1808" providerId="ADAL" clId="{6B179FA9-BB6B-423B-9141-1012F7FA6451}" dt="2021-01-16T05:33:57.859" v="1081" actId="478"/>
          <ac:spMkLst>
            <pc:docMk/>
            <pc:sldMk cId="1576548476" sldId="319"/>
            <ac:spMk id="2690" creationId="{00000000-0000-0000-0000-000000000000}"/>
          </ac:spMkLst>
        </pc:spChg>
      </pc:sldChg>
      <pc:sldChg chg="modSp mod ord">
        <pc:chgData name="Moorcroft, Cole" userId="e0d3ddd7-c877-4b4b-99fe-8b947a0b1808" providerId="ADAL" clId="{6B179FA9-BB6B-423B-9141-1012F7FA6451}" dt="2021-01-16T16:33:34.633" v="1137" actId="14100"/>
        <pc:sldMkLst>
          <pc:docMk/>
          <pc:sldMk cId="0" sldId="373"/>
        </pc:sldMkLst>
        <pc:spChg chg="mod">
          <ac:chgData name="Moorcroft, Cole" userId="e0d3ddd7-c877-4b4b-99fe-8b947a0b1808" providerId="ADAL" clId="{6B179FA9-BB6B-423B-9141-1012F7FA6451}" dt="2021-01-16T03:50:02.131" v="807" actId="20577"/>
          <ac:spMkLst>
            <pc:docMk/>
            <pc:sldMk cId="0" sldId="373"/>
            <ac:spMk id="5244" creationId="{00000000-0000-0000-0000-000000000000}"/>
          </ac:spMkLst>
        </pc:spChg>
        <pc:spChg chg="mod">
          <ac:chgData name="Moorcroft, Cole" userId="e0d3ddd7-c877-4b4b-99fe-8b947a0b1808" providerId="ADAL" clId="{6B179FA9-BB6B-423B-9141-1012F7FA6451}" dt="2021-01-16T16:33:34.633" v="1137" actId="14100"/>
          <ac:spMkLst>
            <pc:docMk/>
            <pc:sldMk cId="0" sldId="373"/>
            <ac:spMk id="5291" creationId="{00000000-0000-0000-0000-000000000000}"/>
          </ac:spMkLst>
        </pc:spChg>
        <pc:spChg chg="mod">
          <ac:chgData name="Moorcroft, Cole" userId="e0d3ddd7-c877-4b4b-99fe-8b947a0b1808" providerId="ADAL" clId="{6B179FA9-BB6B-423B-9141-1012F7FA6451}" dt="2021-01-16T03:49:59.594" v="806" actId="1076"/>
          <ac:spMkLst>
            <pc:docMk/>
            <pc:sldMk cId="0" sldId="373"/>
            <ac:spMk id="5292" creationId="{00000000-0000-0000-0000-000000000000}"/>
          </ac:spMkLst>
        </pc:spChg>
        <pc:spChg chg="mod">
          <ac:chgData name="Moorcroft, Cole" userId="e0d3ddd7-c877-4b4b-99fe-8b947a0b1808" providerId="ADAL" clId="{6B179FA9-BB6B-423B-9141-1012F7FA6451}" dt="2021-01-16T15:07:00.757" v="1108" actId="20577"/>
          <ac:spMkLst>
            <pc:docMk/>
            <pc:sldMk cId="0" sldId="373"/>
            <ac:spMk id="5293" creationId="{00000000-0000-0000-0000-000000000000}"/>
          </ac:spMkLst>
        </pc:spChg>
        <pc:spChg chg="mod">
          <ac:chgData name="Moorcroft, Cole" userId="e0d3ddd7-c877-4b4b-99fe-8b947a0b1808" providerId="ADAL" clId="{6B179FA9-BB6B-423B-9141-1012F7FA6451}" dt="2021-01-16T03:49:23.620" v="697" actId="1076"/>
          <ac:spMkLst>
            <pc:docMk/>
            <pc:sldMk cId="0" sldId="373"/>
            <ac:spMk id="5294" creationId="{00000000-0000-0000-0000-000000000000}"/>
          </ac:spMkLst>
        </pc:spChg>
        <pc:spChg chg="mod">
          <ac:chgData name="Moorcroft, Cole" userId="e0d3ddd7-c877-4b4b-99fe-8b947a0b1808" providerId="ADAL" clId="{6B179FA9-BB6B-423B-9141-1012F7FA6451}" dt="2021-01-16T03:52:32.082" v="919" actId="20577"/>
          <ac:spMkLst>
            <pc:docMk/>
            <pc:sldMk cId="0" sldId="373"/>
            <ac:spMk id="5295" creationId="{00000000-0000-0000-0000-000000000000}"/>
          </ac:spMkLst>
        </pc:spChg>
        <pc:spChg chg="mod">
          <ac:chgData name="Moorcroft, Cole" userId="e0d3ddd7-c877-4b4b-99fe-8b947a0b1808" providerId="ADAL" clId="{6B179FA9-BB6B-423B-9141-1012F7FA6451}" dt="2021-01-16T03:53:49.623" v="923" actId="20577"/>
          <ac:spMkLst>
            <pc:docMk/>
            <pc:sldMk cId="0" sldId="373"/>
            <ac:spMk id="5296" creationId="{00000000-0000-0000-0000-000000000000}"/>
          </ac:spMkLst>
        </pc:spChg>
      </pc:sldChg>
      <pc:sldChg chg="del">
        <pc:chgData name="Moorcroft, Cole" userId="e0d3ddd7-c877-4b4b-99fe-8b947a0b1808" providerId="ADAL" clId="{6B179FA9-BB6B-423B-9141-1012F7FA6451}" dt="2021-01-16T03:59:05.476" v="926" actId="47"/>
        <pc:sldMkLst>
          <pc:docMk/>
          <pc:sldMk cId="0" sldId="395"/>
        </pc:sldMkLst>
      </pc:sldChg>
      <pc:sldChg chg="addSp modSp mod">
        <pc:chgData name="Moorcroft, Cole" userId="e0d3ddd7-c877-4b4b-99fe-8b947a0b1808" providerId="ADAL" clId="{6B179FA9-BB6B-423B-9141-1012F7FA6451}" dt="2021-01-16T04:37:32.789" v="1007" actId="207"/>
        <pc:sldMkLst>
          <pc:docMk/>
          <pc:sldMk cId="3618211219" sldId="411"/>
        </pc:sldMkLst>
        <pc:spChg chg="add mod">
          <ac:chgData name="Moorcroft, Cole" userId="e0d3ddd7-c877-4b4b-99fe-8b947a0b1808" providerId="ADAL" clId="{6B179FA9-BB6B-423B-9141-1012F7FA6451}" dt="2021-01-16T04:37:32.789" v="1007" actId="207"/>
          <ac:spMkLst>
            <pc:docMk/>
            <pc:sldMk cId="3618211219" sldId="411"/>
            <ac:spMk id="34" creationId="{510162D3-F9C7-496B-9F7E-86BE31D18877}"/>
          </ac:spMkLst>
        </pc:spChg>
      </pc:sldChg>
      <pc:sldChg chg="del">
        <pc:chgData name="Moorcroft, Cole" userId="e0d3ddd7-c877-4b4b-99fe-8b947a0b1808" providerId="ADAL" clId="{6B179FA9-BB6B-423B-9141-1012F7FA6451}" dt="2021-01-16T03:58:42.979" v="925" actId="47"/>
        <pc:sldMkLst>
          <pc:docMk/>
          <pc:sldMk cId="0" sldId="421"/>
        </pc:sldMkLst>
      </pc:sldChg>
      <pc:sldChg chg="modSp mod">
        <pc:chgData name="Moorcroft, Cole" userId="e0d3ddd7-c877-4b4b-99fe-8b947a0b1808" providerId="ADAL" clId="{6B179FA9-BB6B-423B-9141-1012F7FA6451}" dt="2021-01-16T03:44:20.661" v="656" actId="1076"/>
        <pc:sldMkLst>
          <pc:docMk/>
          <pc:sldMk cId="3497476762" sldId="437"/>
        </pc:sldMkLst>
        <pc:spChg chg="mod">
          <ac:chgData name="Moorcroft, Cole" userId="e0d3ddd7-c877-4b4b-99fe-8b947a0b1808" providerId="ADAL" clId="{6B179FA9-BB6B-423B-9141-1012F7FA6451}" dt="2021-01-16T03:44:20.661" v="656" actId="1076"/>
          <ac:spMkLst>
            <pc:docMk/>
            <pc:sldMk cId="3497476762" sldId="437"/>
            <ac:spMk id="7816" creationId="{00000000-0000-0000-0000-000000000000}"/>
          </ac:spMkLst>
        </pc:spChg>
        <pc:spChg chg="mod">
          <ac:chgData name="Moorcroft, Cole" userId="e0d3ddd7-c877-4b4b-99fe-8b947a0b1808" providerId="ADAL" clId="{6B179FA9-BB6B-423B-9141-1012F7FA6451}" dt="2021-01-16T03:43:58.678" v="651" actId="1076"/>
          <ac:spMkLst>
            <pc:docMk/>
            <pc:sldMk cId="3497476762" sldId="437"/>
            <ac:spMk id="7823" creationId="{00000000-0000-0000-0000-000000000000}"/>
          </ac:spMkLst>
        </pc:spChg>
        <pc:spChg chg="mod">
          <ac:chgData name="Moorcroft, Cole" userId="e0d3ddd7-c877-4b4b-99fe-8b947a0b1808" providerId="ADAL" clId="{6B179FA9-BB6B-423B-9141-1012F7FA6451}" dt="2021-01-16T03:44:03.609" v="652" actId="1076"/>
          <ac:spMkLst>
            <pc:docMk/>
            <pc:sldMk cId="3497476762" sldId="437"/>
            <ac:spMk id="7824" creationId="{00000000-0000-0000-0000-000000000000}"/>
          </ac:spMkLst>
        </pc:spChg>
        <pc:spChg chg="mod">
          <ac:chgData name="Moorcroft, Cole" userId="e0d3ddd7-c877-4b4b-99fe-8b947a0b1808" providerId="ADAL" clId="{6B179FA9-BB6B-423B-9141-1012F7FA6451}" dt="2021-01-16T03:44:17.311" v="655" actId="1076"/>
          <ac:spMkLst>
            <pc:docMk/>
            <pc:sldMk cId="3497476762" sldId="437"/>
            <ac:spMk id="7825" creationId="{00000000-0000-0000-0000-000000000000}"/>
          </ac:spMkLst>
        </pc:spChg>
        <pc:spChg chg="mod">
          <ac:chgData name="Moorcroft, Cole" userId="e0d3ddd7-c877-4b4b-99fe-8b947a0b1808" providerId="ADAL" clId="{6B179FA9-BB6B-423B-9141-1012F7FA6451}" dt="2021-01-16T03:44:12.971" v="654" actId="1076"/>
          <ac:spMkLst>
            <pc:docMk/>
            <pc:sldMk cId="3497476762" sldId="437"/>
            <ac:spMk id="7826" creationId="{00000000-0000-0000-0000-000000000000}"/>
          </ac:spMkLst>
        </pc:spChg>
        <pc:spChg chg="mod">
          <ac:chgData name="Moorcroft, Cole" userId="e0d3ddd7-c877-4b4b-99fe-8b947a0b1808" providerId="ADAL" clId="{6B179FA9-BB6B-423B-9141-1012F7FA6451}" dt="2021-01-16T03:44:07.266" v="653" actId="1076"/>
          <ac:spMkLst>
            <pc:docMk/>
            <pc:sldMk cId="3497476762" sldId="437"/>
            <ac:spMk id="7827" creationId="{00000000-0000-0000-0000-000000000000}"/>
          </ac:spMkLst>
        </pc:spChg>
      </pc:sldChg>
      <pc:sldChg chg="addSp delSp modSp mod">
        <pc:chgData name="Moorcroft, Cole" userId="e0d3ddd7-c877-4b4b-99fe-8b947a0b1808" providerId="ADAL" clId="{6B179FA9-BB6B-423B-9141-1012F7FA6451}" dt="2021-01-16T16:32:50.089" v="1136" actId="1076"/>
        <pc:sldMkLst>
          <pc:docMk/>
          <pc:sldMk cId="1203175084" sldId="474"/>
        </pc:sldMkLst>
        <pc:spChg chg="add del mod">
          <ac:chgData name="Moorcroft, Cole" userId="e0d3ddd7-c877-4b4b-99fe-8b947a0b1808" providerId="ADAL" clId="{6B179FA9-BB6B-423B-9141-1012F7FA6451}" dt="2021-01-16T15:05:24.581" v="1094" actId="478"/>
          <ac:spMkLst>
            <pc:docMk/>
            <pc:sldMk cId="1203175084" sldId="474"/>
            <ac:spMk id="4" creationId="{73A23F79-1125-4C4D-A091-D280E065E30E}"/>
          </ac:spMkLst>
        </pc:spChg>
        <pc:spChg chg="del">
          <ac:chgData name="Moorcroft, Cole" userId="e0d3ddd7-c877-4b4b-99fe-8b947a0b1808" providerId="ADAL" clId="{6B179FA9-BB6B-423B-9141-1012F7FA6451}" dt="2021-01-16T15:05:21.179" v="1093" actId="478"/>
          <ac:spMkLst>
            <pc:docMk/>
            <pc:sldMk cId="1203175084" sldId="474"/>
            <ac:spMk id="9563" creationId="{00000000-0000-0000-0000-000000000000}"/>
          </ac:spMkLst>
        </pc:spChg>
        <pc:spChg chg="mod">
          <ac:chgData name="Moorcroft, Cole" userId="e0d3ddd7-c877-4b4b-99fe-8b947a0b1808" providerId="ADAL" clId="{6B179FA9-BB6B-423B-9141-1012F7FA6451}" dt="2021-01-16T16:32:24.393" v="1131" actId="20577"/>
          <ac:spMkLst>
            <pc:docMk/>
            <pc:sldMk cId="1203175084" sldId="474"/>
            <ac:spMk id="9583" creationId="{00000000-0000-0000-0000-000000000000}"/>
          </ac:spMkLst>
        </pc:spChg>
        <pc:spChg chg="mod">
          <ac:chgData name="Moorcroft, Cole" userId="e0d3ddd7-c877-4b4b-99fe-8b947a0b1808" providerId="ADAL" clId="{6B179FA9-BB6B-423B-9141-1012F7FA6451}" dt="2021-01-16T16:32:40.981" v="1134" actId="1076"/>
          <ac:spMkLst>
            <pc:docMk/>
            <pc:sldMk cId="1203175084" sldId="474"/>
            <ac:spMk id="9585" creationId="{00000000-0000-0000-0000-000000000000}"/>
          </ac:spMkLst>
        </pc:spChg>
        <pc:spChg chg="mod">
          <ac:chgData name="Moorcroft, Cole" userId="e0d3ddd7-c877-4b4b-99fe-8b947a0b1808" providerId="ADAL" clId="{6B179FA9-BB6B-423B-9141-1012F7FA6451}" dt="2021-01-16T16:32:50.089" v="1136" actId="1076"/>
          <ac:spMkLst>
            <pc:docMk/>
            <pc:sldMk cId="1203175084" sldId="474"/>
            <ac:spMk id="9588" creationId="{00000000-0000-0000-0000-000000000000}"/>
          </ac:spMkLst>
        </pc:spChg>
      </pc:sldChg>
      <pc:sldChg chg="del">
        <pc:chgData name="Moorcroft, Cole" userId="e0d3ddd7-c877-4b4b-99fe-8b947a0b1808" providerId="ADAL" clId="{6B179FA9-BB6B-423B-9141-1012F7FA6451}" dt="2021-01-16T15:49:56.827" v="1123" actId="47"/>
        <pc:sldMkLst>
          <pc:docMk/>
          <pc:sldMk cId="4149305138" sldId="501"/>
        </pc:sldMkLst>
      </pc:sldChg>
      <pc:sldChg chg="del">
        <pc:chgData name="Moorcroft, Cole" userId="e0d3ddd7-c877-4b4b-99fe-8b947a0b1808" providerId="ADAL" clId="{6B179FA9-BB6B-423B-9141-1012F7FA6451}" dt="2021-01-16T15:49:57.673" v="1124" actId="47"/>
        <pc:sldMkLst>
          <pc:docMk/>
          <pc:sldMk cId="2807200682" sldId="502"/>
        </pc:sldMkLst>
      </pc:sldChg>
      <pc:sldChg chg="del">
        <pc:chgData name="Moorcroft, Cole" userId="e0d3ddd7-c877-4b4b-99fe-8b947a0b1808" providerId="ADAL" clId="{6B179FA9-BB6B-423B-9141-1012F7FA6451}" dt="2021-01-16T15:49:58.403" v="1125" actId="47"/>
        <pc:sldMkLst>
          <pc:docMk/>
          <pc:sldMk cId="2250314550" sldId="503"/>
        </pc:sldMkLst>
      </pc:sldChg>
      <pc:sldChg chg="del">
        <pc:chgData name="Moorcroft, Cole" userId="e0d3ddd7-c877-4b4b-99fe-8b947a0b1808" providerId="ADAL" clId="{6B179FA9-BB6B-423B-9141-1012F7FA6451}" dt="2021-01-16T15:49:59.228" v="1126" actId="47"/>
        <pc:sldMkLst>
          <pc:docMk/>
          <pc:sldMk cId="2054930376" sldId="504"/>
        </pc:sldMkLst>
      </pc:sldChg>
      <pc:sldChg chg="addSp delSp modSp del mod">
        <pc:chgData name="Moorcroft, Cole" userId="e0d3ddd7-c877-4b4b-99fe-8b947a0b1808" providerId="ADAL" clId="{6B179FA9-BB6B-423B-9141-1012F7FA6451}" dt="2021-01-16T04:12:53.284" v="986" actId="47"/>
        <pc:sldMkLst>
          <pc:docMk/>
          <pc:sldMk cId="94312012" sldId="506"/>
        </pc:sldMkLst>
        <pc:spChg chg="add del mod">
          <ac:chgData name="Moorcroft, Cole" userId="e0d3ddd7-c877-4b4b-99fe-8b947a0b1808" providerId="ADAL" clId="{6B179FA9-BB6B-423B-9141-1012F7FA6451}" dt="2021-01-16T04:09:58.461" v="985" actId="478"/>
          <ac:spMkLst>
            <pc:docMk/>
            <pc:sldMk cId="94312012" sldId="506"/>
            <ac:spMk id="3" creationId="{BA25A8CF-D466-4DBF-A586-E4F092592D14}"/>
          </ac:spMkLst>
        </pc:spChg>
        <pc:spChg chg="del">
          <ac:chgData name="Moorcroft, Cole" userId="e0d3ddd7-c877-4b4b-99fe-8b947a0b1808" providerId="ADAL" clId="{6B179FA9-BB6B-423B-9141-1012F7FA6451}" dt="2021-01-16T04:09:55.751" v="984" actId="478"/>
          <ac:spMkLst>
            <pc:docMk/>
            <pc:sldMk cId="94312012" sldId="506"/>
            <ac:spMk id="1002" creationId="{00000000-0000-0000-0000-000000000000}"/>
          </ac:spMkLst>
        </pc:spChg>
      </pc:sldChg>
      <pc:sldChg chg="new del">
        <pc:chgData name="Moorcroft, Cole" userId="e0d3ddd7-c877-4b4b-99fe-8b947a0b1808" providerId="ADAL" clId="{6B179FA9-BB6B-423B-9141-1012F7FA6451}" dt="2021-01-16T01:55:35.994" v="5" actId="47"/>
        <pc:sldMkLst>
          <pc:docMk/>
          <pc:sldMk cId="3847718334" sldId="507"/>
        </pc:sldMkLst>
      </pc:sldChg>
      <pc:sldChg chg="addSp delSp modSp del mod">
        <pc:chgData name="Moorcroft, Cole" userId="e0d3ddd7-c877-4b4b-99fe-8b947a0b1808" providerId="ADAL" clId="{6B179FA9-BB6B-423B-9141-1012F7FA6451}" dt="2021-01-16T02:46:18.332" v="400" actId="47"/>
        <pc:sldMkLst>
          <pc:docMk/>
          <pc:sldMk cId="2618373759" sldId="508"/>
        </pc:sldMkLst>
        <pc:spChg chg="mod">
          <ac:chgData name="Moorcroft, Cole" userId="e0d3ddd7-c877-4b4b-99fe-8b947a0b1808" providerId="ADAL" clId="{6B179FA9-BB6B-423B-9141-1012F7FA6451}" dt="2021-01-16T02:44:44.634" v="398" actId="14100"/>
          <ac:spMkLst>
            <pc:docMk/>
            <pc:sldMk cId="2618373759" sldId="508"/>
            <ac:spMk id="4875" creationId="{00000000-0000-0000-0000-000000000000}"/>
          </ac:spMkLst>
        </pc:spChg>
        <pc:spChg chg="mod">
          <ac:chgData name="Moorcroft, Cole" userId="e0d3ddd7-c877-4b4b-99fe-8b947a0b1808" providerId="ADAL" clId="{6B179FA9-BB6B-423B-9141-1012F7FA6451}" dt="2021-01-16T02:44:44.634" v="398" actId="14100"/>
          <ac:spMkLst>
            <pc:docMk/>
            <pc:sldMk cId="2618373759" sldId="508"/>
            <ac:spMk id="4876" creationId="{00000000-0000-0000-0000-000000000000}"/>
          </ac:spMkLst>
        </pc:spChg>
        <pc:spChg chg="mod">
          <ac:chgData name="Moorcroft, Cole" userId="e0d3ddd7-c877-4b4b-99fe-8b947a0b1808" providerId="ADAL" clId="{6B179FA9-BB6B-423B-9141-1012F7FA6451}" dt="2021-01-16T02:44:44.634" v="398" actId="14100"/>
          <ac:spMkLst>
            <pc:docMk/>
            <pc:sldMk cId="2618373759" sldId="508"/>
            <ac:spMk id="4877" creationId="{00000000-0000-0000-0000-000000000000}"/>
          </ac:spMkLst>
        </pc:spChg>
        <pc:spChg chg="mod">
          <ac:chgData name="Moorcroft, Cole" userId="e0d3ddd7-c877-4b4b-99fe-8b947a0b1808" providerId="ADAL" clId="{6B179FA9-BB6B-423B-9141-1012F7FA6451}" dt="2021-01-16T02:44:44.634" v="398" actId="14100"/>
          <ac:spMkLst>
            <pc:docMk/>
            <pc:sldMk cId="2618373759" sldId="508"/>
            <ac:spMk id="4909" creationId="{00000000-0000-0000-0000-000000000000}"/>
          </ac:spMkLst>
        </pc:spChg>
        <pc:spChg chg="mod">
          <ac:chgData name="Moorcroft, Cole" userId="e0d3ddd7-c877-4b4b-99fe-8b947a0b1808" providerId="ADAL" clId="{6B179FA9-BB6B-423B-9141-1012F7FA6451}" dt="2021-01-16T02:44:44.634" v="398" actId="14100"/>
          <ac:spMkLst>
            <pc:docMk/>
            <pc:sldMk cId="2618373759" sldId="508"/>
            <ac:spMk id="4910" creationId="{00000000-0000-0000-0000-000000000000}"/>
          </ac:spMkLst>
        </pc:spChg>
        <pc:spChg chg="mod">
          <ac:chgData name="Moorcroft, Cole" userId="e0d3ddd7-c877-4b4b-99fe-8b947a0b1808" providerId="ADAL" clId="{6B179FA9-BB6B-423B-9141-1012F7FA6451}" dt="2021-01-16T02:44:44.634" v="398" actId="14100"/>
          <ac:spMkLst>
            <pc:docMk/>
            <pc:sldMk cId="2618373759" sldId="508"/>
            <ac:spMk id="4911" creationId="{00000000-0000-0000-0000-000000000000}"/>
          </ac:spMkLst>
        </pc:spChg>
        <pc:grpChg chg="mod">
          <ac:chgData name="Moorcroft, Cole" userId="e0d3ddd7-c877-4b4b-99fe-8b947a0b1808" providerId="ADAL" clId="{6B179FA9-BB6B-423B-9141-1012F7FA6451}" dt="2021-01-16T02:44:44.634" v="398" actId="14100"/>
          <ac:grpSpMkLst>
            <pc:docMk/>
            <pc:sldMk cId="2618373759" sldId="508"/>
            <ac:grpSpMk id="4881" creationId="{00000000-0000-0000-0000-000000000000}"/>
          </ac:grpSpMkLst>
        </pc:grpChg>
        <pc:grpChg chg="add del">
          <ac:chgData name="Moorcroft, Cole" userId="e0d3ddd7-c877-4b4b-99fe-8b947a0b1808" providerId="ADAL" clId="{6B179FA9-BB6B-423B-9141-1012F7FA6451}" dt="2021-01-16T02:46:05.695" v="399" actId="478"/>
          <ac:grpSpMkLst>
            <pc:docMk/>
            <pc:sldMk cId="2618373759" sldId="508"/>
            <ac:grpSpMk id="4890" creationId="{00000000-0000-0000-0000-000000000000}"/>
          </ac:grpSpMkLst>
        </pc:grpChg>
        <pc:grpChg chg="add del">
          <ac:chgData name="Moorcroft, Cole" userId="e0d3ddd7-c877-4b4b-99fe-8b947a0b1808" providerId="ADAL" clId="{6B179FA9-BB6B-423B-9141-1012F7FA6451}" dt="2021-01-16T02:46:05.695" v="399" actId="478"/>
          <ac:grpSpMkLst>
            <pc:docMk/>
            <pc:sldMk cId="2618373759" sldId="508"/>
            <ac:grpSpMk id="4893" creationId="{00000000-0000-0000-0000-000000000000}"/>
          </ac:grpSpMkLst>
        </pc:grpChg>
        <pc:grpChg chg="add del">
          <ac:chgData name="Moorcroft, Cole" userId="e0d3ddd7-c877-4b4b-99fe-8b947a0b1808" providerId="ADAL" clId="{6B179FA9-BB6B-423B-9141-1012F7FA6451}" dt="2021-01-16T02:46:05.695" v="399" actId="478"/>
          <ac:grpSpMkLst>
            <pc:docMk/>
            <pc:sldMk cId="2618373759" sldId="508"/>
            <ac:grpSpMk id="4897" creationId="{00000000-0000-0000-0000-000000000000}"/>
          </ac:grpSpMkLst>
        </pc:grpChg>
        <pc:grpChg chg="add del">
          <ac:chgData name="Moorcroft, Cole" userId="e0d3ddd7-c877-4b4b-99fe-8b947a0b1808" providerId="ADAL" clId="{6B179FA9-BB6B-423B-9141-1012F7FA6451}" dt="2021-01-16T02:46:05.695" v="399" actId="478"/>
          <ac:grpSpMkLst>
            <pc:docMk/>
            <pc:sldMk cId="2618373759" sldId="508"/>
            <ac:grpSpMk id="4900" creationId="{00000000-0000-0000-0000-000000000000}"/>
          </ac:grpSpMkLst>
        </pc:grpChg>
        <pc:grpChg chg="add del">
          <ac:chgData name="Moorcroft, Cole" userId="e0d3ddd7-c877-4b4b-99fe-8b947a0b1808" providerId="ADAL" clId="{6B179FA9-BB6B-423B-9141-1012F7FA6451}" dt="2021-01-16T02:46:05.695" v="399" actId="478"/>
          <ac:grpSpMkLst>
            <pc:docMk/>
            <pc:sldMk cId="2618373759" sldId="508"/>
            <ac:grpSpMk id="4903" creationId="{00000000-0000-0000-0000-000000000000}"/>
          </ac:grpSpMkLst>
        </pc:grpChg>
        <pc:cxnChg chg="add del">
          <ac:chgData name="Moorcroft, Cole" userId="e0d3ddd7-c877-4b4b-99fe-8b947a0b1808" providerId="ADAL" clId="{6B179FA9-BB6B-423B-9141-1012F7FA6451}" dt="2021-01-16T02:46:05.695" v="399" actId="478"/>
          <ac:cxnSpMkLst>
            <pc:docMk/>
            <pc:sldMk cId="2618373759" sldId="508"/>
            <ac:cxnSpMk id="4896" creationId="{00000000-0000-0000-0000-000000000000}"/>
          </ac:cxnSpMkLst>
        </pc:cxnChg>
      </pc:sldChg>
      <pc:sldChg chg="del">
        <pc:chgData name="Moorcroft, Cole" userId="e0d3ddd7-c877-4b4b-99fe-8b947a0b1808" providerId="ADAL" clId="{6B179FA9-BB6B-423B-9141-1012F7FA6451}" dt="2021-01-16T04:30:14.776" v="1003" actId="47"/>
        <pc:sldMkLst>
          <pc:docMk/>
          <pc:sldMk cId="3932500025" sldId="509"/>
        </pc:sldMkLst>
      </pc:sldChg>
      <pc:sldChg chg="addSp delSp modSp mod">
        <pc:chgData name="Moorcroft, Cole" userId="e0d3ddd7-c877-4b4b-99fe-8b947a0b1808" providerId="ADAL" clId="{6B179FA9-BB6B-423B-9141-1012F7FA6451}" dt="2021-01-16T03:59:59.824" v="931" actId="478"/>
        <pc:sldMkLst>
          <pc:docMk/>
          <pc:sldMk cId="3005134029" sldId="511"/>
        </pc:sldMkLst>
        <pc:spChg chg="add del mod">
          <ac:chgData name="Moorcroft, Cole" userId="e0d3ddd7-c877-4b4b-99fe-8b947a0b1808" providerId="ADAL" clId="{6B179FA9-BB6B-423B-9141-1012F7FA6451}" dt="2021-01-16T03:59:59.824" v="931" actId="478"/>
          <ac:spMkLst>
            <pc:docMk/>
            <pc:sldMk cId="3005134029" sldId="511"/>
            <ac:spMk id="3" creationId="{0982947C-CC4E-47DC-BC6B-E0484E211138}"/>
          </ac:spMkLst>
        </pc:spChg>
        <pc:spChg chg="del mod">
          <ac:chgData name="Moorcroft, Cole" userId="e0d3ddd7-c877-4b4b-99fe-8b947a0b1808" providerId="ADAL" clId="{6B179FA9-BB6B-423B-9141-1012F7FA6451}" dt="2021-01-16T03:59:55.100" v="930" actId="478"/>
          <ac:spMkLst>
            <pc:docMk/>
            <pc:sldMk cId="3005134029" sldId="511"/>
            <ac:spMk id="4879" creationId="{00000000-0000-0000-0000-000000000000}"/>
          </ac:spMkLst>
        </pc:spChg>
      </pc:sldChg>
      <pc:sldChg chg="del">
        <pc:chgData name="Moorcroft, Cole" userId="e0d3ddd7-c877-4b4b-99fe-8b947a0b1808" providerId="ADAL" clId="{6B179FA9-BB6B-423B-9141-1012F7FA6451}" dt="2021-01-16T03:59:07.230" v="927" actId="47"/>
        <pc:sldMkLst>
          <pc:docMk/>
          <pc:sldMk cId="3101610306" sldId="515"/>
        </pc:sldMkLst>
      </pc:sldChg>
      <pc:sldChg chg="del">
        <pc:chgData name="Moorcroft, Cole" userId="e0d3ddd7-c877-4b4b-99fe-8b947a0b1808" providerId="ADAL" clId="{6B179FA9-BB6B-423B-9141-1012F7FA6451}" dt="2021-01-16T04:56:43.190" v="1009" actId="47"/>
        <pc:sldMkLst>
          <pc:docMk/>
          <pc:sldMk cId="1500582897" sldId="516"/>
        </pc:sldMkLst>
      </pc:sldChg>
      <pc:sldChg chg="addSp modSp new mod">
        <pc:chgData name="Moorcroft, Cole" userId="e0d3ddd7-c877-4b4b-99fe-8b947a0b1808" providerId="ADAL" clId="{6B179FA9-BB6B-423B-9141-1012F7FA6451}" dt="2021-01-16T15:49:30.147" v="1122" actId="1076"/>
        <pc:sldMkLst>
          <pc:docMk/>
          <pc:sldMk cId="1549137475" sldId="519"/>
        </pc:sldMkLst>
        <pc:picChg chg="add mod">
          <ac:chgData name="Moorcroft, Cole" userId="e0d3ddd7-c877-4b4b-99fe-8b947a0b1808" providerId="ADAL" clId="{6B179FA9-BB6B-423B-9141-1012F7FA6451}" dt="2021-01-16T15:49:30.147" v="1122" actId="1076"/>
          <ac:picMkLst>
            <pc:docMk/>
            <pc:sldMk cId="1549137475" sldId="519"/>
            <ac:picMk id="3" creationId="{71C9CB53-033A-4926-9412-E8AEF66A585B}"/>
          </ac:picMkLst>
        </pc:picChg>
        <pc:picChg chg="add mod">
          <ac:chgData name="Moorcroft, Cole" userId="e0d3ddd7-c877-4b4b-99fe-8b947a0b1808" providerId="ADAL" clId="{6B179FA9-BB6B-423B-9141-1012F7FA6451}" dt="2021-01-16T15:49:26.014" v="1121" actId="1076"/>
          <ac:picMkLst>
            <pc:docMk/>
            <pc:sldMk cId="1549137475" sldId="519"/>
            <ac:picMk id="5" creationId="{72F1A5B6-F892-460A-9DEA-A7F6F4D5077D}"/>
          </ac:picMkLst>
        </pc:picChg>
      </pc:sldChg>
      <pc:sldMasterChg chg="delSldLayout">
        <pc:chgData name="Moorcroft, Cole" userId="e0d3ddd7-c877-4b4b-99fe-8b947a0b1808" providerId="ADAL" clId="{6B179FA9-BB6B-423B-9141-1012F7FA6451}" dt="2021-01-16T03:48:39.211" v="657" actId="47"/>
        <pc:sldMasterMkLst>
          <pc:docMk/>
          <pc:sldMasterMk cId="2460954070" sldId="2147483678"/>
        </pc:sldMasterMkLst>
        <pc:sldLayoutChg chg="del">
          <pc:chgData name="Moorcroft, Cole" userId="e0d3ddd7-c877-4b4b-99fe-8b947a0b1808" providerId="ADAL" clId="{6B179FA9-BB6B-423B-9141-1012F7FA6451}" dt="2021-01-16T03:48:39.211" v="657" actId="47"/>
          <pc:sldLayoutMkLst>
            <pc:docMk/>
            <pc:sldMasterMk cId="2460954070" sldId="2147483678"/>
            <pc:sldLayoutMk cId="1036299471" sldId="2147483673"/>
          </pc:sldLayoutMkLst>
        </pc:sldLayoutChg>
      </pc:sldMasterChg>
    </pc:docChg>
  </pc:docChgLst>
  <pc:docChgLst>
    <pc:chgData name="Zhang, Carol" userId="S::czhang.msc2021@ivey.ca::3e1818eb-91d5-41c0-9a69-4c49d05e0872" providerId="AD" clId="Web-{829887A4-C985-4192-A03C-83B6D459B9A2}"/>
    <pc:docChg chg="addSld modSld sldOrd">
      <pc:chgData name="Zhang, Carol" userId="S::czhang.msc2021@ivey.ca::3e1818eb-91d5-41c0-9a69-4c49d05e0872" providerId="AD" clId="Web-{829887A4-C985-4192-A03C-83B6D459B9A2}" dt="2021-01-15T23:56:50.502" v="10"/>
      <pc:docMkLst>
        <pc:docMk/>
      </pc:docMkLst>
      <pc:sldChg chg="addSp delSp modSp new">
        <pc:chgData name="Zhang, Carol" userId="S::czhang.msc2021@ivey.ca::3e1818eb-91d5-41c0-9a69-4c49d05e0872" providerId="AD" clId="Web-{829887A4-C985-4192-A03C-83B6D459B9A2}" dt="2021-01-15T23:56:50.502" v="10"/>
        <pc:sldMkLst>
          <pc:docMk/>
          <pc:sldMk cId="3075674458" sldId="257"/>
        </pc:sldMkLst>
        <pc:spChg chg="mod">
          <ac:chgData name="Zhang, Carol" userId="S::czhang.msc2021@ivey.ca::3e1818eb-91d5-41c0-9a69-4c49d05e0872" providerId="AD" clId="Web-{829887A4-C985-4192-A03C-83B6D459B9A2}" dt="2021-01-15T23:56:30.205" v="5" actId="20577"/>
          <ac:spMkLst>
            <pc:docMk/>
            <pc:sldMk cId="3075674458" sldId="257"/>
            <ac:spMk id="2" creationId="{189DC7F3-9712-4923-A6F8-197B665ECB99}"/>
          </ac:spMkLst>
        </pc:spChg>
        <pc:spChg chg="del">
          <ac:chgData name="Zhang, Carol" userId="S::czhang.msc2021@ivey.ca::3e1818eb-91d5-41c0-9a69-4c49d05e0872" providerId="AD" clId="Web-{829887A4-C985-4192-A03C-83B6D459B9A2}" dt="2021-01-15T23:56:02.986" v="1"/>
          <ac:spMkLst>
            <pc:docMk/>
            <pc:sldMk cId="3075674458" sldId="257"/>
            <ac:spMk id="3" creationId="{27C83706-1AD3-4F56-91FC-FFF643DCE2AB}"/>
          </ac:spMkLst>
        </pc:spChg>
        <pc:spChg chg="add del mod">
          <ac:chgData name="Zhang, Carol" userId="S::czhang.msc2021@ivey.ca::3e1818eb-91d5-41c0-9a69-4c49d05e0872" providerId="AD" clId="Web-{829887A4-C985-4192-A03C-83B6D459B9A2}" dt="2021-01-15T23:56:43.220" v="8"/>
          <ac:spMkLst>
            <pc:docMk/>
            <pc:sldMk cId="3075674458" sldId="257"/>
            <ac:spMk id="6" creationId="{25751942-8E16-4B4F-AAD7-F40C0A647920}"/>
          </ac:spMkLst>
        </pc:spChg>
        <pc:picChg chg="add del mod ord">
          <ac:chgData name="Zhang, Carol" userId="S::czhang.msc2021@ivey.ca::3e1818eb-91d5-41c0-9a69-4c49d05e0872" providerId="AD" clId="Web-{829887A4-C985-4192-A03C-83B6D459B9A2}" dt="2021-01-15T23:56:38.923" v="7"/>
          <ac:picMkLst>
            <pc:docMk/>
            <pc:sldMk cId="3075674458" sldId="257"/>
            <ac:picMk id="4" creationId="{647ADCFC-4A68-4FC2-8D93-E84AF246FD8B}"/>
          </ac:picMkLst>
        </pc:picChg>
        <pc:picChg chg="add del mod">
          <ac:chgData name="Zhang, Carol" userId="S::czhang.msc2021@ivey.ca::3e1818eb-91d5-41c0-9a69-4c49d05e0872" providerId="AD" clId="Web-{829887A4-C985-4192-A03C-83B6D459B9A2}" dt="2021-01-15T23:56:50.502" v="10"/>
          <ac:picMkLst>
            <pc:docMk/>
            <pc:sldMk cId="3075674458" sldId="257"/>
            <ac:picMk id="7" creationId="{A26C353B-CD3D-419C-A6EB-40D8754E81DD}"/>
          </ac:picMkLst>
        </pc:picChg>
      </pc:sldChg>
      <pc:sldChg chg="new ord">
        <pc:chgData name="Zhang, Carol" userId="S::czhang.msc2021@ivey.ca::3e1818eb-91d5-41c0-9a69-4c49d05e0872" providerId="AD" clId="Web-{829887A4-C985-4192-A03C-83B6D459B9A2}" dt="2021-01-15T23:56:24.954" v="3"/>
        <pc:sldMkLst>
          <pc:docMk/>
          <pc:sldMk cId="275396006" sldId="258"/>
        </pc:sldMkLst>
      </pc:sldChg>
    </pc:docChg>
  </pc:docChgLst>
  <pc:docChgLst>
    <pc:chgData name="Poris, Ethan" userId="c2868ff0-ae52-4d36-9fc2-374864b4a197" providerId="ADAL" clId="{18D2C152-99B7-44AB-8A8A-3D03C0CFFD06}"/>
    <pc:docChg chg="undo redo custSel addSld delSld modSld sldOrd">
      <pc:chgData name="Poris, Ethan" userId="c2868ff0-ae52-4d36-9fc2-374864b4a197" providerId="ADAL" clId="{18D2C152-99B7-44AB-8A8A-3D03C0CFFD06}" dt="2021-01-16T17:39:16.020" v="11313" actId="27636"/>
      <pc:docMkLst>
        <pc:docMk/>
      </pc:docMkLst>
      <pc:sldChg chg="addSp delSp modSp add mod modNotes modNotesTx">
        <pc:chgData name="Poris, Ethan" userId="c2868ff0-ae52-4d36-9fc2-374864b4a197" providerId="ADAL" clId="{18D2C152-99B7-44AB-8A8A-3D03C0CFFD06}" dt="2021-01-16T17:39:16.020" v="11313" actId="27636"/>
        <pc:sldMkLst>
          <pc:docMk/>
          <pc:sldMk cId="0" sldId="282"/>
        </pc:sldMkLst>
        <pc:spChg chg="add del mod">
          <ac:chgData name="Poris, Ethan" userId="c2868ff0-ae52-4d36-9fc2-374864b4a197" providerId="ADAL" clId="{18D2C152-99B7-44AB-8A8A-3D03C0CFFD06}" dt="2021-01-16T03:31:13.248" v="3482" actId="478"/>
          <ac:spMkLst>
            <pc:docMk/>
            <pc:sldMk cId="0" sldId="282"/>
            <ac:spMk id="3" creationId="{D3FB5D66-9ECA-428A-8D23-29E3FCE71EE4}"/>
          </ac:spMkLst>
        </pc:spChg>
        <pc:spChg chg="mod">
          <ac:chgData name="Poris, Ethan" userId="c2868ff0-ae52-4d36-9fc2-374864b4a197" providerId="ADAL" clId="{18D2C152-99B7-44AB-8A8A-3D03C0CFFD06}" dt="2021-01-16T14:48:54.958" v="5768" actId="1076"/>
          <ac:spMkLst>
            <pc:docMk/>
            <pc:sldMk cId="0" sldId="282"/>
            <ac:spMk id="1466" creationId="{00000000-0000-0000-0000-000000000000}"/>
          </ac:spMkLst>
        </pc:spChg>
        <pc:spChg chg="del">
          <ac:chgData name="Poris, Ethan" userId="c2868ff0-ae52-4d36-9fc2-374864b4a197" providerId="ADAL" clId="{18D2C152-99B7-44AB-8A8A-3D03C0CFFD06}" dt="2021-01-16T03:31:10.756" v="3481" actId="478"/>
          <ac:spMkLst>
            <pc:docMk/>
            <pc:sldMk cId="0" sldId="282"/>
            <ac:spMk id="1467" creationId="{00000000-0000-0000-0000-000000000000}"/>
          </ac:spMkLst>
        </pc:spChg>
        <pc:spChg chg="mod">
          <ac:chgData name="Poris, Ethan" userId="c2868ff0-ae52-4d36-9fc2-374864b4a197" providerId="ADAL" clId="{18D2C152-99B7-44AB-8A8A-3D03C0CFFD06}" dt="2021-01-16T14:45:49.510" v="5761" actId="1076"/>
          <ac:spMkLst>
            <pc:docMk/>
            <pc:sldMk cId="0" sldId="282"/>
            <ac:spMk id="1468" creationId="{00000000-0000-0000-0000-000000000000}"/>
          </ac:spMkLst>
        </pc:spChg>
        <pc:spChg chg="mod">
          <ac:chgData name="Poris, Ethan" userId="c2868ff0-ae52-4d36-9fc2-374864b4a197" providerId="ADAL" clId="{18D2C152-99B7-44AB-8A8A-3D03C0CFFD06}" dt="2021-01-16T15:27:06.089" v="9869" actId="1076"/>
          <ac:spMkLst>
            <pc:docMk/>
            <pc:sldMk cId="0" sldId="282"/>
            <ac:spMk id="1469" creationId="{00000000-0000-0000-0000-000000000000}"/>
          </ac:spMkLst>
        </pc:spChg>
        <pc:spChg chg="mod">
          <ac:chgData name="Poris, Ethan" userId="c2868ff0-ae52-4d36-9fc2-374864b4a197" providerId="ADAL" clId="{18D2C152-99B7-44AB-8A8A-3D03C0CFFD06}" dt="2021-01-16T15:27:06.089" v="9869" actId="1076"/>
          <ac:spMkLst>
            <pc:docMk/>
            <pc:sldMk cId="0" sldId="282"/>
            <ac:spMk id="1470" creationId="{00000000-0000-0000-0000-000000000000}"/>
          </ac:spMkLst>
        </pc:spChg>
        <pc:spChg chg="mod">
          <ac:chgData name="Poris, Ethan" userId="c2868ff0-ae52-4d36-9fc2-374864b4a197" providerId="ADAL" clId="{18D2C152-99B7-44AB-8A8A-3D03C0CFFD06}" dt="2021-01-16T15:26:54.498" v="9868" actId="1076"/>
          <ac:spMkLst>
            <pc:docMk/>
            <pc:sldMk cId="0" sldId="282"/>
            <ac:spMk id="1471" creationId="{00000000-0000-0000-0000-000000000000}"/>
          </ac:spMkLst>
        </pc:spChg>
        <pc:spChg chg="mod">
          <ac:chgData name="Poris, Ethan" userId="c2868ff0-ae52-4d36-9fc2-374864b4a197" providerId="ADAL" clId="{18D2C152-99B7-44AB-8A8A-3D03C0CFFD06}" dt="2021-01-16T15:26:54.498" v="9868" actId="1076"/>
          <ac:spMkLst>
            <pc:docMk/>
            <pc:sldMk cId="0" sldId="282"/>
            <ac:spMk id="1472" creationId="{00000000-0000-0000-0000-000000000000}"/>
          </ac:spMkLst>
        </pc:spChg>
        <pc:spChg chg="mod">
          <ac:chgData name="Poris, Ethan" userId="c2868ff0-ae52-4d36-9fc2-374864b4a197" providerId="ADAL" clId="{18D2C152-99B7-44AB-8A8A-3D03C0CFFD06}" dt="2021-01-16T14:49:01.677" v="5776" actId="6549"/>
          <ac:spMkLst>
            <pc:docMk/>
            <pc:sldMk cId="0" sldId="282"/>
            <ac:spMk id="1473" creationId="{00000000-0000-0000-0000-000000000000}"/>
          </ac:spMkLst>
        </pc:spChg>
        <pc:spChg chg="mod">
          <ac:chgData name="Poris, Ethan" userId="c2868ff0-ae52-4d36-9fc2-374864b4a197" providerId="ADAL" clId="{18D2C152-99B7-44AB-8A8A-3D03C0CFFD06}" dt="2021-01-16T04:03:16.612" v="4809" actId="1076"/>
          <ac:spMkLst>
            <pc:docMk/>
            <pc:sldMk cId="0" sldId="282"/>
            <ac:spMk id="1474" creationId="{00000000-0000-0000-0000-000000000000}"/>
          </ac:spMkLst>
        </pc:spChg>
        <pc:spChg chg="del">
          <ac:chgData name="Poris, Ethan" userId="c2868ff0-ae52-4d36-9fc2-374864b4a197" providerId="ADAL" clId="{18D2C152-99B7-44AB-8A8A-3D03C0CFFD06}" dt="2021-01-16T03:31:31.551" v="3483" actId="478"/>
          <ac:spMkLst>
            <pc:docMk/>
            <pc:sldMk cId="0" sldId="282"/>
            <ac:spMk id="1475" creationId="{00000000-0000-0000-0000-000000000000}"/>
          </ac:spMkLst>
        </pc:spChg>
        <pc:spChg chg="del">
          <ac:chgData name="Poris, Ethan" userId="c2868ff0-ae52-4d36-9fc2-374864b4a197" providerId="ADAL" clId="{18D2C152-99B7-44AB-8A8A-3D03C0CFFD06}" dt="2021-01-16T03:31:31.551" v="3483" actId="478"/>
          <ac:spMkLst>
            <pc:docMk/>
            <pc:sldMk cId="0" sldId="282"/>
            <ac:spMk id="1476" creationId="{00000000-0000-0000-0000-000000000000}"/>
          </ac:spMkLst>
        </pc:spChg>
        <pc:spChg chg="del">
          <ac:chgData name="Poris, Ethan" userId="c2868ff0-ae52-4d36-9fc2-374864b4a197" providerId="ADAL" clId="{18D2C152-99B7-44AB-8A8A-3D03C0CFFD06}" dt="2021-01-16T03:31:31.551" v="3483" actId="478"/>
          <ac:spMkLst>
            <pc:docMk/>
            <pc:sldMk cId="0" sldId="282"/>
            <ac:spMk id="1477" creationId="{00000000-0000-0000-0000-000000000000}"/>
          </ac:spMkLst>
        </pc:spChg>
        <pc:spChg chg="mod">
          <ac:chgData name="Poris, Ethan" userId="c2868ff0-ae52-4d36-9fc2-374864b4a197" providerId="ADAL" clId="{18D2C152-99B7-44AB-8A8A-3D03C0CFFD06}" dt="2021-01-16T04:03:16.612" v="4809" actId="1076"/>
          <ac:spMkLst>
            <pc:docMk/>
            <pc:sldMk cId="0" sldId="282"/>
            <ac:spMk id="1478" creationId="{00000000-0000-0000-0000-000000000000}"/>
          </ac:spMkLst>
        </pc:spChg>
        <pc:spChg chg="del mod">
          <ac:chgData name="Poris, Ethan" userId="c2868ff0-ae52-4d36-9fc2-374864b4a197" providerId="ADAL" clId="{18D2C152-99B7-44AB-8A8A-3D03C0CFFD06}" dt="2021-01-16T03:37:28.232" v="3502" actId="478"/>
          <ac:spMkLst>
            <pc:docMk/>
            <pc:sldMk cId="0" sldId="282"/>
            <ac:spMk id="1479" creationId="{00000000-0000-0000-0000-000000000000}"/>
          </ac:spMkLst>
        </pc:spChg>
        <pc:spChg chg="del mod">
          <ac:chgData name="Poris, Ethan" userId="c2868ff0-ae52-4d36-9fc2-374864b4a197" providerId="ADAL" clId="{18D2C152-99B7-44AB-8A8A-3D03C0CFFD06}" dt="2021-01-16T03:37:27.407" v="3501" actId="478"/>
          <ac:spMkLst>
            <pc:docMk/>
            <pc:sldMk cId="0" sldId="282"/>
            <ac:spMk id="1480" creationId="{00000000-0000-0000-0000-000000000000}"/>
          </ac:spMkLst>
        </pc:spChg>
        <pc:picChg chg="add mod">
          <ac:chgData name="Poris, Ethan" userId="c2868ff0-ae52-4d36-9fc2-374864b4a197" providerId="ADAL" clId="{18D2C152-99B7-44AB-8A8A-3D03C0CFFD06}" dt="2021-01-16T15:26:54.498" v="9868" actId="1076"/>
          <ac:picMkLst>
            <pc:docMk/>
            <pc:sldMk cId="0" sldId="282"/>
            <ac:picMk id="5" creationId="{DE466966-C864-4656-A8F8-2E898E11D039}"/>
          </ac:picMkLst>
        </pc:picChg>
        <pc:picChg chg="add mod">
          <ac:chgData name="Poris, Ethan" userId="c2868ff0-ae52-4d36-9fc2-374864b4a197" providerId="ADAL" clId="{18D2C152-99B7-44AB-8A8A-3D03C0CFFD06}" dt="2021-01-16T15:27:06.089" v="9869" actId="1076"/>
          <ac:picMkLst>
            <pc:docMk/>
            <pc:sldMk cId="0" sldId="282"/>
            <ac:picMk id="7" creationId="{C65E26B5-ED67-4BB6-93DD-4927BF991B1E}"/>
          </ac:picMkLst>
        </pc:picChg>
        <pc:picChg chg="add del mod">
          <ac:chgData name="Poris, Ethan" userId="c2868ff0-ae52-4d36-9fc2-374864b4a197" providerId="ADAL" clId="{18D2C152-99B7-44AB-8A8A-3D03C0CFFD06}" dt="2021-01-16T03:40:29.134" v="3508" actId="478"/>
          <ac:picMkLst>
            <pc:docMk/>
            <pc:sldMk cId="0" sldId="282"/>
            <ac:picMk id="9" creationId="{63497F94-3F00-4B2E-8B2F-FFAD8C3FAAC1}"/>
          </ac:picMkLst>
        </pc:picChg>
        <pc:picChg chg="add del mod">
          <ac:chgData name="Poris, Ethan" userId="c2868ff0-ae52-4d36-9fc2-374864b4a197" providerId="ADAL" clId="{18D2C152-99B7-44AB-8A8A-3D03C0CFFD06}" dt="2021-01-16T03:40:29.134" v="3508" actId="478"/>
          <ac:picMkLst>
            <pc:docMk/>
            <pc:sldMk cId="0" sldId="282"/>
            <ac:picMk id="11" creationId="{D6C63C46-3C96-4F1D-9454-EB7CB312E31A}"/>
          </ac:picMkLst>
        </pc:picChg>
      </pc:sldChg>
      <pc:sldChg chg="add del">
        <pc:chgData name="Poris, Ethan" userId="c2868ff0-ae52-4d36-9fc2-374864b4a197" providerId="ADAL" clId="{18D2C152-99B7-44AB-8A8A-3D03C0CFFD06}" dt="2021-01-16T03:19:45.422" v="3409" actId="2696"/>
        <pc:sldMkLst>
          <pc:docMk/>
          <pc:sldMk cId="0" sldId="284"/>
        </pc:sldMkLst>
      </pc:sldChg>
      <pc:sldChg chg="addSp delSp">
        <pc:chgData name="Poris, Ethan" userId="c2868ff0-ae52-4d36-9fc2-374864b4a197" providerId="ADAL" clId="{18D2C152-99B7-44AB-8A8A-3D03C0CFFD06}" dt="2021-01-16T05:20:11.755" v="5191"/>
        <pc:sldMkLst>
          <pc:docMk/>
          <pc:sldMk cId="0" sldId="296"/>
        </pc:sldMkLst>
        <pc:picChg chg="add del">
          <ac:chgData name="Poris, Ethan" userId="c2868ff0-ae52-4d36-9fc2-374864b4a197" providerId="ADAL" clId="{18D2C152-99B7-44AB-8A8A-3D03C0CFFD06}" dt="2021-01-16T05:20:11.755" v="5191"/>
          <ac:picMkLst>
            <pc:docMk/>
            <pc:sldMk cId="0" sldId="296"/>
            <ac:picMk id="2050" creationId="{52D3E53C-621E-4144-A861-8949ABD0FB0F}"/>
          </ac:picMkLst>
        </pc:picChg>
      </pc:sldChg>
      <pc:sldChg chg="delSp modSp mod">
        <pc:chgData name="Poris, Ethan" userId="c2868ff0-ae52-4d36-9fc2-374864b4a197" providerId="ADAL" clId="{18D2C152-99B7-44AB-8A8A-3D03C0CFFD06}" dt="2021-01-16T05:22:34.617" v="5209" actId="478"/>
        <pc:sldMkLst>
          <pc:docMk/>
          <pc:sldMk cId="2090026575" sldId="297"/>
        </pc:sldMkLst>
        <pc:spChg chg="topLvl">
          <ac:chgData name="Poris, Ethan" userId="c2868ff0-ae52-4d36-9fc2-374864b4a197" providerId="ADAL" clId="{18D2C152-99B7-44AB-8A8A-3D03C0CFFD06}" dt="2021-01-16T05:22:34.617" v="5209" actId="478"/>
          <ac:spMkLst>
            <pc:docMk/>
            <pc:sldMk cId="2090026575" sldId="297"/>
            <ac:spMk id="1896" creationId="{00000000-0000-0000-0000-000000000000}"/>
          </ac:spMkLst>
        </pc:spChg>
        <pc:spChg chg="del mod topLvl">
          <ac:chgData name="Poris, Ethan" userId="c2868ff0-ae52-4d36-9fc2-374864b4a197" providerId="ADAL" clId="{18D2C152-99B7-44AB-8A8A-3D03C0CFFD06}" dt="2021-01-16T05:22:34.617" v="5209" actId="478"/>
          <ac:spMkLst>
            <pc:docMk/>
            <pc:sldMk cId="2090026575" sldId="297"/>
            <ac:spMk id="1897" creationId="{00000000-0000-0000-0000-000000000000}"/>
          </ac:spMkLst>
        </pc:spChg>
        <pc:grpChg chg="del">
          <ac:chgData name="Poris, Ethan" userId="c2868ff0-ae52-4d36-9fc2-374864b4a197" providerId="ADAL" clId="{18D2C152-99B7-44AB-8A8A-3D03C0CFFD06}" dt="2021-01-16T05:22:34.617" v="5209" actId="478"/>
          <ac:grpSpMkLst>
            <pc:docMk/>
            <pc:sldMk cId="2090026575" sldId="297"/>
            <ac:grpSpMk id="1895" creationId="{00000000-0000-0000-0000-000000000000}"/>
          </ac:grpSpMkLst>
        </pc:grpChg>
      </pc:sldChg>
      <pc:sldChg chg="addSp delSp modSp mod">
        <pc:chgData name="Poris, Ethan" userId="c2868ff0-ae52-4d36-9fc2-374864b4a197" providerId="ADAL" clId="{18D2C152-99B7-44AB-8A8A-3D03C0CFFD06}" dt="2021-01-16T06:09:45.246" v="5684" actId="1037"/>
        <pc:sldMkLst>
          <pc:docMk/>
          <pc:sldMk cId="0" sldId="298"/>
        </pc:sldMkLst>
        <pc:spChg chg="topLvl">
          <ac:chgData name="Poris, Ethan" userId="c2868ff0-ae52-4d36-9fc2-374864b4a197" providerId="ADAL" clId="{18D2C152-99B7-44AB-8A8A-3D03C0CFFD06}" dt="2021-01-16T05:29:50.418" v="5320" actId="478"/>
          <ac:spMkLst>
            <pc:docMk/>
            <pc:sldMk cId="0" sldId="298"/>
            <ac:spMk id="2" creationId="{00000000-0000-0000-0000-000000000000}"/>
          </ac:spMkLst>
        </pc:spChg>
        <pc:spChg chg="topLvl">
          <ac:chgData name="Poris, Ethan" userId="c2868ff0-ae52-4d36-9fc2-374864b4a197" providerId="ADAL" clId="{18D2C152-99B7-44AB-8A8A-3D03C0CFFD06}" dt="2021-01-16T05:29:45.545" v="5318" actId="478"/>
          <ac:spMkLst>
            <pc:docMk/>
            <pc:sldMk cId="0" sldId="298"/>
            <ac:spMk id="3" creationId="{00000000-0000-0000-0000-000000000000}"/>
          </ac:spMkLst>
        </pc:spChg>
        <pc:spChg chg="del mod topLvl">
          <ac:chgData name="Poris, Ethan" userId="c2868ff0-ae52-4d36-9fc2-374864b4a197" providerId="ADAL" clId="{18D2C152-99B7-44AB-8A8A-3D03C0CFFD06}" dt="2021-01-16T05:29:45.545" v="5318" actId="478"/>
          <ac:spMkLst>
            <pc:docMk/>
            <pc:sldMk cId="0" sldId="298"/>
            <ac:spMk id="5" creationId="{00000000-0000-0000-0000-000000000000}"/>
          </ac:spMkLst>
        </pc:spChg>
        <pc:spChg chg="mod">
          <ac:chgData name="Poris, Ethan" userId="c2868ff0-ae52-4d36-9fc2-374864b4a197" providerId="ADAL" clId="{18D2C152-99B7-44AB-8A8A-3D03C0CFFD06}" dt="2021-01-16T05:44:17.743" v="5398" actId="207"/>
          <ac:spMkLst>
            <pc:docMk/>
            <pc:sldMk cId="0" sldId="298"/>
            <ac:spMk id="50" creationId="{02DE75DD-499A-4DAB-AD20-5C3E0D94E776}"/>
          </ac:spMkLst>
        </pc:spChg>
        <pc:spChg chg="mod">
          <ac:chgData name="Poris, Ethan" userId="c2868ff0-ae52-4d36-9fc2-374864b4a197" providerId="ADAL" clId="{18D2C152-99B7-44AB-8A8A-3D03C0CFFD06}" dt="2021-01-16T05:46:10.740" v="5403" actId="207"/>
          <ac:spMkLst>
            <pc:docMk/>
            <pc:sldMk cId="0" sldId="298"/>
            <ac:spMk id="51" creationId="{E049E19D-A126-4C38-BF8B-BD3D1C85A8B3}"/>
          </ac:spMkLst>
        </pc:spChg>
        <pc:spChg chg="mod">
          <ac:chgData name="Poris, Ethan" userId="c2868ff0-ae52-4d36-9fc2-374864b4a197" providerId="ADAL" clId="{18D2C152-99B7-44AB-8A8A-3D03C0CFFD06}" dt="2021-01-16T06:09:31.879" v="5679" actId="1038"/>
          <ac:spMkLst>
            <pc:docMk/>
            <pc:sldMk cId="0" sldId="298"/>
            <ac:spMk id="53" creationId="{C2F048D3-8B53-4E1D-A23E-5788F5DC180F}"/>
          </ac:spMkLst>
        </pc:spChg>
        <pc:spChg chg="del">
          <ac:chgData name="Poris, Ethan" userId="c2868ff0-ae52-4d36-9fc2-374864b4a197" providerId="ADAL" clId="{18D2C152-99B7-44AB-8A8A-3D03C0CFFD06}" dt="2021-01-16T05:30:49.929" v="5324" actId="478"/>
          <ac:spMkLst>
            <pc:docMk/>
            <pc:sldMk cId="0" sldId="298"/>
            <ac:spMk id="57" creationId="{90BF9DF4-68C8-4E29-9194-39407E456079}"/>
          </ac:spMkLst>
        </pc:spChg>
        <pc:spChg chg="add mod">
          <ac:chgData name="Poris, Ethan" userId="c2868ff0-ae52-4d36-9fc2-374864b4a197" providerId="ADAL" clId="{18D2C152-99B7-44AB-8A8A-3D03C0CFFD06}" dt="2021-01-16T06:09:45.246" v="5684" actId="1037"/>
          <ac:spMkLst>
            <pc:docMk/>
            <pc:sldMk cId="0" sldId="298"/>
            <ac:spMk id="73" creationId="{20361CEA-5F7F-470E-9AA6-8403BC1A10D3}"/>
          </ac:spMkLst>
        </pc:spChg>
        <pc:spChg chg="mod">
          <ac:chgData name="Poris, Ethan" userId="c2868ff0-ae52-4d36-9fc2-374864b4a197" providerId="ADAL" clId="{18D2C152-99B7-44AB-8A8A-3D03C0CFFD06}" dt="2021-01-16T05:42:32.609" v="5394" actId="121"/>
          <ac:spMkLst>
            <pc:docMk/>
            <pc:sldMk cId="0" sldId="298"/>
            <ac:spMk id="1932" creationId="{00000000-0000-0000-0000-000000000000}"/>
          </ac:spMkLst>
        </pc:spChg>
        <pc:spChg chg="mod">
          <ac:chgData name="Poris, Ethan" userId="c2868ff0-ae52-4d36-9fc2-374864b4a197" providerId="ADAL" clId="{18D2C152-99B7-44AB-8A8A-3D03C0CFFD06}" dt="2021-01-16T05:41:49.321" v="5391" actId="1038"/>
          <ac:spMkLst>
            <pc:docMk/>
            <pc:sldMk cId="0" sldId="298"/>
            <ac:spMk id="1934" creationId="{00000000-0000-0000-0000-000000000000}"/>
          </ac:spMkLst>
        </pc:spChg>
        <pc:spChg chg="mod">
          <ac:chgData name="Poris, Ethan" userId="c2868ff0-ae52-4d36-9fc2-374864b4a197" providerId="ADAL" clId="{18D2C152-99B7-44AB-8A8A-3D03C0CFFD06}" dt="2021-01-16T05:41:04.213" v="5377" actId="207"/>
          <ac:spMkLst>
            <pc:docMk/>
            <pc:sldMk cId="0" sldId="298"/>
            <ac:spMk id="1940" creationId="{00000000-0000-0000-0000-000000000000}"/>
          </ac:spMkLst>
        </pc:spChg>
        <pc:spChg chg="del mod topLvl">
          <ac:chgData name="Poris, Ethan" userId="c2868ff0-ae52-4d36-9fc2-374864b4a197" providerId="ADAL" clId="{18D2C152-99B7-44AB-8A8A-3D03C0CFFD06}" dt="2021-01-16T05:30:49.929" v="5324" actId="478"/>
          <ac:spMkLst>
            <pc:docMk/>
            <pc:sldMk cId="0" sldId="298"/>
            <ac:spMk id="1944" creationId="{00000000-0000-0000-0000-000000000000}"/>
          </ac:spMkLst>
        </pc:spChg>
        <pc:spChg chg="del topLvl">
          <ac:chgData name="Poris, Ethan" userId="c2868ff0-ae52-4d36-9fc2-374864b4a197" providerId="ADAL" clId="{18D2C152-99B7-44AB-8A8A-3D03C0CFFD06}" dt="2021-01-16T05:29:17.245" v="5315" actId="478"/>
          <ac:spMkLst>
            <pc:docMk/>
            <pc:sldMk cId="0" sldId="298"/>
            <ac:spMk id="1945" creationId="{00000000-0000-0000-0000-000000000000}"/>
          </ac:spMkLst>
        </pc:spChg>
        <pc:spChg chg="mod">
          <ac:chgData name="Poris, Ethan" userId="c2868ff0-ae52-4d36-9fc2-374864b4a197" providerId="ADAL" clId="{18D2C152-99B7-44AB-8A8A-3D03C0CFFD06}" dt="2021-01-16T05:48:14.768" v="5418" actId="207"/>
          <ac:spMkLst>
            <pc:docMk/>
            <pc:sldMk cId="0" sldId="298"/>
            <ac:spMk id="1947" creationId="{00000000-0000-0000-0000-000000000000}"/>
          </ac:spMkLst>
        </pc:spChg>
        <pc:spChg chg="mod">
          <ac:chgData name="Poris, Ethan" userId="c2868ff0-ae52-4d36-9fc2-374864b4a197" providerId="ADAL" clId="{18D2C152-99B7-44AB-8A8A-3D03C0CFFD06}" dt="2021-01-16T05:48:14.768" v="5418" actId="207"/>
          <ac:spMkLst>
            <pc:docMk/>
            <pc:sldMk cId="0" sldId="298"/>
            <ac:spMk id="1948" creationId="{00000000-0000-0000-0000-000000000000}"/>
          </ac:spMkLst>
        </pc:spChg>
        <pc:spChg chg="mod">
          <ac:chgData name="Poris, Ethan" userId="c2868ff0-ae52-4d36-9fc2-374864b4a197" providerId="ADAL" clId="{18D2C152-99B7-44AB-8A8A-3D03C0CFFD06}" dt="2021-01-16T05:48:14.768" v="5418" actId="207"/>
          <ac:spMkLst>
            <pc:docMk/>
            <pc:sldMk cId="0" sldId="298"/>
            <ac:spMk id="1949" creationId="{00000000-0000-0000-0000-000000000000}"/>
          </ac:spMkLst>
        </pc:spChg>
        <pc:spChg chg="mod">
          <ac:chgData name="Poris, Ethan" userId="c2868ff0-ae52-4d36-9fc2-374864b4a197" providerId="ADAL" clId="{18D2C152-99B7-44AB-8A8A-3D03C0CFFD06}" dt="2021-01-16T06:09:45.246" v="5684" actId="1037"/>
          <ac:spMkLst>
            <pc:docMk/>
            <pc:sldMk cId="0" sldId="298"/>
            <ac:spMk id="1951" creationId="{00000000-0000-0000-0000-000000000000}"/>
          </ac:spMkLst>
        </pc:spChg>
        <pc:spChg chg="del mod topLvl">
          <ac:chgData name="Poris, Ethan" userId="c2868ff0-ae52-4d36-9fc2-374864b4a197" providerId="ADAL" clId="{18D2C152-99B7-44AB-8A8A-3D03C0CFFD06}" dt="2021-01-16T05:29:50.418" v="5320" actId="478"/>
          <ac:spMkLst>
            <pc:docMk/>
            <pc:sldMk cId="0" sldId="298"/>
            <ac:spMk id="1952" creationId="{00000000-0000-0000-0000-000000000000}"/>
          </ac:spMkLst>
        </pc:spChg>
        <pc:spChg chg="mod">
          <ac:chgData name="Poris, Ethan" userId="c2868ff0-ae52-4d36-9fc2-374864b4a197" providerId="ADAL" clId="{18D2C152-99B7-44AB-8A8A-3D03C0CFFD06}" dt="2021-01-16T05:40:34.242" v="5375" actId="207"/>
          <ac:spMkLst>
            <pc:docMk/>
            <pc:sldMk cId="0" sldId="298"/>
            <ac:spMk id="1961" creationId="{00000000-0000-0000-0000-000000000000}"/>
          </ac:spMkLst>
        </pc:spChg>
        <pc:spChg chg="mod">
          <ac:chgData name="Poris, Ethan" userId="c2868ff0-ae52-4d36-9fc2-374864b4a197" providerId="ADAL" clId="{18D2C152-99B7-44AB-8A8A-3D03C0CFFD06}" dt="2021-01-16T05:28:27.801" v="5261" actId="1076"/>
          <ac:spMkLst>
            <pc:docMk/>
            <pc:sldMk cId="0" sldId="298"/>
            <ac:spMk id="1965" creationId="{00000000-0000-0000-0000-000000000000}"/>
          </ac:spMkLst>
        </pc:spChg>
        <pc:spChg chg="mod">
          <ac:chgData name="Poris, Ethan" userId="c2868ff0-ae52-4d36-9fc2-374864b4a197" providerId="ADAL" clId="{18D2C152-99B7-44AB-8A8A-3D03C0CFFD06}" dt="2021-01-16T05:48:15.567" v="5420" actId="207"/>
          <ac:spMkLst>
            <pc:docMk/>
            <pc:sldMk cId="0" sldId="298"/>
            <ac:spMk id="1968" creationId="{00000000-0000-0000-0000-000000000000}"/>
          </ac:spMkLst>
        </pc:spChg>
        <pc:spChg chg="mod">
          <ac:chgData name="Poris, Ethan" userId="c2868ff0-ae52-4d36-9fc2-374864b4a197" providerId="ADAL" clId="{18D2C152-99B7-44AB-8A8A-3D03C0CFFD06}" dt="2021-01-16T05:48:15.839" v="5421" actId="207"/>
          <ac:spMkLst>
            <pc:docMk/>
            <pc:sldMk cId="0" sldId="298"/>
            <ac:spMk id="1969" creationId="{00000000-0000-0000-0000-000000000000}"/>
          </ac:spMkLst>
        </pc:spChg>
        <pc:spChg chg="mod">
          <ac:chgData name="Poris, Ethan" userId="c2868ff0-ae52-4d36-9fc2-374864b4a197" providerId="ADAL" clId="{18D2C152-99B7-44AB-8A8A-3D03C0CFFD06}" dt="2021-01-16T05:48:15.081" v="5419" actId="207"/>
          <ac:spMkLst>
            <pc:docMk/>
            <pc:sldMk cId="0" sldId="298"/>
            <ac:spMk id="1970" creationId="{00000000-0000-0000-0000-000000000000}"/>
          </ac:spMkLst>
        </pc:spChg>
        <pc:spChg chg="mod">
          <ac:chgData name="Poris, Ethan" userId="c2868ff0-ae52-4d36-9fc2-374864b4a197" providerId="ADAL" clId="{18D2C152-99B7-44AB-8A8A-3D03C0CFFD06}" dt="2021-01-16T05:39:49.056" v="5374" actId="20577"/>
          <ac:spMkLst>
            <pc:docMk/>
            <pc:sldMk cId="0" sldId="298"/>
            <ac:spMk id="1973" creationId="{00000000-0000-0000-0000-000000000000}"/>
          </ac:spMkLst>
        </pc:spChg>
        <pc:spChg chg="topLvl">
          <ac:chgData name="Poris, Ethan" userId="c2868ff0-ae52-4d36-9fc2-374864b4a197" providerId="ADAL" clId="{18D2C152-99B7-44AB-8A8A-3D03C0CFFD06}" dt="2021-01-16T05:31:50.306" v="5336" actId="478"/>
          <ac:spMkLst>
            <pc:docMk/>
            <pc:sldMk cId="0" sldId="298"/>
            <ac:spMk id="1975" creationId="{00000000-0000-0000-0000-000000000000}"/>
          </ac:spMkLst>
        </pc:spChg>
        <pc:spChg chg="del topLvl">
          <ac:chgData name="Poris, Ethan" userId="c2868ff0-ae52-4d36-9fc2-374864b4a197" providerId="ADAL" clId="{18D2C152-99B7-44AB-8A8A-3D03C0CFFD06}" dt="2021-01-16T05:31:50.306" v="5336" actId="478"/>
          <ac:spMkLst>
            <pc:docMk/>
            <pc:sldMk cId="0" sldId="298"/>
            <ac:spMk id="1976" creationId="{00000000-0000-0000-0000-000000000000}"/>
          </ac:spMkLst>
        </pc:spChg>
        <pc:spChg chg="add del mod topLvl">
          <ac:chgData name="Poris, Ethan" userId="c2868ff0-ae52-4d36-9fc2-374864b4a197" providerId="ADAL" clId="{18D2C152-99B7-44AB-8A8A-3D03C0CFFD06}" dt="2021-01-16T05:31:14.737" v="5330" actId="478"/>
          <ac:spMkLst>
            <pc:docMk/>
            <pc:sldMk cId="0" sldId="298"/>
            <ac:spMk id="1978" creationId="{00000000-0000-0000-0000-000000000000}"/>
          </ac:spMkLst>
        </pc:spChg>
        <pc:spChg chg="del mod topLvl">
          <ac:chgData name="Poris, Ethan" userId="c2868ff0-ae52-4d36-9fc2-374864b4a197" providerId="ADAL" clId="{18D2C152-99B7-44AB-8A8A-3D03C0CFFD06}" dt="2021-01-16T05:31:14.737" v="5330" actId="478"/>
          <ac:spMkLst>
            <pc:docMk/>
            <pc:sldMk cId="0" sldId="298"/>
            <ac:spMk id="1979" creationId="{00000000-0000-0000-0000-000000000000}"/>
          </ac:spMkLst>
        </pc:spChg>
        <pc:spChg chg="topLvl">
          <ac:chgData name="Poris, Ethan" userId="c2868ff0-ae52-4d36-9fc2-374864b4a197" providerId="ADAL" clId="{18D2C152-99B7-44AB-8A8A-3D03C0CFFD06}" dt="2021-01-16T05:35:29.137" v="5353" actId="478"/>
          <ac:spMkLst>
            <pc:docMk/>
            <pc:sldMk cId="0" sldId="298"/>
            <ac:spMk id="1981" creationId="{00000000-0000-0000-0000-000000000000}"/>
          </ac:spMkLst>
        </pc:spChg>
        <pc:spChg chg="del topLvl">
          <ac:chgData name="Poris, Ethan" userId="c2868ff0-ae52-4d36-9fc2-374864b4a197" providerId="ADAL" clId="{18D2C152-99B7-44AB-8A8A-3D03C0CFFD06}" dt="2021-01-16T05:35:29.137" v="5353" actId="478"/>
          <ac:spMkLst>
            <pc:docMk/>
            <pc:sldMk cId="0" sldId="298"/>
            <ac:spMk id="1982" creationId="{00000000-0000-0000-0000-000000000000}"/>
          </ac:spMkLst>
        </pc:spChg>
        <pc:spChg chg="topLvl">
          <ac:chgData name="Poris, Ethan" userId="c2868ff0-ae52-4d36-9fc2-374864b4a197" providerId="ADAL" clId="{18D2C152-99B7-44AB-8A8A-3D03C0CFFD06}" dt="2021-01-16T05:35:04.537" v="5348" actId="478"/>
          <ac:spMkLst>
            <pc:docMk/>
            <pc:sldMk cId="0" sldId="298"/>
            <ac:spMk id="1987" creationId="{00000000-0000-0000-0000-000000000000}"/>
          </ac:spMkLst>
        </pc:spChg>
        <pc:spChg chg="del topLvl">
          <ac:chgData name="Poris, Ethan" userId="c2868ff0-ae52-4d36-9fc2-374864b4a197" providerId="ADAL" clId="{18D2C152-99B7-44AB-8A8A-3D03C0CFFD06}" dt="2021-01-16T05:35:04.537" v="5348" actId="478"/>
          <ac:spMkLst>
            <pc:docMk/>
            <pc:sldMk cId="0" sldId="298"/>
            <ac:spMk id="1988" creationId="{00000000-0000-0000-0000-000000000000}"/>
          </ac:spMkLst>
        </pc:spChg>
        <pc:grpChg chg="del">
          <ac:chgData name="Poris, Ethan" userId="c2868ff0-ae52-4d36-9fc2-374864b4a197" providerId="ADAL" clId="{18D2C152-99B7-44AB-8A8A-3D03C0CFFD06}" dt="2021-01-16T05:29:45.545" v="5318" actId="478"/>
          <ac:grpSpMkLst>
            <pc:docMk/>
            <pc:sldMk cId="0" sldId="298"/>
            <ac:grpSpMk id="4" creationId="{00000000-0000-0000-0000-000000000000}"/>
          </ac:grpSpMkLst>
        </pc:grpChg>
        <pc:grpChg chg="del">
          <ac:chgData name="Poris, Ethan" userId="c2868ff0-ae52-4d36-9fc2-374864b4a197" providerId="ADAL" clId="{18D2C152-99B7-44AB-8A8A-3D03C0CFFD06}" dt="2021-01-16T05:29:17.245" v="5315" actId="478"/>
          <ac:grpSpMkLst>
            <pc:docMk/>
            <pc:sldMk cId="0" sldId="298"/>
            <ac:grpSpMk id="1943" creationId="{00000000-0000-0000-0000-000000000000}"/>
          </ac:grpSpMkLst>
        </pc:grpChg>
        <pc:grpChg chg="mod">
          <ac:chgData name="Poris, Ethan" userId="c2868ff0-ae52-4d36-9fc2-374864b4a197" providerId="ADAL" clId="{18D2C152-99B7-44AB-8A8A-3D03C0CFFD06}" dt="2021-01-16T05:48:14.768" v="5418" actId="207"/>
          <ac:grpSpMkLst>
            <pc:docMk/>
            <pc:sldMk cId="0" sldId="298"/>
            <ac:grpSpMk id="1946" creationId="{00000000-0000-0000-0000-000000000000}"/>
          </ac:grpSpMkLst>
        </pc:grpChg>
        <pc:grpChg chg="del">
          <ac:chgData name="Poris, Ethan" userId="c2868ff0-ae52-4d36-9fc2-374864b4a197" providerId="ADAL" clId="{18D2C152-99B7-44AB-8A8A-3D03C0CFFD06}" dt="2021-01-16T05:29:50.418" v="5320" actId="478"/>
          <ac:grpSpMkLst>
            <pc:docMk/>
            <pc:sldMk cId="0" sldId="298"/>
            <ac:grpSpMk id="1950" creationId="{00000000-0000-0000-0000-000000000000}"/>
          </ac:grpSpMkLst>
        </pc:grpChg>
        <pc:grpChg chg="mod">
          <ac:chgData name="Poris, Ethan" userId="c2868ff0-ae52-4d36-9fc2-374864b4a197" providerId="ADAL" clId="{18D2C152-99B7-44AB-8A8A-3D03C0CFFD06}" dt="2021-01-16T05:45:53.052" v="5401" actId="207"/>
          <ac:grpSpMkLst>
            <pc:docMk/>
            <pc:sldMk cId="0" sldId="298"/>
            <ac:grpSpMk id="1967" creationId="{00000000-0000-0000-0000-000000000000}"/>
          </ac:grpSpMkLst>
        </pc:grpChg>
        <pc:grpChg chg="del">
          <ac:chgData name="Poris, Ethan" userId="c2868ff0-ae52-4d36-9fc2-374864b4a197" providerId="ADAL" clId="{18D2C152-99B7-44AB-8A8A-3D03C0CFFD06}" dt="2021-01-16T05:31:50.306" v="5336" actId="478"/>
          <ac:grpSpMkLst>
            <pc:docMk/>
            <pc:sldMk cId="0" sldId="298"/>
            <ac:grpSpMk id="1974" creationId="{00000000-0000-0000-0000-000000000000}"/>
          </ac:grpSpMkLst>
        </pc:grpChg>
        <pc:grpChg chg="add del mod">
          <ac:chgData name="Poris, Ethan" userId="c2868ff0-ae52-4d36-9fc2-374864b4a197" providerId="ADAL" clId="{18D2C152-99B7-44AB-8A8A-3D03C0CFFD06}" dt="2021-01-16T05:42:50.511" v="5396" actId="478"/>
          <ac:grpSpMkLst>
            <pc:docMk/>
            <pc:sldMk cId="0" sldId="298"/>
            <ac:grpSpMk id="1977" creationId="{00000000-0000-0000-0000-000000000000}"/>
          </ac:grpSpMkLst>
        </pc:grpChg>
        <pc:grpChg chg="del">
          <ac:chgData name="Poris, Ethan" userId="c2868ff0-ae52-4d36-9fc2-374864b4a197" providerId="ADAL" clId="{18D2C152-99B7-44AB-8A8A-3D03C0CFFD06}" dt="2021-01-16T05:35:29.137" v="5353" actId="478"/>
          <ac:grpSpMkLst>
            <pc:docMk/>
            <pc:sldMk cId="0" sldId="298"/>
            <ac:grpSpMk id="1980" creationId="{00000000-0000-0000-0000-000000000000}"/>
          </ac:grpSpMkLst>
        </pc:grpChg>
        <pc:grpChg chg="del">
          <ac:chgData name="Poris, Ethan" userId="c2868ff0-ae52-4d36-9fc2-374864b4a197" providerId="ADAL" clId="{18D2C152-99B7-44AB-8A8A-3D03C0CFFD06}" dt="2021-01-16T05:35:04.537" v="5348" actId="478"/>
          <ac:grpSpMkLst>
            <pc:docMk/>
            <pc:sldMk cId="0" sldId="298"/>
            <ac:grpSpMk id="1986" creationId="{00000000-0000-0000-0000-000000000000}"/>
          </ac:grpSpMkLst>
        </pc:grpChg>
        <pc:picChg chg="add mod">
          <ac:chgData name="Poris, Ethan" userId="c2868ff0-ae52-4d36-9fc2-374864b4a197" providerId="ADAL" clId="{18D2C152-99B7-44AB-8A8A-3D03C0CFFD06}" dt="2021-01-16T05:39:07.464" v="5369" actId="207"/>
          <ac:picMkLst>
            <pc:docMk/>
            <pc:sldMk cId="0" sldId="298"/>
            <ac:picMk id="8" creationId="{9323C15B-8C50-4A29-A90D-CFD5515F5C57}"/>
          </ac:picMkLst>
        </pc:picChg>
        <pc:picChg chg="add del mod">
          <ac:chgData name="Poris, Ethan" userId="c2868ff0-ae52-4d36-9fc2-374864b4a197" providerId="ADAL" clId="{18D2C152-99B7-44AB-8A8A-3D03C0CFFD06}" dt="2021-01-16T05:39:13.449" v="5370" actId="478"/>
          <ac:picMkLst>
            <pc:docMk/>
            <pc:sldMk cId="0" sldId="298"/>
            <ac:picMk id="10" creationId="{83F7A087-3F7B-48BD-B3FC-533292FF16FB}"/>
          </ac:picMkLst>
        </pc:picChg>
        <pc:picChg chg="add del mod">
          <ac:chgData name="Poris, Ethan" userId="c2868ff0-ae52-4d36-9fc2-374864b4a197" providerId="ADAL" clId="{18D2C152-99B7-44AB-8A8A-3D03C0CFFD06}" dt="2021-01-16T05:39:13.449" v="5370" actId="478"/>
          <ac:picMkLst>
            <pc:docMk/>
            <pc:sldMk cId="0" sldId="298"/>
            <ac:picMk id="12" creationId="{1E45FCA2-0DDB-4BAC-91B5-8AA4ECA6C1E2}"/>
          </ac:picMkLst>
        </pc:picChg>
        <pc:picChg chg="add del mod">
          <ac:chgData name="Poris, Ethan" userId="c2868ff0-ae52-4d36-9fc2-374864b4a197" providerId="ADAL" clId="{18D2C152-99B7-44AB-8A8A-3D03C0CFFD06}" dt="2021-01-16T05:39:13.449" v="5370" actId="478"/>
          <ac:picMkLst>
            <pc:docMk/>
            <pc:sldMk cId="0" sldId="298"/>
            <ac:picMk id="14" creationId="{A02D5570-1312-4BAC-A122-D355DF2F2F90}"/>
          </ac:picMkLst>
        </pc:picChg>
        <pc:picChg chg="add mod">
          <ac:chgData name="Poris, Ethan" userId="c2868ff0-ae52-4d36-9fc2-374864b4a197" providerId="ADAL" clId="{18D2C152-99B7-44AB-8A8A-3D03C0CFFD06}" dt="2021-01-16T05:48:12.904" v="5414" actId="207"/>
          <ac:picMkLst>
            <pc:docMk/>
            <pc:sldMk cId="0" sldId="298"/>
            <ac:picMk id="66" creationId="{0AFFB8F2-5BB4-43F3-BBA2-724C369FC999}"/>
          </ac:picMkLst>
        </pc:picChg>
        <pc:picChg chg="add mod">
          <ac:chgData name="Poris, Ethan" userId="c2868ff0-ae52-4d36-9fc2-374864b4a197" providerId="ADAL" clId="{18D2C152-99B7-44AB-8A8A-3D03C0CFFD06}" dt="2021-01-16T05:48:13.569" v="5415" actId="207"/>
          <ac:picMkLst>
            <pc:docMk/>
            <pc:sldMk cId="0" sldId="298"/>
            <ac:picMk id="67" creationId="{7D3DEFA8-B9BF-4C2C-B344-A084BB242FD5}"/>
          </ac:picMkLst>
        </pc:picChg>
        <pc:picChg chg="add del mod">
          <ac:chgData name="Poris, Ethan" userId="c2868ff0-ae52-4d36-9fc2-374864b4a197" providerId="ADAL" clId="{18D2C152-99B7-44AB-8A8A-3D03C0CFFD06}" dt="2021-01-16T05:39:13.449" v="5370" actId="478"/>
          <ac:picMkLst>
            <pc:docMk/>
            <pc:sldMk cId="0" sldId="298"/>
            <ac:picMk id="68" creationId="{1018D0C7-6D6E-4A1E-9AFE-F2BC8E00B6D1}"/>
          </ac:picMkLst>
        </pc:picChg>
        <pc:picChg chg="add del mod">
          <ac:chgData name="Poris, Ethan" userId="c2868ff0-ae52-4d36-9fc2-374864b4a197" providerId="ADAL" clId="{18D2C152-99B7-44AB-8A8A-3D03C0CFFD06}" dt="2021-01-16T05:39:13.449" v="5370" actId="478"/>
          <ac:picMkLst>
            <pc:docMk/>
            <pc:sldMk cId="0" sldId="298"/>
            <ac:picMk id="69" creationId="{8B404F20-6D9D-40B1-B6E1-3A1991BDDAC9}"/>
          </ac:picMkLst>
        </pc:picChg>
        <pc:picChg chg="add mod">
          <ac:chgData name="Poris, Ethan" userId="c2868ff0-ae52-4d36-9fc2-374864b4a197" providerId="ADAL" clId="{18D2C152-99B7-44AB-8A8A-3D03C0CFFD06}" dt="2021-01-16T05:32:28.177" v="5341" actId="207"/>
          <ac:picMkLst>
            <pc:docMk/>
            <pc:sldMk cId="0" sldId="298"/>
            <ac:picMk id="70" creationId="{4A23A3A0-9157-45B9-8E26-9B8DEE200D15}"/>
          </ac:picMkLst>
        </pc:picChg>
      </pc:sldChg>
      <pc:sldChg chg="add del">
        <pc:chgData name="Poris, Ethan" userId="c2868ff0-ae52-4d36-9fc2-374864b4a197" providerId="ADAL" clId="{18D2C152-99B7-44AB-8A8A-3D03C0CFFD06}" dt="2021-01-16T03:06:16.347" v="3404" actId="2696"/>
        <pc:sldMkLst>
          <pc:docMk/>
          <pc:sldMk cId="0" sldId="299"/>
        </pc:sldMkLst>
      </pc:sldChg>
      <pc:sldChg chg="add del">
        <pc:chgData name="Poris, Ethan" userId="c2868ff0-ae52-4d36-9fc2-374864b4a197" providerId="ADAL" clId="{18D2C152-99B7-44AB-8A8A-3D03C0CFFD06}" dt="2021-01-16T03:06:16.347" v="3404" actId="2696"/>
        <pc:sldMkLst>
          <pc:docMk/>
          <pc:sldMk cId="0" sldId="300"/>
        </pc:sldMkLst>
      </pc:sldChg>
      <pc:sldChg chg="addSp delSp modSp mod">
        <pc:chgData name="Poris, Ethan" userId="c2868ff0-ae52-4d36-9fc2-374864b4a197" providerId="ADAL" clId="{18D2C152-99B7-44AB-8A8A-3D03C0CFFD06}" dt="2021-01-16T04:54:28.421" v="5145" actId="1076"/>
        <pc:sldMkLst>
          <pc:docMk/>
          <pc:sldMk cId="0" sldId="307"/>
        </pc:sldMkLst>
        <pc:spChg chg="mod">
          <ac:chgData name="Poris, Ethan" userId="c2868ff0-ae52-4d36-9fc2-374864b4a197" providerId="ADAL" clId="{18D2C152-99B7-44AB-8A8A-3D03C0CFFD06}" dt="2021-01-16T04:54:28.421" v="5145" actId="1076"/>
          <ac:spMkLst>
            <pc:docMk/>
            <pc:sldMk cId="0" sldId="307"/>
            <ac:spMk id="2" creationId="{955C6452-87B9-4D5D-BD25-943E4DCBFF6B}"/>
          </ac:spMkLst>
        </pc:spChg>
        <pc:spChg chg="mod">
          <ac:chgData name="Poris, Ethan" userId="c2868ff0-ae52-4d36-9fc2-374864b4a197" providerId="ADAL" clId="{18D2C152-99B7-44AB-8A8A-3D03C0CFFD06}" dt="2021-01-16T04:54:13.702" v="5140" actId="1076"/>
          <ac:spMkLst>
            <pc:docMk/>
            <pc:sldMk cId="0" sldId="307"/>
            <ac:spMk id="21" creationId="{53CA72A5-7A9F-4EBA-B205-39122E4010DB}"/>
          </ac:spMkLst>
        </pc:spChg>
        <pc:spChg chg="mod">
          <ac:chgData name="Poris, Ethan" userId="c2868ff0-ae52-4d36-9fc2-374864b4a197" providerId="ADAL" clId="{18D2C152-99B7-44AB-8A8A-3D03C0CFFD06}" dt="2021-01-16T04:54:23.653" v="5144" actId="1076"/>
          <ac:spMkLst>
            <pc:docMk/>
            <pc:sldMk cId="0" sldId="307"/>
            <ac:spMk id="2190" creationId="{00000000-0000-0000-0000-000000000000}"/>
          </ac:spMkLst>
        </pc:spChg>
        <pc:spChg chg="mod">
          <ac:chgData name="Poris, Ethan" userId="c2868ff0-ae52-4d36-9fc2-374864b4a197" providerId="ADAL" clId="{18D2C152-99B7-44AB-8A8A-3D03C0CFFD06}" dt="2021-01-16T04:53:55.157" v="5135" actId="1076"/>
          <ac:spMkLst>
            <pc:docMk/>
            <pc:sldMk cId="0" sldId="307"/>
            <ac:spMk id="2191" creationId="{00000000-0000-0000-0000-000000000000}"/>
          </ac:spMkLst>
        </pc:spChg>
        <pc:spChg chg="del">
          <ac:chgData name="Poris, Ethan" userId="c2868ff0-ae52-4d36-9fc2-374864b4a197" providerId="ADAL" clId="{18D2C152-99B7-44AB-8A8A-3D03C0CFFD06}" dt="2021-01-16T04:52:24.502" v="5124" actId="478"/>
          <ac:spMkLst>
            <pc:docMk/>
            <pc:sldMk cId="0" sldId="307"/>
            <ac:spMk id="2200" creationId="{00000000-0000-0000-0000-000000000000}"/>
          </ac:spMkLst>
        </pc:spChg>
        <pc:picChg chg="add del mod">
          <ac:chgData name="Poris, Ethan" userId="c2868ff0-ae52-4d36-9fc2-374864b4a197" providerId="ADAL" clId="{18D2C152-99B7-44AB-8A8A-3D03C0CFFD06}" dt="2021-01-16T04:52:11.462" v="5122" actId="478"/>
          <ac:picMkLst>
            <pc:docMk/>
            <pc:sldMk cId="0" sldId="307"/>
            <ac:picMk id="4" creationId="{66016CA4-1BA4-4998-9DEB-E228952010AD}"/>
          </ac:picMkLst>
        </pc:picChg>
        <pc:picChg chg="add del mod">
          <ac:chgData name="Poris, Ethan" userId="c2868ff0-ae52-4d36-9fc2-374864b4a197" providerId="ADAL" clId="{18D2C152-99B7-44AB-8A8A-3D03C0CFFD06}" dt="2021-01-16T04:52:52.213" v="5130" actId="478"/>
          <ac:picMkLst>
            <pc:docMk/>
            <pc:sldMk cId="0" sldId="307"/>
            <ac:picMk id="6" creationId="{8E2A1BE0-3239-41D6-AFB2-7111C021244F}"/>
          </ac:picMkLst>
        </pc:picChg>
        <pc:picChg chg="add del mod">
          <ac:chgData name="Poris, Ethan" userId="c2868ff0-ae52-4d36-9fc2-374864b4a197" providerId="ADAL" clId="{18D2C152-99B7-44AB-8A8A-3D03C0CFFD06}" dt="2021-01-16T04:52:52.213" v="5130" actId="478"/>
          <ac:picMkLst>
            <pc:docMk/>
            <pc:sldMk cId="0" sldId="307"/>
            <ac:picMk id="8" creationId="{461C0546-6239-429B-9189-DBCEDD674405}"/>
          </ac:picMkLst>
        </pc:picChg>
        <pc:picChg chg="add del mod">
          <ac:chgData name="Poris, Ethan" userId="c2868ff0-ae52-4d36-9fc2-374864b4a197" providerId="ADAL" clId="{18D2C152-99B7-44AB-8A8A-3D03C0CFFD06}" dt="2021-01-16T04:52:11.462" v="5122" actId="478"/>
          <ac:picMkLst>
            <pc:docMk/>
            <pc:sldMk cId="0" sldId="307"/>
            <ac:picMk id="10" creationId="{BECF4C9C-0E5A-4E17-B779-D576D950ACC4}"/>
          </ac:picMkLst>
        </pc:picChg>
        <pc:picChg chg="add mod">
          <ac:chgData name="Poris, Ethan" userId="c2868ff0-ae52-4d36-9fc2-374864b4a197" providerId="ADAL" clId="{18D2C152-99B7-44AB-8A8A-3D03C0CFFD06}" dt="2021-01-16T04:52:45.753" v="5129" actId="207"/>
          <ac:picMkLst>
            <pc:docMk/>
            <pc:sldMk cId="0" sldId="307"/>
            <ac:picMk id="12" creationId="{32225D55-BD4D-4855-9357-C3679D52F5BC}"/>
          </ac:picMkLst>
        </pc:picChg>
        <pc:picChg chg="add del mod">
          <ac:chgData name="Poris, Ethan" userId="c2868ff0-ae52-4d36-9fc2-374864b4a197" providerId="ADAL" clId="{18D2C152-99B7-44AB-8A8A-3D03C0CFFD06}" dt="2021-01-16T04:52:52.213" v="5130" actId="478"/>
          <ac:picMkLst>
            <pc:docMk/>
            <pc:sldMk cId="0" sldId="307"/>
            <ac:picMk id="14" creationId="{F25E88BB-52A2-49C8-BE6C-D435F7B1AE0C}"/>
          </ac:picMkLst>
        </pc:picChg>
        <pc:picChg chg="add del mod">
          <ac:chgData name="Poris, Ethan" userId="c2868ff0-ae52-4d36-9fc2-374864b4a197" providerId="ADAL" clId="{18D2C152-99B7-44AB-8A8A-3D03C0CFFD06}" dt="2021-01-16T04:52:52.213" v="5130" actId="478"/>
          <ac:picMkLst>
            <pc:docMk/>
            <pc:sldMk cId="0" sldId="307"/>
            <ac:picMk id="16" creationId="{0A4D2EBF-15F7-46B9-A33C-6E43273B3205}"/>
          </ac:picMkLst>
        </pc:picChg>
      </pc:sldChg>
      <pc:sldChg chg="addSp delSp modSp">
        <pc:chgData name="Poris, Ethan" userId="c2868ff0-ae52-4d36-9fc2-374864b4a197" providerId="ADAL" clId="{18D2C152-99B7-44AB-8A8A-3D03C0CFFD06}" dt="2021-01-16T05:20:03.901" v="5189" actId="478"/>
        <pc:sldMkLst>
          <pc:docMk/>
          <pc:sldMk cId="1562729049" sldId="311"/>
        </pc:sldMkLst>
        <pc:graphicFrameChg chg="mod">
          <ac:chgData name="Poris, Ethan" userId="c2868ff0-ae52-4d36-9fc2-374864b4a197" providerId="ADAL" clId="{18D2C152-99B7-44AB-8A8A-3D03C0CFFD06}" dt="2021-01-16T05:07:58.872" v="5183" actId="20577"/>
          <ac:graphicFrameMkLst>
            <pc:docMk/>
            <pc:sldMk cId="1562729049" sldId="311"/>
            <ac:graphicFrameMk id="12" creationId="{964B7BBD-35EE-4678-8F0F-CCE715ECB7AF}"/>
          </ac:graphicFrameMkLst>
        </pc:graphicFrameChg>
        <pc:picChg chg="add del mod">
          <ac:chgData name="Poris, Ethan" userId="c2868ff0-ae52-4d36-9fc2-374864b4a197" providerId="ADAL" clId="{18D2C152-99B7-44AB-8A8A-3D03C0CFFD06}" dt="2021-01-16T05:20:03.901" v="5189" actId="478"/>
          <ac:picMkLst>
            <pc:docMk/>
            <pc:sldMk cId="1562729049" sldId="311"/>
            <ac:picMk id="1026" creationId="{9919A305-49D6-4662-BE22-145DEEEA31D4}"/>
          </ac:picMkLst>
        </pc:picChg>
      </pc:sldChg>
      <pc:sldChg chg="addSp delSp modSp mod modNotes modNotesTx">
        <pc:chgData name="Poris, Ethan" userId="c2868ff0-ae52-4d36-9fc2-374864b4a197" providerId="ADAL" clId="{18D2C152-99B7-44AB-8A8A-3D03C0CFFD06}" dt="2021-01-16T16:37:36.908" v="11063" actId="27636"/>
        <pc:sldMkLst>
          <pc:docMk/>
          <pc:sldMk cId="0" sldId="312"/>
        </pc:sldMkLst>
        <pc:spChg chg="del">
          <ac:chgData name="Poris, Ethan" userId="c2868ff0-ae52-4d36-9fc2-374864b4a197" providerId="ADAL" clId="{18D2C152-99B7-44AB-8A8A-3D03C0CFFD06}" dt="2021-01-16T04:40:22.768" v="5085" actId="478"/>
          <ac:spMkLst>
            <pc:docMk/>
            <pc:sldMk cId="0" sldId="312"/>
            <ac:spMk id="29" creationId="{EE29CED1-94A1-4F86-8B82-40A310DF052A}"/>
          </ac:spMkLst>
        </pc:spChg>
        <pc:spChg chg="del mod">
          <ac:chgData name="Poris, Ethan" userId="c2868ff0-ae52-4d36-9fc2-374864b4a197" providerId="ADAL" clId="{18D2C152-99B7-44AB-8A8A-3D03C0CFFD06}" dt="2021-01-16T04:40:03.641" v="5082" actId="478"/>
          <ac:spMkLst>
            <pc:docMk/>
            <pc:sldMk cId="0" sldId="312"/>
            <ac:spMk id="30" creationId="{64EB755F-BD8F-47B7-83A8-9753C06569A0}"/>
          </ac:spMkLst>
        </pc:spChg>
        <pc:spChg chg="mod">
          <ac:chgData name="Poris, Ethan" userId="c2868ff0-ae52-4d36-9fc2-374864b4a197" providerId="ADAL" clId="{18D2C152-99B7-44AB-8A8A-3D03C0CFFD06}" dt="2021-01-16T14:23:16.511" v="5717" actId="114"/>
          <ac:spMkLst>
            <pc:docMk/>
            <pc:sldMk cId="0" sldId="312"/>
            <ac:spMk id="2359" creationId="{00000000-0000-0000-0000-000000000000}"/>
          </ac:spMkLst>
        </pc:spChg>
        <pc:spChg chg="mod">
          <ac:chgData name="Poris, Ethan" userId="c2868ff0-ae52-4d36-9fc2-374864b4a197" providerId="ADAL" clId="{18D2C152-99B7-44AB-8A8A-3D03C0CFFD06}" dt="2021-01-16T14:23:16.511" v="5717" actId="114"/>
          <ac:spMkLst>
            <pc:docMk/>
            <pc:sldMk cId="0" sldId="312"/>
            <ac:spMk id="2365" creationId="{00000000-0000-0000-0000-000000000000}"/>
          </ac:spMkLst>
        </pc:spChg>
        <pc:spChg chg="mod">
          <ac:chgData name="Poris, Ethan" userId="c2868ff0-ae52-4d36-9fc2-374864b4a197" providerId="ADAL" clId="{18D2C152-99B7-44AB-8A8A-3D03C0CFFD06}" dt="2021-01-16T14:23:16.511" v="5717" actId="114"/>
          <ac:spMkLst>
            <pc:docMk/>
            <pc:sldMk cId="0" sldId="312"/>
            <ac:spMk id="2373" creationId="{00000000-0000-0000-0000-000000000000}"/>
          </ac:spMkLst>
        </pc:spChg>
        <pc:spChg chg="del mod">
          <ac:chgData name="Poris, Ethan" userId="c2868ff0-ae52-4d36-9fc2-374864b4a197" providerId="ADAL" clId="{18D2C152-99B7-44AB-8A8A-3D03C0CFFD06}" dt="2021-01-16T04:40:07.791" v="5083" actId="478"/>
          <ac:spMkLst>
            <pc:docMk/>
            <pc:sldMk cId="0" sldId="312"/>
            <ac:spMk id="2379" creationId="{00000000-0000-0000-0000-000000000000}"/>
          </ac:spMkLst>
        </pc:spChg>
        <pc:picChg chg="add mod">
          <ac:chgData name="Poris, Ethan" userId="c2868ff0-ae52-4d36-9fc2-374864b4a197" providerId="ADAL" clId="{18D2C152-99B7-44AB-8A8A-3D03C0CFFD06}" dt="2021-01-16T04:41:19.751" v="5092" actId="207"/>
          <ac:picMkLst>
            <pc:docMk/>
            <pc:sldMk cId="0" sldId="312"/>
            <ac:picMk id="3" creationId="{4ED98285-1944-455B-A3EB-A25F7F9C4031}"/>
          </ac:picMkLst>
        </pc:picChg>
        <pc:picChg chg="add del mod">
          <ac:chgData name="Poris, Ethan" userId="c2868ff0-ae52-4d36-9fc2-374864b4a197" providerId="ADAL" clId="{18D2C152-99B7-44AB-8A8A-3D03C0CFFD06}" dt="2021-01-16T04:42:44.839" v="5101" actId="478"/>
          <ac:picMkLst>
            <pc:docMk/>
            <pc:sldMk cId="0" sldId="312"/>
            <ac:picMk id="5" creationId="{F6D9E3F9-D566-40D7-99A4-3FE6F131F0AB}"/>
          </ac:picMkLst>
        </pc:picChg>
        <pc:picChg chg="add del mod">
          <ac:chgData name="Poris, Ethan" userId="c2868ff0-ae52-4d36-9fc2-374864b4a197" providerId="ADAL" clId="{18D2C152-99B7-44AB-8A8A-3D03C0CFFD06}" dt="2021-01-16T04:45:59.878" v="5110" actId="478"/>
          <ac:picMkLst>
            <pc:docMk/>
            <pc:sldMk cId="0" sldId="312"/>
            <ac:picMk id="7" creationId="{CE9E293C-8F1E-4DC1-BC95-399B21DB7362}"/>
          </ac:picMkLst>
        </pc:picChg>
        <pc:picChg chg="add del mod">
          <ac:chgData name="Poris, Ethan" userId="c2868ff0-ae52-4d36-9fc2-374864b4a197" providerId="ADAL" clId="{18D2C152-99B7-44AB-8A8A-3D03C0CFFD06}" dt="2021-01-16T04:40:07.791" v="5083" actId="478"/>
          <ac:picMkLst>
            <pc:docMk/>
            <pc:sldMk cId="0" sldId="312"/>
            <ac:picMk id="9" creationId="{20AEEB5C-F33B-4A54-AE71-36326B75CF2D}"/>
          </ac:picMkLst>
        </pc:picChg>
        <pc:picChg chg="add del mod">
          <ac:chgData name="Poris, Ethan" userId="c2868ff0-ae52-4d36-9fc2-374864b4a197" providerId="ADAL" clId="{18D2C152-99B7-44AB-8A8A-3D03C0CFFD06}" dt="2021-01-16T04:40:07.791" v="5083" actId="478"/>
          <ac:picMkLst>
            <pc:docMk/>
            <pc:sldMk cId="0" sldId="312"/>
            <ac:picMk id="11" creationId="{22B93F7A-89CC-4260-A79E-2B8AEB34A82F}"/>
          </ac:picMkLst>
        </pc:picChg>
        <pc:picChg chg="add mod">
          <ac:chgData name="Poris, Ethan" userId="c2868ff0-ae52-4d36-9fc2-374864b4a197" providerId="ADAL" clId="{18D2C152-99B7-44AB-8A8A-3D03C0CFFD06}" dt="2021-01-16T04:54:47.820" v="5147" actId="1076"/>
          <ac:picMkLst>
            <pc:docMk/>
            <pc:sldMk cId="0" sldId="312"/>
            <ac:picMk id="13" creationId="{4E4FF8CE-A266-402F-A379-B93B3CCC85BB}"/>
          </ac:picMkLst>
        </pc:picChg>
        <pc:picChg chg="add del mod">
          <ac:chgData name="Poris, Ethan" userId="c2868ff0-ae52-4d36-9fc2-374864b4a197" providerId="ADAL" clId="{18D2C152-99B7-44AB-8A8A-3D03C0CFFD06}" dt="2021-01-16T04:42:40.279" v="5100" actId="478"/>
          <ac:picMkLst>
            <pc:docMk/>
            <pc:sldMk cId="0" sldId="312"/>
            <ac:picMk id="15" creationId="{326E6C5F-8851-4E65-B26E-D8B87BAD878D}"/>
          </ac:picMkLst>
        </pc:picChg>
        <pc:picChg chg="add del mod">
          <ac:chgData name="Poris, Ethan" userId="c2868ff0-ae52-4d36-9fc2-374864b4a197" providerId="ADAL" clId="{18D2C152-99B7-44AB-8A8A-3D03C0CFFD06}" dt="2021-01-16T04:45:37.590" v="5105" actId="478"/>
          <ac:picMkLst>
            <pc:docMk/>
            <pc:sldMk cId="0" sldId="312"/>
            <ac:picMk id="17" creationId="{1A6E5D86-80B8-47A4-B075-F17DC18217C4}"/>
          </ac:picMkLst>
        </pc:picChg>
        <pc:picChg chg="add del mod">
          <ac:chgData name="Poris, Ethan" userId="c2868ff0-ae52-4d36-9fc2-374864b4a197" providerId="ADAL" clId="{18D2C152-99B7-44AB-8A8A-3D03C0CFFD06}" dt="2021-01-16T04:45:56.574" v="5109" actId="478"/>
          <ac:picMkLst>
            <pc:docMk/>
            <pc:sldMk cId="0" sldId="312"/>
            <ac:picMk id="19" creationId="{D5482EF6-354E-447D-AD25-D37B17499A7B}"/>
          </ac:picMkLst>
        </pc:picChg>
        <pc:picChg chg="add mod">
          <ac:chgData name="Poris, Ethan" userId="c2868ff0-ae52-4d36-9fc2-374864b4a197" providerId="ADAL" clId="{18D2C152-99B7-44AB-8A8A-3D03C0CFFD06}" dt="2021-01-16T04:45:54.654" v="5108" actId="1076"/>
          <ac:picMkLst>
            <pc:docMk/>
            <pc:sldMk cId="0" sldId="312"/>
            <ac:picMk id="21" creationId="{0A57F616-4D04-4470-B211-EE34517CAB9A}"/>
          </ac:picMkLst>
        </pc:picChg>
      </pc:sldChg>
      <pc:sldChg chg="addSp delSp">
        <pc:chgData name="Poris, Ethan" userId="c2868ff0-ae52-4d36-9fc2-374864b4a197" providerId="ADAL" clId="{18D2C152-99B7-44AB-8A8A-3D03C0CFFD06}" dt="2021-01-16T05:20:52.987" v="5197"/>
        <pc:sldMkLst>
          <pc:docMk/>
          <pc:sldMk cId="163880056" sldId="313"/>
        </pc:sldMkLst>
        <pc:picChg chg="add del">
          <ac:chgData name="Poris, Ethan" userId="c2868ff0-ae52-4d36-9fc2-374864b4a197" providerId="ADAL" clId="{18D2C152-99B7-44AB-8A8A-3D03C0CFFD06}" dt="2021-01-16T05:20:52.987" v="5197"/>
          <ac:picMkLst>
            <pc:docMk/>
            <pc:sldMk cId="163880056" sldId="313"/>
            <ac:picMk id="4098" creationId="{A9599293-12AF-4DAF-B9EA-476B90E270CE}"/>
          </ac:picMkLst>
        </pc:picChg>
      </pc:sldChg>
      <pc:sldChg chg="addSp delSp modSp mod modNotesTx">
        <pc:chgData name="Poris, Ethan" userId="c2868ff0-ae52-4d36-9fc2-374864b4a197" providerId="ADAL" clId="{18D2C152-99B7-44AB-8A8A-3D03C0CFFD06}" dt="2021-01-16T14:31:11.485" v="5742" actId="1036"/>
        <pc:sldMkLst>
          <pc:docMk/>
          <pc:sldMk cId="1576548476" sldId="319"/>
        </pc:sldMkLst>
        <pc:spChg chg="add mod">
          <ac:chgData name="Poris, Ethan" userId="c2868ff0-ae52-4d36-9fc2-374864b4a197" providerId="ADAL" clId="{18D2C152-99B7-44AB-8A8A-3D03C0CFFD06}" dt="2021-01-16T05:50:20.767" v="5430" actId="571"/>
          <ac:spMkLst>
            <pc:docMk/>
            <pc:sldMk cId="1576548476" sldId="319"/>
            <ac:spMk id="43" creationId="{F67A0484-DEFF-4181-86E1-DD7F169CE1C0}"/>
          </ac:spMkLst>
        </pc:spChg>
        <pc:spChg chg="add mod">
          <ac:chgData name="Poris, Ethan" userId="c2868ff0-ae52-4d36-9fc2-374864b4a197" providerId="ADAL" clId="{18D2C152-99B7-44AB-8A8A-3D03C0CFFD06}" dt="2021-01-16T14:27:39.257" v="5739" actId="1037"/>
          <ac:spMkLst>
            <pc:docMk/>
            <pc:sldMk cId="1576548476" sldId="319"/>
            <ac:spMk id="44" creationId="{540D5962-2293-4B57-9DD3-2E98511721CD}"/>
          </ac:spMkLst>
        </pc:spChg>
        <pc:spChg chg="mod">
          <ac:chgData name="Poris, Ethan" userId="c2868ff0-ae52-4d36-9fc2-374864b4a197" providerId="ADAL" clId="{18D2C152-99B7-44AB-8A8A-3D03C0CFFD06}" dt="2021-01-16T14:25:41.344" v="5732" actId="1076"/>
          <ac:spMkLst>
            <pc:docMk/>
            <pc:sldMk cId="1576548476" sldId="319"/>
            <ac:spMk id="2681" creationId="{00000000-0000-0000-0000-000000000000}"/>
          </ac:spMkLst>
        </pc:spChg>
        <pc:spChg chg="mod topLvl">
          <ac:chgData name="Poris, Ethan" userId="c2868ff0-ae52-4d36-9fc2-374864b4a197" providerId="ADAL" clId="{18D2C152-99B7-44AB-8A8A-3D03C0CFFD06}" dt="2021-01-16T14:25:41.344" v="5732" actId="1076"/>
          <ac:spMkLst>
            <pc:docMk/>
            <pc:sldMk cId="1576548476" sldId="319"/>
            <ac:spMk id="2702" creationId="{00000000-0000-0000-0000-000000000000}"/>
          </ac:spMkLst>
        </pc:spChg>
        <pc:spChg chg="del mod ord topLvl">
          <ac:chgData name="Poris, Ethan" userId="c2868ff0-ae52-4d36-9fc2-374864b4a197" providerId="ADAL" clId="{18D2C152-99B7-44AB-8A8A-3D03C0CFFD06}" dt="2021-01-16T05:55:03.416" v="5457" actId="478"/>
          <ac:spMkLst>
            <pc:docMk/>
            <pc:sldMk cId="1576548476" sldId="319"/>
            <ac:spMk id="2703" creationId="{00000000-0000-0000-0000-000000000000}"/>
          </ac:spMkLst>
        </pc:spChg>
        <pc:spChg chg="mod topLvl">
          <ac:chgData name="Poris, Ethan" userId="c2868ff0-ae52-4d36-9fc2-374864b4a197" providerId="ADAL" clId="{18D2C152-99B7-44AB-8A8A-3D03C0CFFD06}" dt="2021-01-16T14:25:41.344" v="5732" actId="1076"/>
          <ac:spMkLst>
            <pc:docMk/>
            <pc:sldMk cId="1576548476" sldId="319"/>
            <ac:spMk id="2708" creationId="{00000000-0000-0000-0000-000000000000}"/>
          </ac:spMkLst>
        </pc:spChg>
        <pc:spChg chg="del mod topLvl">
          <ac:chgData name="Poris, Ethan" userId="c2868ff0-ae52-4d36-9fc2-374864b4a197" providerId="ADAL" clId="{18D2C152-99B7-44AB-8A8A-3D03C0CFFD06}" dt="2021-01-16T05:50:49.047" v="5446" actId="478"/>
          <ac:spMkLst>
            <pc:docMk/>
            <pc:sldMk cId="1576548476" sldId="319"/>
            <ac:spMk id="2709" creationId="{00000000-0000-0000-0000-000000000000}"/>
          </ac:spMkLst>
        </pc:spChg>
        <pc:spChg chg="mod topLvl">
          <ac:chgData name="Poris, Ethan" userId="c2868ff0-ae52-4d36-9fc2-374864b4a197" providerId="ADAL" clId="{18D2C152-99B7-44AB-8A8A-3D03C0CFFD06}" dt="2021-01-16T14:25:41.344" v="5732" actId="1076"/>
          <ac:spMkLst>
            <pc:docMk/>
            <pc:sldMk cId="1576548476" sldId="319"/>
            <ac:spMk id="2711" creationId="{00000000-0000-0000-0000-000000000000}"/>
          </ac:spMkLst>
        </pc:spChg>
        <pc:spChg chg="del mod topLvl">
          <ac:chgData name="Poris, Ethan" userId="c2868ff0-ae52-4d36-9fc2-374864b4a197" providerId="ADAL" clId="{18D2C152-99B7-44AB-8A8A-3D03C0CFFD06}" dt="2021-01-16T05:55:22.526" v="5460" actId="478"/>
          <ac:spMkLst>
            <pc:docMk/>
            <pc:sldMk cId="1576548476" sldId="319"/>
            <ac:spMk id="2712" creationId="{00000000-0000-0000-0000-000000000000}"/>
          </ac:spMkLst>
        </pc:spChg>
        <pc:spChg chg="mod">
          <ac:chgData name="Poris, Ethan" userId="c2868ff0-ae52-4d36-9fc2-374864b4a197" providerId="ADAL" clId="{18D2C152-99B7-44AB-8A8A-3D03C0CFFD06}" dt="2021-01-16T05:55:25.632" v="5461" actId="14100"/>
          <ac:spMkLst>
            <pc:docMk/>
            <pc:sldMk cId="1576548476" sldId="319"/>
            <ac:spMk id="2716" creationId="{00000000-0000-0000-0000-000000000000}"/>
          </ac:spMkLst>
        </pc:spChg>
        <pc:grpChg chg="mod">
          <ac:chgData name="Poris, Ethan" userId="c2868ff0-ae52-4d36-9fc2-374864b4a197" providerId="ADAL" clId="{18D2C152-99B7-44AB-8A8A-3D03C0CFFD06}" dt="2021-01-16T14:25:41.344" v="5732" actId="1076"/>
          <ac:grpSpMkLst>
            <pc:docMk/>
            <pc:sldMk cId="1576548476" sldId="319"/>
            <ac:grpSpMk id="2683" creationId="{00000000-0000-0000-0000-000000000000}"/>
          </ac:grpSpMkLst>
        </pc:grpChg>
        <pc:grpChg chg="mod">
          <ac:chgData name="Poris, Ethan" userId="c2868ff0-ae52-4d36-9fc2-374864b4a197" providerId="ADAL" clId="{18D2C152-99B7-44AB-8A8A-3D03C0CFFD06}" dt="2021-01-16T14:25:41.344" v="5732" actId="1076"/>
          <ac:grpSpMkLst>
            <pc:docMk/>
            <pc:sldMk cId="1576548476" sldId="319"/>
            <ac:grpSpMk id="2686" creationId="{00000000-0000-0000-0000-000000000000}"/>
          </ac:grpSpMkLst>
        </pc:grpChg>
        <pc:grpChg chg="mod">
          <ac:chgData name="Poris, Ethan" userId="c2868ff0-ae52-4d36-9fc2-374864b4a197" providerId="ADAL" clId="{18D2C152-99B7-44AB-8A8A-3D03C0CFFD06}" dt="2021-01-16T14:25:41.344" v="5732" actId="1076"/>
          <ac:grpSpMkLst>
            <pc:docMk/>
            <pc:sldMk cId="1576548476" sldId="319"/>
            <ac:grpSpMk id="2692" creationId="{00000000-0000-0000-0000-000000000000}"/>
          </ac:grpSpMkLst>
        </pc:grpChg>
        <pc:grpChg chg="mod">
          <ac:chgData name="Poris, Ethan" userId="c2868ff0-ae52-4d36-9fc2-374864b4a197" providerId="ADAL" clId="{18D2C152-99B7-44AB-8A8A-3D03C0CFFD06}" dt="2021-01-16T14:25:41.344" v="5732" actId="1076"/>
          <ac:grpSpMkLst>
            <pc:docMk/>
            <pc:sldMk cId="1576548476" sldId="319"/>
            <ac:grpSpMk id="2695" creationId="{00000000-0000-0000-0000-000000000000}"/>
          </ac:grpSpMkLst>
        </pc:grpChg>
        <pc:grpChg chg="del mod">
          <ac:chgData name="Poris, Ethan" userId="c2868ff0-ae52-4d36-9fc2-374864b4a197" providerId="ADAL" clId="{18D2C152-99B7-44AB-8A8A-3D03C0CFFD06}" dt="2021-01-16T05:55:03.416" v="5457" actId="478"/>
          <ac:grpSpMkLst>
            <pc:docMk/>
            <pc:sldMk cId="1576548476" sldId="319"/>
            <ac:grpSpMk id="2701" creationId="{00000000-0000-0000-0000-000000000000}"/>
          </ac:grpSpMkLst>
        </pc:grpChg>
        <pc:grpChg chg="del mod">
          <ac:chgData name="Poris, Ethan" userId="c2868ff0-ae52-4d36-9fc2-374864b4a197" providerId="ADAL" clId="{18D2C152-99B7-44AB-8A8A-3D03C0CFFD06}" dt="2021-01-16T05:50:49.047" v="5446" actId="478"/>
          <ac:grpSpMkLst>
            <pc:docMk/>
            <pc:sldMk cId="1576548476" sldId="319"/>
            <ac:grpSpMk id="2707" creationId="{00000000-0000-0000-0000-000000000000}"/>
          </ac:grpSpMkLst>
        </pc:grpChg>
        <pc:grpChg chg="del">
          <ac:chgData name="Poris, Ethan" userId="c2868ff0-ae52-4d36-9fc2-374864b4a197" providerId="ADAL" clId="{18D2C152-99B7-44AB-8A8A-3D03C0CFFD06}" dt="2021-01-16T05:55:22.526" v="5460" actId="478"/>
          <ac:grpSpMkLst>
            <pc:docMk/>
            <pc:sldMk cId="1576548476" sldId="319"/>
            <ac:grpSpMk id="2710" creationId="{00000000-0000-0000-0000-000000000000}"/>
          </ac:grpSpMkLst>
        </pc:grpChg>
        <pc:grpChg chg="mod">
          <ac:chgData name="Poris, Ethan" userId="c2868ff0-ae52-4d36-9fc2-374864b4a197" providerId="ADAL" clId="{18D2C152-99B7-44AB-8A8A-3D03C0CFFD06}" dt="2021-01-16T14:25:41.344" v="5732" actId="1076"/>
          <ac:grpSpMkLst>
            <pc:docMk/>
            <pc:sldMk cId="1576548476" sldId="319"/>
            <ac:grpSpMk id="2715" creationId="{00000000-0000-0000-0000-000000000000}"/>
          </ac:grpSpMkLst>
        </pc:grpChg>
        <pc:picChg chg="add del mod">
          <ac:chgData name="Poris, Ethan" userId="c2868ff0-ae52-4d36-9fc2-374864b4a197" providerId="ADAL" clId="{18D2C152-99B7-44AB-8A8A-3D03C0CFFD06}" dt="2021-01-16T06:05:40.269" v="5487" actId="478"/>
          <ac:picMkLst>
            <pc:docMk/>
            <pc:sldMk cId="1576548476" sldId="319"/>
            <ac:picMk id="5" creationId="{6EED657E-A7B6-44DF-9DBB-73EA37700CD4}"/>
          </ac:picMkLst>
        </pc:picChg>
        <pc:picChg chg="add mod">
          <ac:chgData name="Poris, Ethan" userId="c2868ff0-ae52-4d36-9fc2-374864b4a197" providerId="ADAL" clId="{18D2C152-99B7-44AB-8A8A-3D03C0CFFD06}" dt="2021-01-16T14:25:41.344" v="5732" actId="1076"/>
          <ac:picMkLst>
            <pc:docMk/>
            <pc:sldMk cId="1576548476" sldId="319"/>
            <ac:picMk id="7" creationId="{1C7ACB0F-7650-4188-95A7-FD32B80E1AF7}"/>
          </ac:picMkLst>
        </pc:picChg>
        <pc:picChg chg="add del mod">
          <ac:chgData name="Poris, Ethan" userId="c2868ff0-ae52-4d36-9fc2-374864b4a197" providerId="ADAL" clId="{18D2C152-99B7-44AB-8A8A-3D03C0CFFD06}" dt="2021-01-16T06:05:40.269" v="5487" actId="478"/>
          <ac:picMkLst>
            <pc:docMk/>
            <pc:sldMk cId="1576548476" sldId="319"/>
            <ac:picMk id="9" creationId="{85748AB4-65D7-45C3-8E70-575E9926A596}"/>
          </ac:picMkLst>
        </pc:picChg>
        <pc:picChg chg="add del mod">
          <ac:chgData name="Poris, Ethan" userId="c2868ff0-ae52-4d36-9fc2-374864b4a197" providerId="ADAL" clId="{18D2C152-99B7-44AB-8A8A-3D03C0CFFD06}" dt="2021-01-16T06:05:40.269" v="5487" actId="478"/>
          <ac:picMkLst>
            <pc:docMk/>
            <pc:sldMk cId="1576548476" sldId="319"/>
            <ac:picMk id="11" creationId="{3A39E993-E96A-48BA-AB12-3E26D76EE0A4}"/>
          </ac:picMkLst>
        </pc:picChg>
        <pc:picChg chg="add mod">
          <ac:chgData name="Poris, Ethan" userId="c2868ff0-ae52-4d36-9fc2-374864b4a197" providerId="ADAL" clId="{18D2C152-99B7-44AB-8A8A-3D03C0CFFD06}" dt="2021-01-16T14:31:11.485" v="5742" actId="1036"/>
          <ac:picMkLst>
            <pc:docMk/>
            <pc:sldMk cId="1576548476" sldId="319"/>
            <ac:picMk id="13" creationId="{7078419C-9E1C-47CB-9D15-1530B29F858C}"/>
          </ac:picMkLst>
        </pc:picChg>
        <pc:picChg chg="add del mod">
          <ac:chgData name="Poris, Ethan" userId="c2868ff0-ae52-4d36-9fc2-374864b4a197" providerId="ADAL" clId="{18D2C152-99B7-44AB-8A8A-3D03C0CFFD06}" dt="2021-01-16T06:05:40.269" v="5487" actId="478"/>
          <ac:picMkLst>
            <pc:docMk/>
            <pc:sldMk cId="1576548476" sldId="319"/>
            <ac:picMk id="15" creationId="{76889E80-FC37-46F5-8511-F98C833336AB}"/>
          </ac:picMkLst>
        </pc:picChg>
      </pc:sldChg>
      <pc:sldChg chg="modSp mod ord">
        <pc:chgData name="Poris, Ethan" userId="c2868ff0-ae52-4d36-9fc2-374864b4a197" providerId="ADAL" clId="{18D2C152-99B7-44AB-8A8A-3D03C0CFFD06}" dt="2021-01-16T02:43:35.541" v="2756" actId="20577"/>
        <pc:sldMkLst>
          <pc:docMk/>
          <pc:sldMk cId="0" sldId="368"/>
        </pc:sldMkLst>
        <pc:spChg chg="mod">
          <ac:chgData name="Poris, Ethan" userId="c2868ff0-ae52-4d36-9fc2-374864b4a197" providerId="ADAL" clId="{18D2C152-99B7-44AB-8A8A-3D03C0CFFD06}" dt="2021-01-16T02:42:46.833" v="2748" actId="14100"/>
          <ac:spMkLst>
            <pc:docMk/>
            <pc:sldMk cId="0" sldId="368"/>
            <ac:spMk id="4901" creationId="{00000000-0000-0000-0000-000000000000}"/>
          </ac:spMkLst>
        </pc:spChg>
        <pc:spChg chg="mod">
          <ac:chgData name="Poris, Ethan" userId="c2868ff0-ae52-4d36-9fc2-374864b4a197" providerId="ADAL" clId="{18D2C152-99B7-44AB-8A8A-3D03C0CFFD06}" dt="2021-01-16T02:43:35.541" v="2756" actId="20577"/>
          <ac:spMkLst>
            <pc:docMk/>
            <pc:sldMk cId="0" sldId="368"/>
            <ac:spMk id="4902" creationId="{00000000-0000-0000-0000-000000000000}"/>
          </ac:spMkLst>
        </pc:spChg>
        <pc:spChg chg="mod">
          <ac:chgData name="Poris, Ethan" userId="c2868ff0-ae52-4d36-9fc2-374864b4a197" providerId="ADAL" clId="{18D2C152-99B7-44AB-8A8A-3D03C0CFFD06}" dt="2021-01-16T02:30:32.114" v="2521" actId="14100"/>
          <ac:spMkLst>
            <pc:docMk/>
            <pc:sldMk cId="0" sldId="368"/>
            <ac:spMk id="4904" creationId="{00000000-0000-0000-0000-000000000000}"/>
          </ac:spMkLst>
        </pc:spChg>
        <pc:spChg chg="mod">
          <ac:chgData name="Poris, Ethan" userId="c2868ff0-ae52-4d36-9fc2-374864b4a197" providerId="ADAL" clId="{18D2C152-99B7-44AB-8A8A-3D03C0CFFD06}" dt="2021-01-16T02:32:25.440" v="2679" actId="20577"/>
          <ac:spMkLst>
            <pc:docMk/>
            <pc:sldMk cId="0" sldId="368"/>
            <ac:spMk id="4905" creationId="{00000000-0000-0000-0000-000000000000}"/>
          </ac:spMkLst>
        </pc:spChg>
        <pc:spChg chg="mod">
          <ac:chgData name="Poris, Ethan" userId="c2868ff0-ae52-4d36-9fc2-374864b4a197" providerId="ADAL" clId="{18D2C152-99B7-44AB-8A8A-3D03C0CFFD06}" dt="2021-01-16T02:28:34.376" v="2356" actId="1076"/>
          <ac:spMkLst>
            <pc:docMk/>
            <pc:sldMk cId="0" sldId="368"/>
            <ac:spMk id="4908" creationId="{00000000-0000-0000-0000-000000000000}"/>
          </ac:spMkLst>
        </pc:spChg>
        <pc:spChg chg="mod">
          <ac:chgData name="Poris, Ethan" userId="c2868ff0-ae52-4d36-9fc2-374864b4a197" providerId="ADAL" clId="{18D2C152-99B7-44AB-8A8A-3D03C0CFFD06}" dt="2021-01-16T02:29:18.186" v="2423" actId="20577"/>
          <ac:spMkLst>
            <pc:docMk/>
            <pc:sldMk cId="0" sldId="368"/>
            <ac:spMk id="4909" creationId="{00000000-0000-0000-0000-000000000000}"/>
          </ac:spMkLst>
        </pc:spChg>
        <pc:spChg chg="mod">
          <ac:chgData name="Poris, Ethan" userId="c2868ff0-ae52-4d36-9fc2-374864b4a197" providerId="ADAL" clId="{18D2C152-99B7-44AB-8A8A-3D03C0CFFD06}" dt="2021-01-16T02:29:32.325" v="2457" actId="20577"/>
          <ac:spMkLst>
            <pc:docMk/>
            <pc:sldMk cId="0" sldId="368"/>
            <ac:spMk id="4910" creationId="{00000000-0000-0000-0000-000000000000}"/>
          </ac:spMkLst>
        </pc:spChg>
        <pc:spChg chg="mod">
          <ac:chgData name="Poris, Ethan" userId="c2868ff0-ae52-4d36-9fc2-374864b4a197" providerId="ADAL" clId="{18D2C152-99B7-44AB-8A8A-3D03C0CFFD06}" dt="2021-01-16T02:29:59.641" v="2475" actId="20577"/>
          <ac:spMkLst>
            <pc:docMk/>
            <pc:sldMk cId="0" sldId="368"/>
            <ac:spMk id="4911" creationId="{00000000-0000-0000-0000-000000000000}"/>
          </ac:spMkLst>
        </pc:spChg>
      </pc:sldChg>
      <pc:sldChg chg="addSp delSp modSp mod modNotesTx">
        <pc:chgData name="Poris, Ethan" userId="c2868ff0-ae52-4d36-9fc2-374864b4a197" providerId="ADAL" clId="{18D2C152-99B7-44AB-8A8A-3D03C0CFFD06}" dt="2021-01-16T14:24:42.728" v="5724" actId="1076"/>
        <pc:sldMkLst>
          <pc:docMk/>
          <pc:sldMk cId="0" sldId="373"/>
        </pc:sldMkLst>
        <pc:spChg chg="add mod">
          <ac:chgData name="Poris, Ethan" userId="c2868ff0-ae52-4d36-9fc2-374864b4a197" providerId="ADAL" clId="{18D2C152-99B7-44AB-8A8A-3D03C0CFFD06}" dt="2021-01-16T14:23:47.155" v="5719" actId="571"/>
          <ac:spMkLst>
            <pc:docMk/>
            <pc:sldMk cId="0" sldId="373"/>
            <ac:spMk id="54" creationId="{ACA221AC-E236-404B-9BD3-08F0D2229D93}"/>
          </ac:spMkLst>
        </pc:spChg>
        <pc:spChg chg="add mod">
          <ac:chgData name="Poris, Ethan" userId="c2868ff0-ae52-4d36-9fc2-374864b4a197" providerId="ADAL" clId="{18D2C152-99B7-44AB-8A8A-3D03C0CFFD06}" dt="2021-01-16T14:23:47.155" v="5719" actId="571"/>
          <ac:spMkLst>
            <pc:docMk/>
            <pc:sldMk cId="0" sldId="373"/>
            <ac:spMk id="55" creationId="{0E3656DD-7B5F-424F-8909-987E2FAFD030}"/>
          </ac:spMkLst>
        </pc:spChg>
        <pc:spChg chg="add mod">
          <ac:chgData name="Poris, Ethan" userId="c2868ff0-ae52-4d36-9fc2-374864b4a197" providerId="ADAL" clId="{18D2C152-99B7-44AB-8A8A-3D03C0CFFD06}" dt="2021-01-16T14:23:47.155" v="5719" actId="571"/>
          <ac:spMkLst>
            <pc:docMk/>
            <pc:sldMk cId="0" sldId="373"/>
            <ac:spMk id="56" creationId="{90013DA5-61D0-4635-9316-4C993A948BD3}"/>
          </ac:spMkLst>
        </pc:spChg>
        <pc:spChg chg="add mod">
          <ac:chgData name="Poris, Ethan" userId="c2868ff0-ae52-4d36-9fc2-374864b4a197" providerId="ADAL" clId="{18D2C152-99B7-44AB-8A8A-3D03C0CFFD06}" dt="2021-01-16T14:23:47.155" v="5719" actId="571"/>
          <ac:spMkLst>
            <pc:docMk/>
            <pc:sldMk cId="0" sldId="373"/>
            <ac:spMk id="57" creationId="{84B9AD66-8DDE-420A-876A-68477253699F}"/>
          </ac:spMkLst>
        </pc:spChg>
        <pc:spChg chg="mod">
          <ac:chgData name="Poris, Ethan" userId="c2868ff0-ae52-4d36-9fc2-374864b4a197" providerId="ADAL" clId="{18D2C152-99B7-44AB-8A8A-3D03C0CFFD06}" dt="2021-01-16T14:24:13.264" v="5722" actId="1076"/>
          <ac:spMkLst>
            <pc:docMk/>
            <pc:sldMk cId="0" sldId="373"/>
            <ac:spMk id="5291" creationId="{00000000-0000-0000-0000-000000000000}"/>
          </ac:spMkLst>
        </pc:spChg>
        <pc:spChg chg="mod">
          <ac:chgData name="Poris, Ethan" userId="c2868ff0-ae52-4d36-9fc2-374864b4a197" providerId="ADAL" clId="{18D2C152-99B7-44AB-8A8A-3D03C0CFFD06}" dt="2021-01-16T14:24:06.673" v="5721" actId="1076"/>
          <ac:spMkLst>
            <pc:docMk/>
            <pc:sldMk cId="0" sldId="373"/>
            <ac:spMk id="5292" creationId="{00000000-0000-0000-0000-000000000000}"/>
          </ac:spMkLst>
        </pc:spChg>
        <pc:spChg chg="mod">
          <ac:chgData name="Poris, Ethan" userId="c2868ff0-ae52-4d36-9fc2-374864b4a197" providerId="ADAL" clId="{18D2C152-99B7-44AB-8A8A-3D03C0CFFD06}" dt="2021-01-16T14:24:37.352" v="5723" actId="1076"/>
          <ac:spMkLst>
            <pc:docMk/>
            <pc:sldMk cId="0" sldId="373"/>
            <ac:spMk id="5293" creationId="{00000000-0000-0000-0000-000000000000}"/>
          </ac:spMkLst>
        </pc:spChg>
        <pc:spChg chg="mod">
          <ac:chgData name="Poris, Ethan" userId="c2868ff0-ae52-4d36-9fc2-374864b4a197" providerId="ADAL" clId="{18D2C152-99B7-44AB-8A8A-3D03C0CFFD06}" dt="2021-01-16T14:24:02.917" v="5720" actId="255"/>
          <ac:spMkLst>
            <pc:docMk/>
            <pc:sldMk cId="0" sldId="373"/>
            <ac:spMk id="5294" creationId="{00000000-0000-0000-0000-000000000000}"/>
          </ac:spMkLst>
        </pc:spChg>
        <pc:spChg chg="mod">
          <ac:chgData name="Poris, Ethan" userId="c2868ff0-ae52-4d36-9fc2-374864b4a197" providerId="ADAL" clId="{18D2C152-99B7-44AB-8A8A-3D03C0CFFD06}" dt="2021-01-16T14:24:02.917" v="5720" actId="255"/>
          <ac:spMkLst>
            <pc:docMk/>
            <pc:sldMk cId="0" sldId="373"/>
            <ac:spMk id="5295" creationId="{00000000-0000-0000-0000-000000000000}"/>
          </ac:spMkLst>
        </pc:spChg>
        <pc:spChg chg="mod">
          <ac:chgData name="Poris, Ethan" userId="c2868ff0-ae52-4d36-9fc2-374864b4a197" providerId="ADAL" clId="{18D2C152-99B7-44AB-8A8A-3D03C0CFFD06}" dt="2021-01-16T14:24:42.728" v="5724" actId="1076"/>
          <ac:spMkLst>
            <pc:docMk/>
            <pc:sldMk cId="0" sldId="373"/>
            <ac:spMk id="5296" creationId="{00000000-0000-0000-0000-000000000000}"/>
          </ac:spMkLst>
        </pc:spChg>
        <pc:picChg chg="add del">
          <ac:chgData name="Poris, Ethan" userId="c2868ff0-ae52-4d36-9fc2-374864b4a197" providerId="ADAL" clId="{18D2C152-99B7-44AB-8A8A-3D03C0CFFD06}" dt="2021-01-16T05:20:58.420" v="5199"/>
          <ac:picMkLst>
            <pc:docMk/>
            <pc:sldMk cId="0" sldId="373"/>
            <ac:picMk id="5122" creationId="{8C950175-5D68-486F-AEF9-0354247CA788}"/>
          </ac:picMkLst>
        </pc:picChg>
      </pc:sldChg>
      <pc:sldChg chg="add del">
        <pc:chgData name="Poris, Ethan" userId="c2868ff0-ae52-4d36-9fc2-374864b4a197" providerId="ADAL" clId="{18D2C152-99B7-44AB-8A8A-3D03C0CFFD06}" dt="2021-01-16T05:10:29.013" v="5185" actId="2696"/>
        <pc:sldMkLst>
          <pc:docMk/>
          <pc:sldMk cId="0" sldId="377"/>
        </pc:sldMkLst>
      </pc:sldChg>
      <pc:sldChg chg="add">
        <pc:chgData name="Poris, Ethan" userId="c2868ff0-ae52-4d36-9fc2-374864b4a197" providerId="ADAL" clId="{18D2C152-99B7-44AB-8A8A-3D03C0CFFD06}" dt="2021-01-16T03:15:27.801" v="3406"/>
        <pc:sldMkLst>
          <pc:docMk/>
          <pc:sldMk cId="0" sldId="395"/>
        </pc:sldMkLst>
      </pc:sldChg>
      <pc:sldChg chg="addSp delSp modSp mod">
        <pc:chgData name="Poris, Ethan" userId="c2868ff0-ae52-4d36-9fc2-374864b4a197" providerId="ADAL" clId="{18D2C152-99B7-44AB-8A8A-3D03C0CFFD06}" dt="2021-01-16T05:00:29.674" v="5153" actId="207"/>
        <pc:sldMkLst>
          <pc:docMk/>
          <pc:sldMk cId="3899686872" sldId="419"/>
        </pc:sldMkLst>
        <pc:spChg chg="mod">
          <ac:chgData name="Poris, Ethan" userId="c2868ff0-ae52-4d36-9fc2-374864b4a197" providerId="ADAL" clId="{18D2C152-99B7-44AB-8A8A-3D03C0CFFD06}" dt="2021-01-16T03:03:54.628" v="3401" actId="14100"/>
          <ac:spMkLst>
            <pc:docMk/>
            <pc:sldMk cId="3899686872" sldId="419"/>
            <ac:spMk id="7175" creationId="{00000000-0000-0000-0000-000000000000}"/>
          </ac:spMkLst>
        </pc:spChg>
        <pc:spChg chg="mod">
          <ac:chgData name="Poris, Ethan" userId="c2868ff0-ae52-4d36-9fc2-374864b4a197" providerId="ADAL" clId="{18D2C152-99B7-44AB-8A8A-3D03C0CFFD06}" dt="2021-01-16T05:00:29.674" v="5153" actId="207"/>
          <ac:spMkLst>
            <pc:docMk/>
            <pc:sldMk cId="3899686872" sldId="419"/>
            <ac:spMk id="7177" creationId="{00000000-0000-0000-0000-000000000000}"/>
          </ac:spMkLst>
        </pc:spChg>
        <pc:spChg chg="mod">
          <ac:chgData name="Poris, Ethan" userId="c2868ff0-ae52-4d36-9fc2-374864b4a197" providerId="ADAL" clId="{18D2C152-99B7-44AB-8A8A-3D03C0CFFD06}" dt="2021-01-16T05:00:15.056" v="5152" actId="207"/>
          <ac:spMkLst>
            <pc:docMk/>
            <pc:sldMk cId="3899686872" sldId="419"/>
            <ac:spMk id="7183" creationId="{00000000-0000-0000-0000-000000000000}"/>
          </ac:spMkLst>
        </pc:spChg>
        <pc:spChg chg="mod">
          <ac:chgData name="Poris, Ethan" userId="c2868ff0-ae52-4d36-9fc2-374864b4a197" providerId="ADAL" clId="{18D2C152-99B7-44AB-8A8A-3D03C0CFFD06}" dt="2021-01-16T04:59:19.413" v="5151" actId="207"/>
          <ac:spMkLst>
            <pc:docMk/>
            <pc:sldMk cId="3899686872" sldId="419"/>
            <ac:spMk id="7184" creationId="{00000000-0000-0000-0000-000000000000}"/>
          </ac:spMkLst>
        </pc:spChg>
        <pc:spChg chg="mod">
          <ac:chgData name="Poris, Ethan" userId="c2868ff0-ae52-4d36-9fc2-374864b4a197" providerId="ADAL" clId="{18D2C152-99B7-44AB-8A8A-3D03C0CFFD06}" dt="2021-01-16T03:03:45.316" v="3400" actId="14100"/>
          <ac:spMkLst>
            <pc:docMk/>
            <pc:sldMk cId="3899686872" sldId="419"/>
            <ac:spMk id="7196" creationId="{00000000-0000-0000-0000-000000000000}"/>
          </ac:spMkLst>
        </pc:spChg>
        <pc:spChg chg="del mod">
          <ac:chgData name="Poris, Ethan" userId="c2868ff0-ae52-4d36-9fc2-374864b4a197" providerId="ADAL" clId="{18D2C152-99B7-44AB-8A8A-3D03C0CFFD06}" dt="2021-01-16T04:14:30.866" v="4864" actId="478"/>
          <ac:spMkLst>
            <pc:docMk/>
            <pc:sldMk cId="3899686872" sldId="419"/>
            <ac:spMk id="7201" creationId="{00000000-0000-0000-0000-000000000000}"/>
          </ac:spMkLst>
        </pc:spChg>
        <pc:spChg chg="del">
          <ac:chgData name="Poris, Ethan" userId="c2868ff0-ae52-4d36-9fc2-374864b4a197" providerId="ADAL" clId="{18D2C152-99B7-44AB-8A8A-3D03C0CFFD06}" dt="2021-01-16T04:05:15.691" v="4830" actId="478"/>
          <ac:spMkLst>
            <pc:docMk/>
            <pc:sldMk cId="3899686872" sldId="419"/>
            <ac:spMk id="7202" creationId="{00000000-0000-0000-0000-000000000000}"/>
          </ac:spMkLst>
        </pc:spChg>
        <pc:spChg chg="del">
          <ac:chgData name="Poris, Ethan" userId="c2868ff0-ae52-4d36-9fc2-374864b4a197" providerId="ADAL" clId="{18D2C152-99B7-44AB-8A8A-3D03C0CFFD06}" dt="2021-01-16T04:14:38.779" v="4867" actId="478"/>
          <ac:spMkLst>
            <pc:docMk/>
            <pc:sldMk cId="3899686872" sldId="419"/>
            <ac:spMk id="7203" creationId="{00000000-0000-0000-0000-000000000000}"/>
          </ac:spMkLst>
        </pc:spChg>
        <pc:spChg chg="del mod">
          <ac:chgData name="Poris, Ethan" userId="c2868ff0-ae52-4d36-9fc2-374864b4a197" providerId="ADAL" clId="{18D2C152-99B7-44AB-8A8A-3D03C0CFFD06}" dt="2021-01-16T04:07:19.332" v="4843" actId="478"/>
          <ac:spMkLst>
            <pc:docMk/>
            <pc:sldMk cId="3899686872" sldId="419"/>
            <ac:spMk id="7204" creationId="{00000000-0000-0000-0000-000000000000}"/>
          </ac:spMkLst>
        </pc:spChg>
        <pc:grpChg chg="mod">
          <ac:chgData name="Poris, Ethan" userId="c2868ff0-ae52-4d36-9fc2-374864b4a197" providerId="ADAL" clId="{18D2C152-99B7-44AB-8A8A-3D03C0CFFD06}" dt="2021-01-16T04:07:16.124" v="4841" actId="1076"/>
          <ac:grpSpMkLst>
            <pc:docMk/>
            <pc:sldMk cId="3899686872" sldId="419"/>
            <ac:grpSpMk id="7176" creationId="{00000000-0000-0000-0000-000000000000}"/>
          </ac:grpSpMkLst>
        </pc:grpChg>
        <pc:grpChg chg="mod">
          <ac:chgData name="Poris, Ethan" userId="c2868ff0-ae52-4d36-9fc2-374864b4a197" providerId="ADAL" clId="{18D2C152-99B7-44AB-8A8A-3D03C0CFFD06}" dt="2021-01-16T04:14:04.987" v="4860" actId="1076"/>
          <ac:grpSpMkLst>
            <pc:docMk/>
            <pc:sldMk cId="3899686872" sldId="419"/>
            <ac:grpSpMk id="7179" creationId="{00000000-0000-0000-0000-000000000000}"/>
          </ac:grpSpMkLst>
        </pc:grpChg>
        <pc:grpChg chg="mod">
          <ac:chgData name="Poris, Ethan" userId="c2868ff0-ae52-4d36-9fc2-374864b4a197" providerId="ADAL" clId="{18D2C152-99B7-44AB-8A8A-3D03C0CFFD06}" dt="2021-01-16T04:14:35.167" v="4866" actId="1076"/>
          <ac:grpSpMkLst>
            <pc:docMk/>
            <pc:sldMk cId="3899686872" sldId="419"/>
            <ac:grpSpMk id="7185" creationId="{00000000-0000-0000-0000-000000000000}"/>
          </ac:grpSpMkLst>
        </pc:grpChg>
        <pc:picChg chg="add del mod">
          <ac:chgData name="Poris, Ethan" userId="c2868ff0-ae52-4d36-9fc2-374864b4a197" providerId="ADAL" clId="{18D2C152-99B7-44AB-8A8A-3D03C0CFFD06}" dt="2021-01-16T04:15:14.547" v="4871" actId="478"/>
          <ac:picMkLst>
            <pc:docMk/>
            <pc:sldMk cId="3899686872" sldId="419"/>
            <ac:picMk id="9" creationId="{54357547-2FB6-498B-BB31-E39B9F80F14A}"/>
          </ac:picMkLst>
        </pc:picChg>
        <pc:picChg chg="add del mod">
          <ac:chgData name="Poris, Ethan" userId="c2868ff0-ae52-4d36-9fc2-374864b4a197" providerId="ADAL" clId="{18D2C152-99B7-44AB-8A8A-3D03C0CFFD06}" dt="2021-01-16T04:15:12.732" v="4870" actId="478"/>
          <ac:picMkLst>
            <pc:docMk/>
            <pc:sldMk cId="3899686872" sldId="419"/>
            <ac:picMk id="11" creationId="{7EFD58B0-2353-4E70-9E1D-AF7BDD0EEDB7}"/>
          </ac:picMkLst>
        </pc:picChg>
        <pc:picChg chg="add mod">
          <ac:chgData name="Poris, Ethan" userId="c2868ff0-ae52-4d36-9fc2-374864b4a197" providerId="ADAL" clId="{18D2C152-99B7-44AB-8A8A-3D03C0CFFD06}" dt="2021-01-16T04:15:10.054" v="4869" actId="207"/>
          <ac:picMkLst>
            <pc:docMk/>
            <pc:sldMk cId="3899686872" sldId="419"/>
            <ac:picMk id="13" creationId="{FBE8F96D-942A-4C7E-ABE1-9F7CA827B1ED}"/>
          </ac:picMkLst>
        </pc:picChg>
        <pc:picChg chg="add del mod">
          <ac:chgData name="Poris, Ethan" userId="c2868ff0-ae52-4d36-9fc2-374864b4a197" providerId="ADAL" clId="{18D2C152-99B7-44AB-8A8A-3D03C0CFFD06}" dt="2021-01-16T04:14:30.866" v="4864" actId="478"/>
          <ac:picMkLst>
            <pc:docMk/>
            <pc:sldMk cId="3899686872" sldId="419"/>
            <ac:picMk id="15" creationId="{395C152A-85B4-428F-B66F-BDD7EED78A08}"/>
          </ac:picMkLst>
        </pc:picChg>
        <pc:picChg chg="add mod">
          <ac:chgData name="Poris, Ethan" userId="c2868ff0-ae52-4d36-9fc2-374864b4a197" providerId="ADAL" clId="{18D2C152-99B7-44AB-8A8A-3D03C0CFFD06}" dt="2021-01-16T04:14:22.841" v="4863" actId="207"/>
          <ac:picMkLst>
            <pc:docMk/>
            <pc:sldMk cId="3899686872" sldId="419"/>
            <ac:picMk id="17" creationId="{781619FF-4CA5-40EC-8FFE-A14C6647FF30}"/>
          </ac:picMkLst>
        </pc:picChg>
        <pc:picChg chg="add del mod">
          <ac:chgData name="Poris, Ethan" userId="c2868ff0-ae52-4d36-9fc2-374864b4a197" providerId="ADAL" clId="{18D2C152-99B7-44AB-8A8A-3D03C0CFFD06}" dt="2021-01-16T04:15:33.108" v="4874" actId="478"/>
          <ac:picMkLst>
            <pc:docMk/>
            <pc:sldMk cId="3899686872" sldId="419"/>
            <ac:picMk id="19" creationId="{9F15DBE0-666B-4D5D-8FCD-0D7A569A71C5}"/>
          </ac:picMkLst>
        </pc:picChg>
        <pc:picChg chg="add mod">
          <ac:chgData name="Poris, Ethan" userId="c2868ff0-ae52-4d36-9fc2-374864b4a197" providerId="ADAL" clId="{18D2C152-99B7-44AB-8A8A-3D03C0CFFD06}" dt="2021-01-16T04:15:30.862" v="4873" actId="207"/>
          <ac:picMkLst>
            <pc:docMk/>
            <pc:sldMk cId="3899686872" sldId="419"/>
            <ac:picMk id="21" creationId="{999DE6B7-66E9-473E-9999-ABD89561981A}"/>
          </ac:picMkLst>
        </pc:picChg>
        <pc:picChg chg="add del mod">
          <ac:chgData name="Poris, Ethan" userId="c2868ff0-ae52-4d36-9fc2-374864b4a197" providerId="ADAL" clId="{18D2C152-99B7-44AB-8A8A-3D03C0CFFD06}" dt="2021-01-16T04:14:30.866" v="4864" actId="478"/>
          <ac:picMkLst>
            <pc:docMk/>
            <pc:sldMk cId="3899686872" sldId="419"/>
            <ac:picMk id="23" creationId="{5DEFD7C7-20D6-4FA9-9831-C547F3A35B79}"/>
          </ac:picMkLst>
        </pc:picChg>
        <pc:picChg chg="add mod">
          <ac:chgData name="Poris, Ethan" userId="c2868ff0-ae52-4d36-9fc2-374864b4a197" providerId="ADAL" clId="{18D2C152-99B7-44AB-8A8A-3D03C0CFFD06}" dt="2021-01-16T04:05:56.564" v="4837" actId="1076"/>
          <ac:picMkLst>
            <pc:docMk/>
            <pc:sldMk cId="3899686872" sldId="419"/>
            <ac:picMk id="49" creationId="{BE7E8EBE-B23A-477C-97B3-1964795C9238}"/>
          </ac:picMkLst>
        </pc:picChg>
      </pc:sldChg>
      <pc:sldChg chg="add del">
        <pc:chgData name="Poris, Ethan" userId="c2868ff0-ae52-4d36-9fc2-374864b4a197" providerId="ADAL" clId="{18D2C152-99B7-44AB-8A8A-3D03C0CFFD06}" dt="2021-01-16T03:57:07.995" v="4804" actId="2696"/>
        <pc:sldMkLst>
          <pc:docMk/>
          <pc:sldMk cId="0" sldId="421"/>
        </pc:sldMkLst>
      </pc:sldChg>
      <pc:sldChg chg="addSp delSp modSp mod">
        <pc:chgData name="Poris, Ethan" userId="c2868ff0-ae52-4d36-9fc2-374864b4a197" providerId="ADAL" clId="{18D2C152-99B7-44AB-8A8A-3D03C0CFFD06}" dt="2021-01-16T14:43:32.871" v="5759" actId="207"/>
        <pc:sldMkLst>
          <pc:docMk/>
          <pc:sldMk cId="1203175084" sldId="474"/>
        </pc:sldMkLst>
        <pc:picChg chg="add mod">
          <ac:chgData name="Poris, Ethan" userId="c2868ff0-ae52-4d36-9fc2-374864b4a197" providerId="ADAL" clId="{18D2C152-99B7-44AB-8A8A-3D03C0CFFD06}" dt="2021-01-16T14:40:14.063" v="5752" actId="207"/>
          <ac:picMkLst>
            <pc:docMk/>
            <pc:sldMk cId="1203175084" sldId="474"/>
            <ac:picMk id="3" creationId="{1C5357E7-7AFD-4EAE-87BC-A73907B78533}"/>
          </ac:picMkLst>
        </pc:picChg>
        <pc:picChg chg="add mod">
          <ac:chgData name="Poris, Ethan" userId="c2868ff0-ae52-4d36-9fc2-374864b4a197" providerId="ADAL" clId="{18D2C152-99B7-44AB-8A8A-3D03C0CFFD06}" dt="2021-01-16T14:43:32.871" v="5759" actId="207"/>
          <ac:picMkLst>
            <pc:docMk/>
            <pc:sldMk cId="1203175084" sldId="474"/>
            <ac:picMk id="5" creationId="{1F3CD371-2E8C-46FC-861B-FAC9F6922A79}"/>
          </ac:picMkLst>
        </pc:picChg>
        <pc:picChg chg="del">
          <ac:chgData name="Poris, Ethan" userId="c2868ff0-ae52-4d36-9fc2-374864b4a197" providerId="ADAL" clId="{18D2C152-99B7-44AB-8A8A-3D03C0CFFD06}" dt="2021-01-16T14:39:47.160" v="5745" actId="478"/>
          <ac:picMkLst>
            <pc:docMk/>
            <pc:sldMk cId="1203175084" sldId="474"/>
            <ac:picMk id="70" creationId="{9196E127-D71F-6A4C-AE8D-570EF84681B0}"/>
          </ac:picMkLst>
        </pc:picChg>
        <pc:picChg chg="del">
          <ac:chgData name="Poris, Ethan" userId="c2868ff0-ae52-4d36-9fc2-374864b4a197" providerId="ADAL" clId="{18D2C152-99B7-44AB-8A8A-3D03C0CFFD06}" dt="2021-01-16T14:43:12.735" v="5754" actId="478"/>
          <ac:picMkLst>
            <pc:docMk/>
            <pc:sldMk cId="1203175084" sldId="474"/>
            <ac:picMk id="71" creationId="{B25000A9-7865-FF4F-A1F6-53C47A2185BB}"/>
          </ac:picMkLst>
        </pc:picChg>
      </pc:sldChg>
      <pc:sldChg chg="addSp modSp add mod ord">
        <pc:chgData name="Poris, Ethan" userId="c2868ff0-ae52-4d36-9fc2-374864b4a197" providerId="ADAL" clId="{18D2C152-99B7-44AB-8A8A-3D03C0CFFD06}" dt="2021-01-16T05:27:05.817" v="5222" actId="1076"/>
        <pc:sldMkLst>
          <pc:docMk/>
          <pc:sldMk cId="2272176893" sldId="478"/>
        </pc:sldMkLst>
        <pc:spChg chg="mod">
          <ac:chgData name="Poris, Ethan" userId="c2868ff0-ae52-4d36-9fc2-374864b4a197" providerId="ADAL" clId="{18D2C152-99B7-44AB-8A8A-3D03C0CFFD06}" dt="2021-01-16T05:23:11.467" v="5214" actId="14100"/>
          <ac:spMkLst>
            <pc:docMk/>
            <pc:sldMk cId="2272176893" sldId="478"/>
            <ac:spMk id="14" creationId="{00000000-0000-0000-0000-000000000000}"/>
          </ac:spMkLst>
        </pc:spChg>
        <pc:spChg chg="mod">
          <ac:chgData name="Poris, Ethan" userId="c2868ff0-ae52-4d36-9fc2-374864b4a197" providerId="ADAL" clId="{18D2C152-99B7-44AB-8A8A-3D03C0CFFD06}" dt="2021-01-16T05:23:13.873" v="5215" actId="1076"/>
          <ac:spMkLst>
            <pc:docMk/>
            <pc:sldMk cId="2272176893" sldId="478"/>
            <ac:spMk id="15" creationId="{00000000-0000-0000-0000-000000000000}"/>
          </ac:spMkLst>
        </pc:spChg>
        <pc:spChg chg="mod">
          <ac:chgData name="Poris, Ethan" userId="c2868ff0-ae52-4d36-9fc2-374864b4a197" providerId="ADAL" clId="{18D2C152-99B7-44AB-8A8A-3D03C0CFFD06}" dt="2021-01-16T05:23:44.163" v="5219" actId="14100"/>
          <ac:spMkLst>
            <pc:docMk/>
            <pc:sldMk cId="2272176893" sldId="478"/>
            <ac:spMk id="16" creationId="{00000000-0000-0000-0000-000000000000}"/>
          </ac:spMkLst>
        </pc:spChg>
        <pc:spChg chg="mod">
          <ac:chgData name="Poris, Ethan" userId="c2868ff0-ae52-4d36-9fc2-374864b4a197" providerId="ADAL" clId="{18D2C152-99B7-44AB-8A8A-3D03C0CFFD06}" dt="2021-01-16T05:22:02.697" v="5204" actId="1076"/>
          <ac:spMkLst>
            <pc:docMk/>
            <pc:sldMk cId="2272176893" sldId="478"/>
            <ac:spMk id="20" creationId="{00000000-0000-0000-0000-000000000000}"/>
          </ac:spMkLst>
        </pc:spChg>
        <pc:spChg chg="mod">
          <ac:chgData name="Poris, Ethan" userId="c2868ff0-ae52-4d36-9fc2-374864b4a197" providerId="ADAL" clId="{18D2C152-99B7-44AB-8A8A-3D03C0CFFD06}" dt="2021-01-16T05:22:04.690" v="5205" actId="1076"/>
          <ac:spMkLst>
            <pc:docMk/>
            <pc:sldMk cId="2272176893" sldId="478"/>
            <ac:spMk id="21" creationId="{00000000-0000-0000-0000-000000000000}"/>
          </ac:spMkLst>
        </pc:spChg>
        <pc:picChg chg="add mod">
          <ac:chgData name="Poris, Ethan" userId="c2868ff0-ae52-4d36-9fc2-374864b4a197" providerId="ADAL" clId="{18D2C152-99B7-44AB-8A8A-3D03C0CFFD06}" dt="2021-01-16T05:27:05.817" v="5222" actId="1076"/>
          <ac:picMkLst>
            <pc:docMk/>
            <pc:sldMk cId="2272176893" sldId="478"/>
            <ac:picMk id="8" creationId="{143CDF62-6319-4731-A851-F427B9248EA1}"/>
          </ac:picMkLst>
        </pc:picChg>
        <pc:picChg chg="add mod">
          <ac:chgData name="Poris, Ethan" userId="c2868ff0-ae52-4d36-9fc2-374864b4a197" providerId="ADAL" clId="{18D2C152-99B7-44AB-8A8A-3D03C0CFFD06}" dt="2021-01-16T05:26:54.897" v="5221" actId="1076"/>
          <ac:picMkLst>
            <pc:docMk/>
            <pc:sldMk cId="2272176893" sldId="478"/>
            <ac:picMk id="12" creationId="{726C15DA-C959-49F5-8DD4-33081AEDD0F5}"/>
          </ac:picMkLst>
        </pc:picChg>
        <pc:picChg chg="add mod">
          <ac:chgData name="Poris, Ethan" userId="c2868ff0-ae52-4d36-9fc2-374864b4a197" providerId="ADAL" clId="{18D2C152-99B7-44AB-8A8A-3D03C0CFFD06}" dt="2021-01-16T05:26:54.897" v="5221" actId="1076"/>
          <ac:picMkLst>
            <pc:docMk/>
            <pc:sldMk cId="2272176893" sldId="478"/>
            <ac:picMk id="18" creationId="{86A16842-F4C7-473D-8FD2-0BCBD796AF8F}"/>
          </ac:picMkLst>
        </pc:picChg>
        <pc:picChg chg="add mod">
          <ac:chgData name="Poris, Ethan" userId="c2868ff0-ae52-4d36-9fc2-374864b4a197" providerId="ADAL" clId="{18D2C152-99B7-44AB-8A8A-3D03C0CFFD06}" dt="2021-01-16T05:26:54.897" v="5221" actId="1076"/>
          <ac:picMkLst>
            <pc:docMk/>
            <pc:sldMk cId="2272176893" sldId="478"/>
            <ac:picMk id="22" creationId="{F50A06CB-1311-4BCB-B3D8-A5AE7ADA50B3}"/>
          </ac:picMkLst>
        </pc:picChg>
        <pc:picChg chg="add mod">
          <ac:chgData name="Poris, Ethan" userId="c2868ff0-ae52-4d36-9fc2-374864b4a197" providerId="ADAL" clId="{18D2C152-99B7-44AB-8A8A-3D03C0CFFD06}" dt="2021-01-16T05:26:54.897" v="5221" actId="1076"/>
          <ac:picMkLst>
            <pc:docMk/>
            <pc:sldMk cId="2272176893" sldId="478"/>
            <ac:picMk id="24" creationId="{E4D01E0C-6E19-40D7-8473-CDD00A546C6E}"/>
          </ac:picMkLst>
        </pc:picChg>
      </pc:sldChg>
      <pc:sldChg chg="ord">
        <pc:chgData name="Poris, Ethan" userId="c2868ff0-ae52-4d36-9fc2-374864b4a197" providerId="ADAL" clId="{18D2C152-99B7-44AB-8A8A-3D03C0CFFD06}" dt="2021-01-16T05:00:56.614" v="5157"/>
        <pc:sldMkLst>
          <pc:docMk/>
          <pc:sldMk cId="4149305138" sldId="501"/>
        </pc:sldMkLst>
      </pc:sldChg>
      <pc:sldChg chg="modSp new del mod">
        <pc:chgData name="Poris, Ethan" userId="c2868ff0-ae52-4d36-9fc2-374864b4a197" providerId="ADAL" clId="{18D2C152-99B7-44AB-8A8A-3D03C0CFFD06}" dt="2021-01-16T00:54:54.054" v="13" actId="680"/>
        <pc:sldMkLst>
          <pc:docMk/>
          <pc:sldMk cId="337141466" sldId="502"/>
        </pc:sldMkLst>
        <pc:spChg chg="mod">
          <ac:chgData name="Poris, Ethan" userId="c2868ff0-ae52-4d36-9fc2-374864b4a197" providerId="ADAL" clId="{18D2C152-99B7-44AB-8A8A-3D03C0CFFD06}" dt="2021-01-16T00:54:36.125" v="4"/>
          <ac:spMkLst>
            <pc:docMk/>
            <pc:sldMk cId="337141466" sldId="502"/>
            <ac:spMk id="2" creationId="{A0139F6C-7FC3-4241-B5A3-683FC242EFED}"/>
          </ac:spMkLst>
        </pc:spChg>
      </pc:sldChg>
      <pc:sldChg chg="modSp new mod ord">
        <pc:chgData name="Poris, Ethan" userId="c2868ff0-ae52-4d36-9fc2-374864b4a197" providerId="ADAL" clId="{18D2C152-99B7-44AB-8A8A-3D03C0CFFD06}" dt="2021-01-16T05:00:48.550" v="5155"/>
        <pc:sldMkLst>
          <pc:docMk/>
          <pc:sldMk cId="2807200682" sldId="502"/>
        </pc:sldMkLst>
        <pc:spChg chg="mod">
          <ac:chgData name="Poris, Ethan" userId="c2868ff0-ae52-4d36-9fc2-374864b4a197" providerId="ADAL" clId="{18D2C152-99B7-44AB-8A8A-3D03C0CFFD06}" dt="2021-01-16T00:55:49.032" v="44" actId="20577"/>
          <ac:spMkLst>
            <pc:docMk/>
            <pc:sldMk cId="2807200682" sldId="502"/>
            <ac:spMk id="2" creationId="{C0F092FD-F122-4633-9470-FF639637C17C}"/>
          </ac:spMkLst>
        </pc:spChg>
        <pc:spChg chg="mod">
          <ac:chgData name="Poris, Ethan" userId="c2868ff0-ae52-4d36-9fc2-374864b4a197" providerId="ADAL" clId="{18D2C152-99B7-44AB-8A8A-3D03C0CFFD06}" dt="2021-01-16T01:06:57.785" v="1841" actId="20577"/>
          <ac:spMkLst>
            <pc:docMk/>
            <pc:sldMk cId="2807200682" sldId="502"/>
            <ac:spMk id="3" creationId="{F43EC980-9060-413B-9DA3-98F913D06551}"/>
          </ac:spMkLst>
        </pc:spChg>
      </pc:sldChg>
      <pc:sldChg chg="modSp new mod ord">
        <pc:chgData name="Poris, Ethan" userId="c2868ff0-ae52-4d36-9fc2-374864b4a197" providerId="ADAL" clId="{18D2C152-99B7-44AB-8A8A-3D03C0CFFD06}" dt="2021-01-16T05:00:48.550" v="5155"/>
        <pc:sldMkLst>
          <pc:docMk/>
          <pc:sldMk cId="2250314550" sldId="503"/>
        </pc:sldMkLst>
        <pc:spChg chg="mod">
          <ac:chgData name="Poris, Ethan" userId="c2868ff0-ae52-4d36-9fc2-374864b4a197" providerId="ADAL" clId="{18D2C152-99B7-44AB-8A8A-3D03C0CFFD06}" dt="2021-01-16T00:55:30.068" v="37" actId="20577"/>
          <ac:spMkLst>
            <pc:docMk/>
            <pc:sldMk cId="2250314550" sldId="503"/>
            <ac:spMk id="2" creationId="{B1C4D941-73F5-4ED5-ACFB-1EDD5E99BF63}"/>
          </ac:spMkLst>
        </pc:spChg>
        <pc:spChg chg="mod">
          <ac:chgData name="Poris, Ethan" userId="c2868ff0-ae52-4d36-9fc2-374864b4a197" providerId="ADAL" clId="{18D2C152-99B7-44AB-8A8A-3D03C0CFFD06}" dt="2021-01-16T00:55:42.161" v="42" actId="20577"/>
          <ac:spMkLst>
            <pc:docMk/>
            <pc:sldMk cId="2250314550" sldId="503"/>
            <ac:spMk id="3" creationId="{9B5FB92C-BBED-44EB-8E5F-C6850E024870}"/>
          </ac:spMkLst>
        </pc:spChg>
      </pc:sldChg>
      <pc:sldChg chg="addSp delSp modSp new del mod">
        <pc:chgData name="Poris, Ethan" userId="c2868ff0-ae52-4d36-9fc2-374864b4a197" providerId="ADAL" clId="{18D2C152-99B7-44AB-8A8A-3D03C0CFFD06}" dt="2021-01-16T00:54:53.261" v="12" actId="680"/>
        <pc:sldMkLst>
          <pc:docMk/>
          <pc:sldMk cId="3332661474" sldId="503"/>
        </pc:sldMkLst>
        <pc:spChg chg="add del mod">
          <ac:chgData name="Poris, Ethan" userId="c2868ff0-ae52-4d36-9fc2-374864b4a197" providerId="ADAL" clId="{18D2C152-99B7-44AB-8A8A-3D03C0CFFD06}" dt="2021-01-16T00:54:52.267" v="11"/>
          <ac:spMkLst>
            <pc:docMk/>
            <pc:sldMk cId="3332661474" sldId="503"/>
            <ac:spMk id="2" creationId="{52909525-CCE1-475B-8B0D-6BC2F1DE6B5B}"/>
          </ac:spMkLst>
        </pc:spChg>
      </pc:sldChg>
      <pc:sldChg chg="addSp delSp modSp new mod ord">
        <pc:chgData name="Poris, Ethan" userId="c2868ff0-ae52-4d36-9fc2-374864b4a197" providerId="ADAL" clId="{18D2C152-99B7-44AB-8A8A-3D03C0CFFD06}" dt="2021-01-16T05:20:34.347" v="5195"/>
        <pc:sldMkLst>
          <pc:docMk/>
          <pc:sldMk cId="2054930376" sldId="504"/>
        </pc:sldMkLst>
        <pc:spChg chg="mod">
          <ac:chgData name="Poris, Ethan" userId="c2868ff0-ae52-4d36-9fc2-374864b4a197" providerId="ADAL" clId="{18D2C152-99B7-44AB-8A8A-3D03C0CFFD06}" dt="2021-01-16T01:07:59.776" v="1854" actId="20577"/>
          <ac:spMkLst>
            <pc:docMk/>
            <pc:sldMk cId="2054930376" sldId="504"/>
            <ac:spMk id="2" creationId="{36142B1E-1F7D-4C97-80C4-4E791399EA5F}"/>
          </ac:spMkLst>
        </pc:spChg>
        <pc:spChg chg="mod">
          <ac:chgData name="Poris, Ethan" userId="c2868ff0-ae52-4d36-9fc2-374864b4a197" providerId="ADAL" clId="{18D2C152-99B7-44AB-8A8A-3D03C0CFFD06}" dt="2021-01-16T01:08:03.364" v="1863" actId="20577"/>
          <ac:spMkLst>
            <pc:docMk/>
            <pc:sldMk cId="2054930376" sldId="504"/>
            <ac:spMk id="3" creationId="{D725C5AD-C43D-4A31-AE45-14B1C3CA5FCF}"/>
          </ac:spMkLst>
        </pc:spChg>
        <pc:spChg chg="mod">
          <ac:chgData name="Poris, Ethan" userId="c2868ff0-ae52-4d36-9fc2-374864b4a197" providerId="ADAL" clId="{18D2C152-99B7-44AB-8A8A-3D03C0CFFD06}" dt="2021-01-16T01:11:03.562" v="2287" actId="20577"/>
          <ac:spMkLst>
            <pc:docMk/>
            <pc:sldMk cId="2054930376" sldId="504"/>
            <ac:spMk id="4" creationId="{3E104583-B7C1-4AF9-B28E-A24648609936}"/>
          </ac:spMkLst>
        </pc:spChg>
        <pc:spChg chg="mod">
          <ac:chgData name="Poris, Ethan" userId="c2868ff0-ae52-4d36-9fc2-374864b4a197" providerId="ADAL" clId="{18D2C152-99B7-44AB-8A8A-3D03C0CFFD06}" dt="2021-01-16T01:08:05.236" v="1871" actId="20577"/>
          <ac:spMkLst>
            <pc:docMk/>
            <pc:sldMk cId="2054930376" sldId="504"/>
            <ac:spMk id="5" creationId="{D8F36386-8B26-4925-85AF-0AF50AE67E70}"/>
          </ac:spMkLst>
        </pc:spChg>
        <pc:spChg chg="mod">
          <ac:chgData name="Poris, Ethan" userId="c2868ff0-ae52-4d36-9fc2-374864b4a197" providerId="ADAL" clId="{18D2C152-99B7-44AB-8A8A-3D03C0CFFD06}" dt="2021-01-16T01:10:59.048" v="2286" actId="20577"/>
          <ac:spMkLst>
            <pc:docMk/>
            <pc:sldMk cId="2054930376" sldId="504"/>
            <ac:spMk id="6" creationId="{299F2589-89A6-40FB-9E2E-6BA3B641F5E7}"/>
          </ac:spMkLst>
        </pc:spChg>
        <pc:picChg chg="add del">
          <ac:chgData name="Poris, Ethan" userId="c2868ff0-ae52-4d36-9fc2-374864b4a197" providerId="ADAL" clId="{18D2C152-99B7-44AB-8A8A-3D03C0CFFD06}" dt="2021-01-16T05:20:23.314" v="5193" actId="478"/>
          <ac:picMkLst>
            <pc:docMk/>
            <pc:sldMk cId="2054930376" sldId="504"/>
            <ac:picMk id="3074" creationId="{E64831AC-97D7-4BAE-8F04-901BCF426E92}"/>
          </ac:picMkLst>
        </pc:picChg>
        <pc:picChg chg="add del">
          <ac:chgData name="Poris, Ethan" userId="c2868ff0-ae52-4d36-9fc2-374864b4a197" providerId="ADAL" clId="{18D2C152-99B7-44AB-8A8A-3D03C0CFFD06}" dt="2021-01-16T05:20:34.347" v="5195"/>
          <ac:picMkLst>
            <pc:docMk/>
            <pc:sldMk cId="2054930376" sldId="504"/>
            <ac:picMk id="3076" creationId="{DFAA1A08-B768-4361-A880-92F574E50214}"/>
          </ac:picMkLst>
        </pc:picChg>
      </pc:sldChg>
      <pc:sldChg chg="add ord">
        <pc:chgData name="Poris, Ethan" userId="c2868ff0-ae52-4d36-9fc2-374864b4a197" providerId="ADAL" clId="{18D2C152-99B7-44AB-8A8A-3D03C0CFFD06}" dt="2021-01-16T02:28:42.755" v="2359"/>
        <pc:sldMkLst>
          <pc:docMk/>
          <pc:sldMk cId="2618373759" sldId="508"/>
        </pc:sldMkLst>
      </pc:sldChg>
      <pc:sldChg chg="delSp modSp add del mod">
        <pc:chgData name="Poris, Ethan" userId="c2868ff0-ae52-4d36-9fc2-374864b4a197" providerId="ADAL" clId="{18D2C152-99B7-44AB-8A8A-3D03C0CFFD06}" dt="2021-01-16T03:01:52.166" v="3392" actId="2696"/>
        <pc:sldMkLst>
          <pc:docMk/>
          <pc:sldMk cId="1711274664" sldId="510"/>
        </pc:sldMkLst>
        <pc:spChg chg="mod">
          <ac:chgData name="Poris, Ethan" userId="c2868ff0-ae52-4d36-9fc2-374864b4a197" providerId="ADAL" clId="{18D2C152-99B7-44AB-8A8A-3D03C0CFFD06}" dt="2021-01-16T02:44:23.309" v="2760" actId="1076"/>
          <ac:spMkLst>
            <pc:docMk/>
            <pc:sldMk cId="1711274664" sldId="510"/>
            <ac:spMk id="4875"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876"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877"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887"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888"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889"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908"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909" creationId="{00000000-0000-0000-0000-000000000000}"/>
          </ac:spMkLst>
        </pc:spChg>
        <pc:spChg chg="mod">
          <ac:chgData name="Poris, Ethan" userId="c2868ff0-ae52-4d36-9fc2-374864b4a197" providerId="ADAL" clId="{18D2C152-99B7-44AB-8A8A-3D03C0CFFD06}" dt="2021-01-16T02:44:48.568" v="2761" actId="108"/>
          <ac:spMkLst>
            <pc:docMk/>
            <pc:sldMk cId="1711274664" sldId="510"/>
            <ac:spMk id="4910" creationId="{00000000-0000-0000-0000-000000000000}"/>
          </ac:spMkLst>
        </pc:spChg>
        <pc:spChg chg="mod">
          <ac:chgData name="Poris, Ethan" userId="c2868ff0-ae52-4d36-9fc2-374864b4a197" providerId="ADAL" clId="{18D2C152-99B7-44AB-8A8A-3D03C0CFFD06}" dt="2021-01-16T02:45:18.496" v="2764" actId="20577"/>
          <ac:spMkLst>
            <pc:docMk/>
            <pc:sldMk cId="1711274664" sldId="510"/>
            <ac:spMk id="4911"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912"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913" creationId="{00000000-0000-0000-0000-000000000000}"/>
          </ac:spMkLst>
        </pc:spChg>
        <pc:spChg chg="mod">
          <ac:chgData name="Poris, Ethan" userId="c2868ff0-ae52-4d36-9fc2-374864b4a197" providerId="ADAL" clId="{18D2C152-99B7-44AB-8A8A-3D03C0CFFD06}" dt="2021-01-16T02:44:23.309" v="2760" actId="1076"/>
          <ac:spMkLst>
            <pc:docMk/>
            <pc:sldMk cId="1711274664" sldId="510"/>
            <ac:spMk id="4914" creationId="{00000000-0000-0000-0000-000000000000}"/>
          </ac:spMkLst>
        </pc:spChg>
        <pc:grpChg chg="mod">
          <ac:chgData name="Poris, Ethan" userId="c2868ff0-ae52-4d36-9fc2-374864b4a197" providerId="ADAL" clId="{18D2C152-99B7-44AB-8A8A-3D03C0CFFD06}" dt="2021-01-16T02:44:23.309" v="2760" actId="1076"/>
          <ac:grpSpMkLst>
            <pc:docMk/>
            <pc:sldMk cId="1711274664" sldId="510"/>
            <ac:grpSpMk id="4881" creationId="{00000000-0000-0000-0000-000000000000}"/>
          </ac:grpSpMkLst>
        </pc:grpChg>
        <pc:grpChg chg="del">
          <ac:chgData name="Poris, Ethan" userId="c2868ff0-ae52-4d36-9fc2-374864b4a197" providerId="ADAL" clId="{18D2C152-99B7-44AB-8A8A-3D03C0CFFD06}" dt="2021-01-16T02:44:14.615" v="2759" actId="478"/>
          <ac:grpSpMkLst>
            <pc:docMk/>
            <pc:sldMk cId="1711274664" sldId="510"/>
            <ac:grpSpMk id="4890" creationId="{00000000-0000-0000-0000-000000000000}"/>
          </ac:grpSpMkLst>
        </pc:grpChg>
        <pc:grpChg chg="del">
          <ac:chgData name="Poris, Ethan" userId="c2868ff0-ae52-4d36-9fc2-374864b4a197" providerId="ADAL" clId="{18D2C152-99B7-44AB-8A8A-3D03C0CFFD06}" dt="2021-01-16T02:44:14.615" v="2759" actId="478"/>
          <ac:grpSpMkLst>
            <pc:docMk/>
            <pc:sldMk cId="1711274664" sldId="510"/>
            <ac:grpSpMk id="4893" creationId="{00000000-0000-0000-0000-000000000000}"/>
          </ac:grpSpMkLst>
        </pc:grpChg>
        <pc:grpChg chg="del">
          <ac:chgData name="Poris, Ethan" userId="c2868ff0-ae52-4d36-9fc2-374864b4a197" providerId="ADAL" clId="{18D2C152-99B7-44AB-8A8A-3D03C0CFFD06}" dt="2021-01-16T02:44:10.479" v="2758" actId="478"/>
          <ac:grpSpMkLst>
            <pc:docMk/>
            <pc:sldMk cId="1711274664" sldId="510"/>
            <ac:grpSpMk id="4897" creationId="{00000000-0000-0000-0000-000000000000}"/>
          </ac:grpSpMkLst>
        </pc:grpChg>
        <pc:grpChg chg="del">
          <ac:chgData name="Poris, Ethan" userId="c2868ff0-ae52-4d36-9fc2-374864b4a197" providerId="ADAL" clId="{18D2C152-99B7-44AB-8A8A-3D03C0CFFD06}" dt="2021-01-16T02:44:10.479" v="2758" actId="478"/>
          <ac:grpSpMkLst>
            <pc:docMk/>
            <pc:sldMk cId="1711274664" sldId="510"/>
            <ac:grpSpMk id="4900" creationId="{00000000-0000-0000-0000-000000000000}"/>
          </ac:grpSpMkLst>
        </pc:grpChg>
        <pc:grpChg chg="del">
          <ac:chgData name="Poris, Ethan" userId="c2868ff0-ae52-4d36-9fc2-374864b4a197" providerId="ADAL" clId="{18D2C152-99B7-44AB-8A8A-3D03C0CFFD06}" dt="2021-01-16T02:44:10.479" v="2758" actId="478"/>
          <ac:grpSpMkLst>
            <pc:docMk/>
            <pc:sldMk cId="1711274664" sldId="510"/>
            <ac:grpSpMk id="4903" creationId="{00000000-0000-0000-0000-000000000000}"/>
          </ac:grpSpMkLst>
        </pc:grpChg>
        <pc:cxnChg chg="del">
          <ac:chgData name="Poris, Ethan" userId="c2868ff0-ae52-4d36-9fc2-374864b4a197" providerId="ADAL" clId="{18D2C152-99B7-44AB-8A8A-3D03C0CFFD06}" dt="2021-01-16T02:44:14.615" v="2759" actId="478"/>
          <ac:cxnSpMkLst>
            <pc:docMk/>
            <pc:sldMk cId="1711274664" sldId="510"/>
            <ac:cxnSpMk id="4896" creationId="{00000000-0000-0000-0000-000000000000}"/>
          </ac:cxnSpMkLst>
        </pc:cxnChg>
      </pc:sldChg>
      <pc:sldChg chg="addSp delSp modSp mod modNotesTx">
        <pc:chgData name="Poris, Ethan" userId="c2868ff0-ae52-4d36-9fc2-374864b4a197" providerId="ADAL" clId="{18D2C152-99B7-44AB-8A8A-3D03C0CFFD06}" dt="2021-01-16T17:02:19.657" v="11064" actId="20577"/>
        <pc:sldMkLst>
          <pc:docMk/>
          <pc:sldMk cId="3005134029" sldId="511"/>
        </pc:sldMkLst>
        <pc:spChg chg="mod">
          <ac:chgData name="Poris, Ethan" userId="c2868ff0-ae52-4d36-9fc2-374864b4a197" providerId="ADAL" clId="{18D2C152-99B7-44AB-8A8A-3D03C0CFFD06}" dt="2021-01-16T06:07:27.557" v="5543" actId="14100"/>
          <ac:spMkLst>
            <pc:docMk/>
            <pc:sldMk cId="3005134029" sldId="511"/>
            <ac:spMk id="4876" creationId="{00000000-0000-0000-0000-000000000000}"/>
          </ac:spMkLst>
        </pc:spChg>
        <pc:spChg chg="mod">
          <ac:chgData name="Poris, Ethan" userId="c2868ff0-ae52-4d36-9fc2-374864b4a197" providerId="ADAL" clId="{18D2C152-99B7-44AB-8A8A-3D03C0CFFD06}" dt="2021-01-16T04:16:22.618" v="4883" actId="20577"/>
          <ac:spMkLst>
            <pc:docMk/>
            <pc:sldMk cId="3005134029" sldId="511"/>
            <ac:spMk id="4878" creationId="{00000000-0000-0000-0000-000000000000}"/>
          </ac:spMkLst>
        </pc:spChg>
        <pc:spChg chg="mod">
          <ac:chgData name="Poris, Ethan" userId="c2868ff0-ae52-4d36-9fc2-374864b4a197" providerId="ADAL" clId="{18D2C152-99B7-44AB-8A8A-3D03C0CFFD06}" dt="2021-01-16T06:07:35.125" v="5551" actId="1038"/>
          <ac:spMkLst>
            <pc:docMk/>
            <pc:sldMk cId="3005134029" sldId="511"/>
            <ac:spMk id="4889" creationId="{00000000-0000-0000-0000-000000000000}"/>
          </ac:spMkLst>
        </pc:spChg>
        <pc:spChg chg="mod">
          <ac:chgData name="Poris, Ethan" userId="c2868ff0-ae52-4d36-9fc2-374864b4a197" providerId="ADAL" clId="{18D2C152-99B7-44AB-8A8A-3D03C0CFFD06}" dt="2021-01-16T02:53:00.035" v="3284" actId="20577"/>
          <ac:spMkLst>
            <pc:docMk/>
            <pc:sldMk cId="3005134029" sldId="511"/>
            <ac:spMk id="4898" creationId="{00000000-0000-0000-0000-000000000000}"/>
          </ac:spMkLst>
        </pc:spChg>
        <pc:spChg chg="mod">
          <ac:chgData name="Poris, Ethan" userId="c2868ff0-ae52-4d36-9fc2-374864b4a197" providerId="ADAL" clId="{18D2C152-99B7-44AB-8A8A-3D03C0CFFD06}" dt="2021-01-16T02:51:39.203" v="3168" actId="20577"/>
          <ac:spMkLst>
            <pc:docMk/>
            <pc:sldMk cId="3005134029" sldId="511"/>
            <ac:spMk id="4901" creationId="{00000000-0000-0000-0000-000000000000}"/>
          </ac:spMkLst>
        </pc:spChg>
        <pc:spChg chg="mod">
          <ac:chgData name="Poris, Ethan" userId="c2868ff0-ae52-4d36-9fc2-374864b4a197" providerId="ADAL" clId="{18D2C152-99B7-44AB-8A8A-3D03C0CFFD06}" dt="2021-01-16T03:01:30.636" v="3391" actId="1076"/>
          <ac:spMkLst>
            <pc:docMk/>
            <pc:sldMk cId="3005134029" sldId="511"/>
            <ac:spMk id="4904" creationId="{00000000-0000-0000-0000-000000000000}"/>
          </ac:spMkLst>
        </pc:spChg>
        <pc:spChg chg="mod">
          <ac:chgData name="Poris, Ethan" userId="c2868ff0-ae52-4d36-9fc2-374864b4a197" providerId="ADAL" clId="{18D2C152-99B7-44AB-8A8A-3D03C0CFFD06}" dt="2021-01-16T06:06:56.077" v="5528" actId="255"/>
          <ac:spMkLst>
            <pc:docMk/>
            <pc:sldMk cId="3005134029" sldId="511"/>
            <ac:spMk id="4909" creationId="{00000000-0000-0000-0000-000000000000}"/>
          </ac:spMkLst>
        </pc:spChg>
        <pc:spChg chg="mod">
          <ac:chgData name="Poris, Ethan" userId="c2868ff0-ae52-4d36-9fc2-374864b4a197" providerId="ADAL" clId="{18D2C152-99B7-44AB-8A8A-3D03C0CFFD06}" dt="2021-01-16T06:08:04.482" v="5567" actId="1036"/>
          <ac:spMkLst>
            <pc:docMk/>
            <pc:sldMk cId="3005134029" sldId="511"/>
            <ac:spMk id="4910" creationId="{00000000-0000-0000-0000-000000000000}"/>
          </ac:spMkLst>
        </pc:spChg>
        <pc:spChg chg="mod">
          <ac:chgData name="Poris, Ethan" userId="c2868ff0-ae52-4d36-9fc2-374864b4a197" providerId="ADAL" clId="{18D2C152-99B7-44AB-8A8A-3D03C0CFFD06}" dt="2021-01-16T06:07:50.319" v="5563" actId="1038"/>
          <ac:spMkLst>
            <pc:docMk/>
            <pc:sldMk cId="3005134029" sldId="511"/>
            <ac:spMk id="4911" creationId="{00000000-0000-0000-0000-000000000000}"/>
          </ac:spMkLst>
        </pc:spChg>
        <pc:spChg chg="del mod">
          <ac:chgData name="Poris, Ethan" userId="c2868ff0-ae52-4d36-9fc2-374864b4a197" providerId="ADAL" clId="{18D2C152-99B7-44AB-8A8A-3D03C0CFFD06}" dt="2021-01-16T03:01:25.141" v="3390" actId="478"/>
          <ac:spMkLst>
            <pc:docMk/>
            <pc:sldMk cId="3005134029" sldId="511"/>
            <ac:spMk id="4912" creationId="{00000000-0000-0000-0000-000000000000}"/>
          </ac:spMkLst>
        </pc:spChg>
        <pc:spChg chg="del mod">
          <ac:chgData name="Poris, Ethan" userId="c2868ff0-ae52-4d36-9fc2-374864b4a197" providerId="ADAL" clId="{18D2C152-99B7-44AB-8A8A-3D03C0CFFD06}" dt="2021-01-16T02:56:57.270" v="3372" actId="478"/>
          <ac:spMkLst>
            <pc:docMk/>
            <pc:sldMk cId="3005134029" sldId="511"/>
            <ac:spMk id="4913" creationId="{00000000-0000-0000-0000-000000000000}"/>
          </ac:spMkLst>
        </pc:spChg>
        <pc:spChg chg="del mod">
          <ac:chgData name="Poris, Ethan" userId="c2868ff0-ae52-4d36-9fc2-374864b4a197" providerId="ADAL" clId="{18D2C152-99B7-44AB-8A8A-3D03C0CFFD06}" dt="2021-01-16T03:01:25.141" v="3390" actId="478"/>
          <ac:spMkLst>
            <pc:docMk/>
            <pc:sldMk cId="3005134029" sldId="511"/>
            <ac:spMk id="4914" creationId="{00000000-0000-0000-0000-000000000000}"/>
          </ac:spMkLst>
        </pc:spChg>
        <pc:picChg chg="add mod">
          <ac:chgData name="Poris, Ethan" userId="c2868ff0-ae52-4d36-9fc2-374864b4a197" providerId="ADAL" clId="{18D2C152-99B7-44AB-8A8A-3D03C0CFFD06}" dt="2021-01-16T02:57:03.797" v="3374" actId="1076"/>
          <ac:picMkLst>
            <pc:docMk/>
            <pc:sldMk cId="3005134029" sldId="511"/>
            <ac:picMk id="4" creationId="{2ABC2492-6EA6-469B-B9F4-FA4CAD42F0DD}"/>
          </ac:picMkLst>
        </pc:picChg>
        <pc:picChg chg="add mod">
          <ac:chgData name="Poris, Ethan" userId="c2868ff0-ae52-4d36-9fc2-374864b4a197" providerId="ADAL" clId="{18D2C152-99B7-44AB-8A8A-3D03C0CFFD06}" dt="2021-01-16T03:00:57.243" v="3382" actId="207"/>
          <ac:picMkLst>
            <pc:docMk/>
            <pc:sldMk cId="3005134029" sldId="511"/>
            <ac:picMk id="6" creationId="{2B8AF691-CE74-4216-9871-9971BC1B8C0B}"/>
          </ac:picMkLst>
        </pc:picChg>
        <pc:picChg chg="add del mod">
          <ac:chgData name="Poris, Ethan" userId="c2868ff0-ae52-4d36-9fc2-374864b4a197" providerId="ADAL" clId="{18D2C152-99B7-44AB-8A8A-3D03C0CFFD06}" dt="2021-01-16T03:41:09.935" v="3517" actId="478"/>
          <ac:picMkLst>
            <pc:docMk/>
            <pc:sldMk cId="3005134029" sldId="511"/>
            <ac:picMk id="8" creationId="{59A7D36A-8603-4455-BC5D-93F28F3A5BA4}"/>
          </ac:picMkLst>
        </pc:picChg>
        <pc:picChg chg="add mod">
          <ac:chgData name="Poris, Ethan" userId="c2868ff0-ae52-4d36-9fc2-374864b4a197" providerId="ADAL" clId="{18D2C152-99B7-44AB-8A8A-3D03C0CFFD06}" dt="2021-01-16T06:07:50.319" v="5563" actId="1038"/>
          <ac:picMkLst>
            <pc:docMk/>
            <pc:sldMk cId="3005134029" sldId="511"/>
            <ac:picMk id="47" creationId="{635B9904-A48C-4C96-97B2-E4863D800C2F}"/>
          </ac:picMkLst>
        </pc:picChg>
        <pc:picChg chg="add del mod">
          <ac:chgData name="Poris, Ethan" userId="c2868ff0-ae52-4d36-9fc2-374864b4a197" providerId="ADAL" clId="{18D2C152-99B7-44AB-8A8A-3D03C0CFFD06}" dt="2021-01-16T03:41:11.360" v="3518" actId="478"/>
          <ac:picMkLst>
            <pc:docMk/>
            <pc:sldMk cId="3005134029" sldId="511"/>
            <ac:picMk id="48" creationId="{57FB57CB-7447-4A83-92C1-CC588A00C475}"/>
          </ac:picMkLst>
        </pc:picChg>
      </pc:sldChg>
      <pc:sldChg chg="add del ord">
        <pc:chgData name="Poris, Ethan" userId="c2868ff0-ae52-4d36-9fc2-374864b4a197" providerId="ADAL" clId="{18D2C152-99B7-44AB-8A8A-3D03C0CFFD06}" dt="2021-01-16T03:57:12.516" v="4805" actId="2696"/>
        <pc:sldMkLst>
          <pc:docMk/>
          <pc:sldMk cId="86219424" sldId="513"/>
        </pc:sldMkLst>
      </pc:sldChg>
      <pc:sldChg chg="modSp mod modNotes modNotesTx">
        <pc:chgData name="Poris, Ethan" userId="c2868ff0-ae52-4d36-9fc2-374864b4a197" providerId="ADAL" clId="{18D2C152-99B7-44AB-8A8A-3D03C0CFFD06}" dt="2021-01-16T15:13:50.259" v="7104" actId="20577"/>
        <pc:sldMkLst>
          <pc:docMk/>
          <pc:sldMk cId="2101626908" sldId="514"/>
        </pc:sldMkLst>
        <pc:spChg chg="mod">
          <ac:chgData name="Poris, Ethan" userId="c2868ff0-ae52-4d36-9fc2-374864b4a197" providerId="ADAL" clId="{18D2C152-99B7-44AB-8A8A-3D03C0CFFD06}" dt="2021-01-16T06:05:38.174" v="5485" actId="1035"/>
          <ac:spMkLst>
            <pc:docMk/>
            <pc:sldMk cId="2101626908" sldId="514"/>
            <ac:spMk id="1562" creationId="{00000000-0000-0000-0000-000000000000}"/>
          </ac:spMkLst>
        </pc:spChg>
        <pc:spChg chg="mod">
          <ac:chgData name="Poris, Ethan" userId="c2868ff0-ae52-4d36-9fc2-374864b4a197" providerId="ADAL" clId="{18D2C152-99B7-44AB-8A8A-3D03C0CFFD06}" dt="2021-01-16T06:06:22.287" v="5526" actId="207"/>
          <ac:spMkLst>
            <pc:docMk/>
            <pc:sldMk cId="2101626908" sldId="514"/>
            <ac:spMk id="1566" creationId="{00000000-0000-0000-0000-000000000000}"/>
          </ac:spMkLst>
        </pc:spChg>
        <pc:spChg chg="mod">
          <ac:chgData name="Poris, Ethan" userId="c2868ff0-ae52-4d36-9fc2-374864b4a197" providerId="ADAL" clId="{18D2C152-99B7-44AB-8A8A-3D03C0CFFD06}" dt="2021-01-16T06:06:26.990" v="5527" actId="207"/>
          <ac:spMkLst>
            <pc:docMk/>
            <pc:sldMk cId="2101626908" sldId="514"/>
            <ac:spMk id="1574" creationId="{00000000-0000-0000-0000-000000000000}"/>
          </ac:spMkLst>
        </pc:spChg>
        <pc:spChg chg="mod">
          <ac:chgData name="Poris, Ethan" userId="c2868ff0-ae52-4d36-9fc2-374864b4a197" providerId="ADAL" clId="{18D2C152-99B7-44AB-8A8A-3D03C0CFFD06}" dt="2021-01-16T04:22:52.284" v="4975" actId="20577"/>
          <ac:spMkLst>
            <pc:docMk/>
            <pc:sldMk cId="2101626908" sldId="514"/>
            <ac:spMk id="1578" creationId="{00000000-0000-0000-0000-000000000000}"/>
          </ac:spMkLst>
        </pc:spChg>
      </pc:sldChg>
      <pc:sldChg chg="add">
        <pc:chgData name="Poris, Ethan" userId="c2868ff0-ae52-4d36-9fc2-374864b4a197" providerId="ADAL" clId="{18D2C152-99B7-44AB-8A8A-3D03C0CFFD06}" dt="2021-01-16T03:19:48.142" v="3410" actId="2890"/>
        <pc:sldMkLst>
          <pc:docMk/>
          <pc:sldMk cId="1500582897" sldId="516"/>
        </pc:sldMkLst>
      </pc:sldChg>
      <pc:sldChg chg="add del">
        <pc:chgData name="Poris, Ethan" userId="c2868ff0-ae52-4d36-9fc2-374864b4a197" providerId="ADAL" clId="{18D2C152-99B7-44AB-8A8A-3D03C0CFFD06}" dt="2021-01-16T04:05:17.334" v="4832"/>
        <pc:sldMkLst>
          <pc:docMk/>
          <pc:sldMk cId="2547747385" sldId="517"/>
        </pc:sldMkLst>
      </pc:sldChg>
    </pc:docChg>
  </pc:docChgLst>
  <pc:docChgLst>
    <pc:chgData name="Carol" userId="3e1818eb-91d5-41c0-9a69-4c49d05e0872" providerId="ADAL" clId="{3A002EEB-CEA1-424C-B84B-8F579EF6A25C}"/>
    <pc:docChg chg="undo redo custSel mod addSld delSld modSld sldOrd">
      <pc:chgData name="Carol" userId="3e1818eb-91d5-41c0-9a69-4c49d05e0872" providerId="ADAL" clId="{3A002EEB-CEA1-424C-B84B-8F579EF6A25C}" dt="2021-01-16T18:15:56.477" v="15748" actId="20577"/>
      <pc:docMkLst>
        <pc:docMk/>
      </pc:docMkLst>
      <pc:sldChg chg="add del">
        <pc:chgData name="Carol" userId="3e1818eb-91d5-41c0-9a69-4c49d05e0872" providerId="ADAL" clId="{3A002EEB-CEA1-424C-B84B-8F579EF6A25C}" dt="2021-01-16T14:56:02.427" v="6586" actId="2696"/>
        <pc:sldMkLst>
          <pc:docMk/>
          <pc:sldMk cId="0" sldId="256"/>
        </pc:sldMkLst>
      </pc:sldChg>
      <pc:sldChg chg="del">
        <pc:chgData name="Carol" userId="3e1818eb-91d5-41c0-9a69-4c49d05e0872" providerId="ADAL" clId="{3A002EEB-CEA1-424C-B84B-8F579EF6A25C}" dt="2021-01-16T02:53:47.631" v="2213" actId="2696"/>
        <pc:sldMkLst>
          <pc:docMk/>
          <pc:sldMk cId="109857222" sldId="256"/>
        </pc:sldMkLst>
      </pc:sldChg>
      <pc:sldChg chg="addSp del">
        <pc:chgData name="Carol" userId="3e1818eb-91d5-41c0-9a69-4c49d05e0872" providerId="ADAL" clId="{3A002EEB-CEA1-424C-B84B-8F579EF6A25C}" dt="2021-01-16T00:49:36.792" v="5" actId="2696"/>
        <pc:sldMkLst>
          <pc:docMk/>
          <pc:sldMk cId="3075674458" sldId="257"/>
        </pc:sldMkLst>
        <pc:spChg chg="add">
          <ac:chgData name="Carol" userId="3e1818eb-91d5-41c0-9a69-4c49d05e0872" providerId="ADAL" clId="{3A002EEB-CEA1-424C-B84B-8F579EF6A25C}" dt="2021-01-15T23:57:07.023" v="0"/>
          <ac:spMkLst>
            <pc:docMk/>
            <pc:sldMk cId="3075674458" sldId="257"/>
            <ac:spMk id="3" creationId="{1FEB59FA-347D-47A1-AF96-D3F78F4A8EB6}"/>
          </ac:spMkLst>
        </pc:spChg>
        <pc:spChg chg="add">
          <ac:chgData name="Carol" userId="3e1818eb-91d5-41c0-9a69-4c49d05e0872" providerId="ADAL" clId="{3A002EEB-CEA1-424C-B84B-8F579EF6A25C}" dt="2021-01-15T23:57:07.023" v="0"/>
          <ac:spMkLst>
            <pc:docMk/>
            <pc:sldMk cId="3075674458" sldId="257"/>
            <ac:spMk id="4" creationId="{FCA91748-63C2-411B-8FF1-788451A3ADDB}"/>
          </ac:spMkLst>
        </pc:spChg>
        <pc:spChg chg="add">
          <ac:chgData name="Carol" userId="3e1818eb-91d5-41c0-9a69-4c49d05e0872" providerId="ADAL" clId="{3A002EEB-CEA1-424C-B84B-8F579EF6A25C}" dt="2021-01-15T23:57:07.023" v="0"/>
          <ac:spMkLst>
            <pc:docMk/>
            <pc:sldMk cId="3075674458" sldId="257"/>
            <ac:spMk id="5" creationId="{3F31093E-E054-47E4-B226-BDFE70421BD3}"/>
          </ac:spMkLst>
        </pc:spChg>
        <pc:spChg chg="add">
          <ac:chgData name="Carol" userId="3e1818eb-91d5-41c0-9a69-4c49d05e0872" providerId="ADAL" clId="{3A002EEB-CEA1-424C-B84B-8F579EF6A25C}" dt="2021-01-15T23:57:07.023" v="0"/>
          <ac:spMkLst>
            <pc:docMk/>
            <pc:sldMk cId="3075674458" sldId="257"/>
            <ac:spMk id="6" creationId="{41F5A512-5DFF-46A1-BD5D-1454200B07BB}"/>
          </ac:spMkLst>
        </pc:spChg>
        <pc:spChg chg="add">
          <ac:chgData name="Carol" userId="3e1818eb-91d5-41c0-9a69-4c49d05e0872" providerId="ADAL" clId="{3A002EEB-CEA1-424C-B84B-8F579EF6A25C}" dt="2021-01-15T23:57:07.023" v="0"/>
          <ac:spMkLst>
            <pc:docMk/>
            <pc:sldMk cId="3075674458" sldId="257"/>
            <ac:spMk id="7" creationId="{BB754C93-8556-4F7E-9636-79FBAC3AE5EF}"/>
          </ac:spMkLst>
        </pc:spChg>
        <pc:spChg chg="add">
          <ac:chgData name="Carol" userId="3e1818eb-91d5-41c0-9a69-4c49d05e0872" providerId="ADAL" clId="{3A002EEB-CEA1-424C-B84B-8F579EF6A25C}" dt="2021-01-15T23:57:07.023" v="0"/>
          <ac:spMkLst>
            <pc:docMk/>
            <pc:sldMk cId="3075674458" sldId="257"/>
            <ac:spMk id="8" creationId="{00676780-437D-40BD-9965-178C8BBBB115}"/>
          </ac:spMkLst>
        </pc:spChg>
        <pc:spChg chg="add">
          <ac:chgData name="Carol" userId="3e1818eb-91d5-41c0-9a69-4c49d05e0872" providerId="ADAL" clId="{3A002EEB-CEA1-424C-B84B-8F579EF6A25C}" dt="2021-01-15T23:57:07.023" v="0"/>
          <ac:spMkLst>
            <pc:docMk/>
            <pc:sldMk cId="3075674458" sldId="257"/>
            <ac:spMk id="9" creationId="{01D71947-FE3E-4D09-AB16-02EF5BF70A8C}"/>
          </ac:spMkLst>
        </pc:spChg>
        <pc:spChg chg="add">
          <ac:chgData name="Carol" userId="3e1818eb-91d5-41c0-9a69-4c49d05e0872" providerId="ADAL" clId="{3A002EEB-CEA1-424C-B84B-8F579EF6A25C}" dt="2021-01-15T23:57:07.023" v="0"/>
          <ac:spMkLst>
            <pc:docMk/>
            <pc:sldMk cId="3075674458" sldId="257"/>
            <ac:spMk id="10" creationId="{4573D50D-275D-4862-B0B2-590BE7722572}"/>
          </ac:spMkLst>
        </pc:spChg>
        <pc:spChg chg="add">
          <ac:chgData name="Carol" userId="3e1818eb-91d5-41c0-9a69-4c49d05e0872" providerId="ADAL" clId="{3A002EEB-CEA1-424C-B84B-8F579EF6A25C}" dt="2021-01-15T23:57:07.023" v="0"/>
          <ac:spMkLst>
            <pc:docMk/>
            <pc:sldMk cId="3075674458" sldId="257"/>
            <ac:spMk id="11" creationId="{7DC3BEAA-EF2F-4419-8D66-F93E51B8CCD5}"/>
          </ac:spMkLst>
        </pc:spChg>
        <pc:spChg chg="add">
          <ac:chgData name="Carol" userId="3e1818eb-91d5-41c0-9a69-4c49d05e0872" providerId="ADAL" clId="{3A002EEB-CEA1-424C-B84B-8F579EF6A25C}" dt="2021-01-15T23:57:07.023" v="0"/>
          <ac:spMkLst>
            <pc:docMk/>
            <pc:sldMk cId="3075674458" sldId="257"/>
            <ac:spMk id="12" creationId="{14AD4B5A-EE0B-4869-9359-7DBA22B752C4}"/>
          </ac:spMkLst>
        </pc:spChg>
        <pc:spChg chg="add">
          <ac:chgData name="Carol" userId="3e1818eb-91d5-41c0-9a69-4c49d05e0872" providerId="ADAL" clId="{3A002EEB-CEA1-424C-B84B-8F579EF6A25C}" dt="2021-01-15T23:57:07.023" v="0"/>
          <ac:spMkLst>
            <pc:docMk/>
            <pc:sldMk cId="3075674458" sldId="257"/>
            <ac:spMk id="13" creationId="{227FAC54-808F-4FE4-9D9E-B0B8F6FF1775}"/>
          </ac:spMkLst>
        </pc:spChg>
        <pc:spChg chg="add">
          <ac:chgData name="Carol" userId="3e1818eb-91d5-41c0-9a69-4c49d05e0872" providerId="ADAL" clId="{3A002EEB-CEA1-424C-B84B-8F579EF6A25C}" dt="2021-01-15T23:57:07.023" v="0"/>
          <ac:spMkLst>
            <pc:docMk/>
            <pc:sldMk cId="3075674458" sldId="257"/>
            <ac:spMk id="14" creationId="{2C103B54-48A5-493F-BEE1-9E6DB108CE14}"/>
          </ac:spMkLst>
        </pc:spChg>
        <pc:spChg chg="add">
          <ac:chgData name="Carol" userId="3e1818eb-91d5-41c0-9a69-4c49d05e0872" providerId="ADAL" clId="{3A002EEB-CEA1-424C-B84B-8F579EF6A25C}" dt="2021-01-15T23:57:07.023" v="0"/>
          <ac:spMkLst>
            <pc:docMk/>
            <pc:sldMk cId="3075674458" sldId="257"/>
            <ac:spMk id="15" creationId="{1FC99137-4A51-490D-8734-B8FACA0FB8DA}"/>
          </ac:spMkLst>
        </pc:spChg>
        <pc:spChg chg="add">
          <ac:chgData name="Carol" userId="3e1818eb-91d5-41c0-9a69-4c49d05e0872" providerId="ADAL" clId="{3A002EEB-CEA1-424C-B84B-8F579EF6A25C}" dt="2021-01-15T23:57:07.023" v="0"/>
          <ac:spMkLst>
            <pc:docMk/>
            <pc:sldMk cId="3075674458" sldId="257"/>
            <ac:spMk id="16" creationId="{4267D0D3-7F65-460D-AF61-CC94A7017F00}"/>
          </ac:spMkLst>
        </pc:spChg>
        <pc:spChg chg="add">
          <ac:chgData name="Carol" userId="3e1818eb-91d5-41c0-9a69-4c49d05e0872" providerId="ADAL" clId="{3A002EEB-CEA1-424C-B84B-8F579EF6A25C}" dt="2021-01-15T23:57:07.023" v="0"/>
          <ac:spMkLst>
            <pc:docMk/>
            <pc:sldMk cId="3075674458" sldId="257"/>
            <ac:spMk id="17" creationId="{151FF0E4-D38C-4A80-979B-CBA53EADAEBF}"/>
          </ac:spMkLst>
        </pc:spChg>
        <pc:spChg chg="add">
          <ac:chgData name="Carol" userId="3e1818eb-91d5-41c0-9a69-4c49d05e0872" providerId="ADAL" clId="{3A002EEB-CEA1-424C-B84B-8F579EF6A25C}" dt="2021-01-15T23:57:07.023" v="0"/>
          <ac:spMkLst>
            <pc:docMk/>
            <pc:sldMk cId="3075674458" sldId="257"/>
            <ac:spMk id="18" creationId="{5444C152-6645-469A-B17E-97CDD91FAE98}"/>
          </ac:spMkLst>
        </pc:spChg>
        <pc:spChg chg="add">
          <ac:chgData name="Carol" userId="3e1818eb-91d5-41c0-9a69-4c49d05e0872" providerId="ADAL" clId="{3A002EEB-CEA1-424C-B84B-8F579EF6A25C}" dt="2021-01-15T23:57:07.023" v="0"/>
          <ac:spMkLst>
            <pc:docMk/>
            <pc:sldMk cId="3075674458" sldId="257"/>
            <ac:spMk id="19" creationId="{FE42980B-07BA-408F-BC38-AC667FFF4264}"/>
          </ac:spMkLst>
        </pc:spChg>
      </pc:sldChg>
      <pc:sldChg chg="addSp">
        <pc:chgData name="Carol" userId="3e1818eb-91d5-41c0-9a69-4c49d05e0872" providerId="ADAL" clId="{3A002EEB-CEA1-424C-B84B-8F579EF6A25C}" dt="2021-01-16T00:47:52.920" v="1"/>
        <pc:sldMkLst>
          <pc:docMk/>
          <pc:sldMk cId="275396006" sldId="258"/>
        </pc:sldMkLst>
        <pc:spChg chg="add">
          <ac:chgData name="Carol" userId="3e1818eb-91d5-41c0-9a69-4c49d05e0872" providerId="ADAL" clId="{3A002EEB-CEA1-424C-B84B-8F579EF6A25C}" dt="2021-01-16T00:47:52.920" v="1"/>
          <ac:spMkLst>
            <pc:docMk/>
            <pc:sldMk cId="275396006" sldId="258"/>
            <ac:spMk id="4" creationId="{B7134A5B-D10F-44F7-8D85-A946B35A6AD2}"/>
          </ac:spMkLst>
        </pc:spChg>
        <pc:spChg chg="add">
          <ac:chgData name="Carol" userId="3e1818eb-91d5-41c0-9a69-4c49d05e0872" providerId="ADAL" clId="{3A002EEB-CEA1-424C-B84B-8F579EF6A25C}" dt="2021-01-16T00:47:52.920" v="1"/>
          <ac:spMkLst>
            <pc:docMk/>
            <pc:sldMk cId="275396006" sldId="258"/>
            <ac:spMk id="5" creationId="{160478CE-59F0-4CFE-B0E3-590FF92ABBD4}"/>
          </ac:spMkLst>
        </pc:spChg>
        <pc:spChg chg="add">
          <ac:chgData name="Carol" userId="3e1818eb-91d5-41c0-9a69-4c49d05e0872" providerId="ADAL" clId="{3A002EEB-CEA1-424C-B84B-8F579EF6A25C}" dt="2021-01-16T00:47:52.920" v="1"/>
          <ac:spMkLst>
            <pc:docMk/>
            <pc:sldMk cId="275396006" sldId="258"/>
            <ac:spMk id="6" creationId="{D1CF7CA0-7DA5-4450-81B4-9563EDE35630}"/>
          </ac:spMkLst>
        </pc:spChg>
        <pc:spChg chg="add">
          <ac:chgData name="Carol" userId="3e1818eb-91d5-41c0-9a69-4c49d05e0872" providerId="ADAL" clId="{3A002EEB-CEA1-424C-B84B-8F579EF6A25C}" dt="2021-01-16T00:47:52.920" v="1"/>
          <ac:spMkLst>
            <pc:docMk/>
            <pc:sldMk cId="275396006" sldId="258"/>
            <ac:spMk id="7" creationId="{18A3A5F3-215E-4BD4-A100-F732F069D04D}"/>
          </ac:spMkLst>
        </pc:spChg>
        <pc:spChg chg="add">
          <ac:chgData name="Carol" userId="3e1818eb-91d5-41c0-9a69-4c49d05e0872" providerId="ADAL" clId="{3A002EEB-CEA1-424C-B84B-8F579EF6A25C}" dt="2021-01-16T00:47:52.920" v="1"/>
          <ac:spMkLst>
            <pc:docMk/>
            <pc:sldMk cId="275396006" sldId="258"/>
            <ac:spMk id="8" creationId="{D1F3BEB3-75A2-4A46-883E-9E073385FECE}"/>
          </ac:spMkLst>
        </pc:spChg>
        <pc:spChg chg="add">
          <ac:chgData name="Carol" userId="3e1818eb-91d5-41c0-9a69-4c49d05e0872" providerId="ADAL" clId="{3A002EEB-CEA1-424C-B84B-8F579EF6A25C}" dt="2021-01-16T00:47:52.920" v="1"/>
          <ac:spMkLst>
            <pc:docMk/>
            <pc:sldMk cId="275396006" sldId="258"/>
            <ac:spMk id="9" creationId="{A2F3C687-3289-45CD-BC67-5D65091353C0}"/>
          </ac:spMkLst>
        </pc:spChg>
        <pc:spChg chg="add">
          <ac:chgData name="Carol" userId="3e1818eb-91d5-41c0-9a69-4c49d05e0872" providerId="ADAL" clId="{3A002EEB-CEA1-424C-B84B-8F579EF6A25C}" dt="2021-01-16T00:47:52.920" v="1"/>
          <ac:spMkLst>
            <pc:docMk/>
            <pc:sldMk cId="275396006" sldId="258"/>
            <ac:spMk id="10" creationId="{D0CD6D05-B6D8-4526-AEA3-66E62FFBD0E2}"/>
          </ac:spMkLst>
        </pc:spChg>
        <pc:spChg chg="add">
          <ac:chgData name="Carol" userId="3e1818eb-91d5-41c0-9a69-4c49d05e0872" providerId="ADAL" clId="{3A002EEB-CEA1-424C-B84B-8F579EF6A25C}" dt="2021-01-16T00:47:52.920" v="1"/>
          <ac:spMkLst>
            <pc:docMk/>
            <pc:sldMk cId="275396006" sldId="258"/>
            <ac:spMk id="11" creationId="{CCE364E6-44A4-4AF1-B32D-9CB584348F09}"/>
          </ac:spMkLst>
        </pc:spChg>
        <pc:spChg chg="add">
          <ac:chgData name="Carol" userId="3e1818eb-91d5-41c0-9a69-4c49d05e0872" providerId="ADAL" clId="{3A002EEB-CEA1-424C-B84B-8F579EF6A25C}" dt="2021-01-16T00:47:52.920" v="1"/>
          <ac:spMkLst>
            <pc:docMk/>
            <pc:sldMk cId="275396006" sldId="258"/>
            <ac:spMk id="12" creationId="{3A275FD2-7315-4042-A0B3-153ABF23D69F}"/>
          </ac:spMkLst>
        </pc:spChg>
        <pc:spChg chg="add">
          <ac:chgData name="Carol" userId="3e1818eb-91d5-41c0-9a69-4c49d05e0872" providerId="ADAL" clId="{3A002EEB-CEA1-424C-B84B-8F579EF6A25C}" dt="2021-01-16T00:47:52.920" v="1"/>
          <ac:spMkLst>
            <pc:docMk/>
            <pc:sldMk cId="275396006" sldId="258"/>
            <ac:spMk id="13" creationId="{955E81A8-DF68-43FE-9D21-EB536982DEBE}"/>
          </ac:spMkLst>
        </pc:spChg>
        <pc:spChg chg="add">
          <ac:chgData name="Carol" userId="3e1818eb-91d5-41c0-9a69-4c49d05e0872" providerId="ADAL" clId="{3A002EEB-CEA1-424C-B84B-8F579EF6A25C}" dt="2021-01-16T00:47:52.920" v="1"/>
          <ac:spMkLst>
            <pc:docMk/>
            <pc:sldMk cId="275396006" sldId="258"/>
            <ac:spMk id="14" creationId="{F574DBEF-33B7-45B0-B9EA-C35F6B48B35F}"/>
          </ac:spMkLst>
        </pc:spChg>
      </pc:sldChg>
      <pc:sldChg chg="addSp delSp modSp add del ord">
        <pc:chgData name="Carol" userId="3e1818eb-91d5-41c0-9a69-4c49d05e0872" providerId="ADAL" clId="{3A002EEB-CEA1-424C-B84B-8F579EF6A25C}" dt="2021-01-16T04:34:29.629" v="4220"/>
        <pc:sldMkLst>
          <pc:docMk/>
          <pc:sldMk cId="0" sldId="260"/>
        </pc:sldMkLst>
        <pc:spChg chg="add mod">
          <ac:chgData name="Carol" userId="3e1818eb-91d5-41c0-9a69-4c49d05e0872" providerId="ADAL" clId="{3A002EEB-CEA1-424C-B84B-8F579EF6A25C}" dt="2021-01-16T04:11:53.772" v="3390" actId="478"/>
          <ac:spMkLst>
            <pc:docMk/>
            <pc:sldMk cId="0" sldId="260"/>
            <ac:spMk id="3" creationId="{F89F7670-8992-4B74-B24B-C35129BD9034}"/>
          </ac:spMkLst>
        </pc:spChg>
        <pc:spChg chg="mod">
          <ac:chgData name="Carol" userId="3e1818eb-91d5-41c0-9a69-4c49d05e0872" providerId="ADAL" clId="{3A002EEB-CEA1-424C-B84B-8F579EF6A25C}" dt="2021-01-16T04:11:47.105" v="3389" actId="20577"/>
          <ac:spMkLst>
            <pc:docMk/>
            <pc:sldMk cId="0" sldId="260"/>
            <ac:spMk id="670" creationId="{00000000-0000-0000-0000-000000000000}"/>
          </ac:spMkLst>
        </pc:spChg>
        <pc:spChg chg="del">
          <ac:chgData name="Carol" userId="3e1818eb-91d5-41c0-9a69-4c49d05e0872" providerId="ADAL" clId="{3A002EEB-CEA1-424C-B84B-8F579EF6A25C}" dt="2021-01-16T04:11:53.772" v="3390" actId="478"/>
          <ac:spMkLst>
            <pc:docMk/>
            <pc:sldMk cId="0" sldId="260"/>
            <ac:spMk id="671" creationId="{00000000-0000-0000-0000-000000000000}"/>
          </ac:spMkLst>
        </pc:spChg>
      </pc:sldChg>
      <pc:sldChg chg="modSp del modNotesTx">
        <pc:chgData name="Carol" userId="3e1818eb-91d5-41c0-9a69-4c49d05e0872" providerId="ADAL" clId="{3A002EEB-CEA1-424C-B84B-8F579EF6A25C}" dt="2021-01-16T04:28:47.610" v="4124" actId="2696"/>
        <pc:sldMkLst>
          <pc:docMk/>
          <pc:sldMk cId="0" sldId="270"/>
        </pc:sldMkLst>
        <pc:spChg chg="mod">
          <ac:chgData name="Carol" userId="3e1818eb-91d5-41c0-9a69-4c49d05e0872" providerId="ADAL" clId="{3A002EEB-CEA1-424C-B84B-8F579EF6A25C}" dt="2021-01-16T02:19:46.599" v="1779" actId="20577"/>
          <ac:spMkLst>
            <pc:docMk/>
            <pc:sldMk cId="0" sldId="270"/>
            <ac:spMk id="1001" creationId="{00000000-0000-0000-0000-000000000000}"/>
          </ac:spMkLst>
        </pc:spChg>
        <pc:spChg chg="mod">
          <ac:chgData name="Carol" userId="3e1818eb-91d5-41c0-9a69-4c49d05e0872" providerId="ADAL" clId="{3A002EEB-CEA1-424C-B84B-8F579EF6A25C}" dt="2021-01-16T01:57:03.137" v="455" actId="20577"/>
          <ac:spMkLst>
            <pc:docMk/>
            <pc:sldMk cId="0" sldId="270"/>
            <ac:spMk id="1005" creationId="{00000000-0000-0000-0000-000000000000}"/>
          </ac:spMkLst>
        </pc:spChg>
        <pc:spChg chg="mod">
          <ac:chgData name="Carol" userId="3e1818eb-91d5-41c0-9a69-4c49d05e0872" providerId="ADAL" clId="{3A002EEB-CEA1-424C-B84B-8F579EF6A25C}" dt="2021-01-16T02:01:54.760" v="786" actId="20577"/>
          <ac:spMkLst>
            <pc:docMk/>
            <pc:sldMk cId="0" sldId="270"/>
            <ac:spMk id="1006" creationId="{00000000-0000-0000-0000-000000000000}"/>
          </ac:spMkLst>
        </pc:spChg>
        <pc:spChg chg="mod">
          <ac:chgData name="Carol" userId="3e1818eb-91d5-41c0-9a69-4c49d05e0872" providerId="ADAL" clId="{3A002EEB-CEA1-424C-B84B-8F579EF6A25C}" dt="2021-01-16T01:57:47.969" v="490" actId="20577"/>
          <ac:spMkLst>
            <pc:docMk/>
            <pc:sldMk cId="0" sldId="270"/>
            <ac:spMk id="1008" creationId="{00000000-0000-0000-0000-000000000000}"/>
          </ac:spMkLst>
        </pc:spChg>
        <pc:spChg chg="mod">
          <ac:chgData name="Carol" userId="3e1818eb-91d5-41c0-9a69-4c49d05e0872" providerId="ADAL" clId="{3A002EEB-CEA1-424C-B84B-8F579EF6A25C}" dt="2021-01-16T01:59:17.398" v="666" actId="20577"/>
          <ac:spMkLst>
            <pc:docMk/>
            <pc:sldMk cId="0" sldId="270"/>
            <ac:spMk id="1011" creationId="{00000000-0000-0000-0000-000000000000}"/>
          </ac:spMkLst>
        </pc:spChg>
        <pc:spChg chg="mod">
          <ac:chgData name="Carol" userId="3e1818eb-91d5-41c0-9a69-4c49d05e0872" providerId="ADAL" clId="{3A002EEB-CEA1-424C-B84B-8F579EF6A25C}" dt="2021-01-16T01:59:33.575" v="706" actId="20577"/>
          <ac:spMkLst>
            <pc:docMk/>
            <pc:sldMk cId="0" sldId="270"/>
            <ac:spMk id="1012" creationId="{00000000-0000-0000-0000-000000000000}"/>
          </ac:spMkLst>
        </pc:spChg>
        <pc:spChg chg="mod">
          <ac:chgData name="Carol" userId="3e1818eb-91d5-41c0-9a69-4c49d05e0872" providerId="ADAL" clId="{3A002EEB-CEA1-424C-B84B-8F579EF6A25C}" dt="2021-01-16T02:00:41.978" v="749" actId="20577"/>
          <ac:spMkLst>
            <pc:docMk/>
            <pc:sldMk cId="0" sldId="270"/>
            <ac:spMk id="1014" creationId="{00000000-0000-0000-0000-000000000000}"/>
          </ac:spMkLst>
        </pc:spChg>
        <pc:spChg chg="mod">
          <ac:chgData name="Carol" userId="3e1818eb-91d5-41c0-9a69-4c49d05e0872" providerId="ADAL" clId="{3A002EEB-CEA1-424C-B84B-8F579EF6A25C}" dt="2021-01-16T03:17:34.917" v="2504" actId="20577"/>
          <ac:spMkLst>
            <pc:docMk/>
            <pc:sldMk cId="0" sldId="270"/>
            <ac:spMk id="1015" creationId="{00000000-0000-0000-0000-000000000000}"/>
          </ac:spMkLst>
        </pc:spChg>
      </pc:sldChg>
      <pc:sldChg chg="modSp modNotesTx">
        <pc:chgData name="Carol" userId="3e1818eb-91d5-41c0-9a69-4c49d05e0872" providerId="ADAL" clId="{3A002EEB-CEA1-424C-B84B-8F579EF6A25C}" dt="2021-01-16T03:30:48.686" v="2635" actId="1037"/>
        <pc:sldMkLst>
          <pc:docMk/>
          <pc:sldMk cId="0" sldId="272"/>
        </pc:sldMkLst>
        <pc:spChg chg="mod">
          <ac:chgData name="Carol" userId="3e1818eb-91d5-41c0-9a69-4c49d05e0872" providerId="ADAL" clId="{3A002EEB-CEA1-424C-B84B-8F579EF6A25C}" dt="2021-01-16T03:27:12.261" v="2596" actId="20577"/>
          <ac:spMkLst>
            <pc:docMk/>
            <pc:sldMk cId="0" sldId="272"/>
            <ac:spMk id="24" creationId="{AEAF40BF-836F-4A1A-87ED-5561CBB91DF0}"/>
          </ac:spMkLst>
        </pc:spChg>
        <pc:spChg chg="mod">
          <ac:chgData name="Carol" userId="3e1818eb-91d5-41c0-9a69-4c49d05e0872" providerId="ADAL" clId="{3A002EEB-CEA1-424C-B84B-8F579EF6A25C}" dt="2021-01-16T03:30:48.686" v="2635" actId="1037"/>
          <ac:spMkLst>
            <pc:docMk/>
            <pc:sldMk cId="0" sldId="272"/>
            <ac:spMk id="25" creationId="{0166DE27-DECC-498E-86A1-6E6943A805E6}"/>
          </ac:spMkLst>
        </pc:spChg>
      </pc:sldChg>
      <pc:sldChg chg="modSp">
        <pc:chgData name="Carol" userId="3e1818eb-91d5-41c0-9a69-4c49d05e0872" providerId="ADAL" clId="{3A002EEB-CEA1-424C-B84B-8F579EF6A25C}" dt="2021-01-16T05:02:30.350" v="4931" actId="20577"/>
        <pc:sldMkLst>
          <pc:docMk/>
          <pc:sldMk cId="0" sldId="282"/>
        </pc:sldMkLst>
        <pc:spChg chg="mod">
          <ac:chgData name="Carol" userId="3e1818eb-91d5-41c0-9a69-4c49d05e0872" providerId="ADAL" clId="{3A002EEB-CEA1-424C-B84B-8F579EF6A25C}" dt="2021-01-16T05:02:30.350" v="4931" actId="20577"/>
          <ac:spMkLst>
            <pc:docMk/>
            <pc:sldMk cId="0" sldId="282"/>
            <ac:spMk id="1466" creationId="{00000000-0000-0000-0000-000000000000}"/>
          </ac:spMkLst>
        </pc:spChg>
        <pc:spChg chg="mod">
          <ac:chgData name="Carol" userId="3e1818eb-91d5-41c0-9a69-4c49d05e0872" providerId="ADAL" clId="{3A002EEB-CEA1-424C-B84B-8F579EF6A25C}" dt="2021-01-16T04:57:56.326" v="4855" actId="255"/>
          <ac:spMkLst>
            <pc:docMk/>
            <pc:sldMk cId="0" sldId="282"/>
            <ac:spMk id="1469" creationId="{00000000-0000-0000-0000-000000000000}"/>
          </ac:spMkLst>
        </pc:spChg>
        <pc:spChg chg="mod">
          <ac:chgData name="Carol" userId="3e1818eb-91d5-41c0-9a69-4c49d05e0872" providerId="ADAL" clId="{3A002EEB-CEA1-424C-B84B-8F579EF6A25C}" dt="2021-01-16T04:58:08.992" v="4857" actId="255"/>
          <ac:spMkLst>
            <pc:docMk/>
            <pc:sldMk cId="0" sldId="282"/>
            <ac:spMk id="1471" creationId="{00000000-0000-0000-0000-000000000000}"/>
          </ac:spMkLst>
        </pc:spChg>
        <pc:spChg chg="mod">
          <ac:chgData name="Carol" userId="3e1818eb-91d5-41c0-9a69-4c49d05e0872" providerId="ADAL" clId="{3A002EEB-CEA1-424C-B84B-8F579EF6A25C}" dt="2021-01-16T04:58:01.775" v="4856" actId="255"/>
          <ac:spMkLst>
            <pc:docMk/>
            <pc:sldMk cId="0" sldId="282"/>
            <ac:spMk id="1473" creationId="{00000000-0000-0000-0000-000000000000}"/>
          </ac:spMkLst>
        </pc:spChg>
      </pc:sldChg>
      <pc:sldChg chg="addSp delSp modSp add del">
        <pc:chgData name="Carol" userId="3e1818eb-91d5-41c0-9a69-4c49d05e0872" providerId="ADAL" clId="{3A002EEB-CEA1-424C-B84B-8F579EF6A25C}" dt="2021-01-16T04:28:37.438" v="4123" actId="2696"/>
        <pc:sldMkLst>
          <pc:docMk/>
          <pc:sldMk cId="0" sldId="286"/>
        </pc:sldMkLst>
        <pc:spChg chg="add mod">
          <ac:chgData name="Carol" userId="3e1818eb-91d5-41c0-9a69-4c49d05e0872" providerId="ADAL" clId="{3A002EEB-CEA1-424C-B84B-8F579EF6A25C}" dt="2021-01-16T04:05:19.420" v="3361" actId="478"/>
          <ac:spMkLst>
            <pc:docMk/>
            <pc:sldMk cId="0" sldId="286"/>
            <ac:spMk id="3" creationId="{24022205-99C7-401E-BC87-D2C1CE66B903}"/>
          </ac:spMkLst>
        </pc:spChg>
        <pc:spChg chg="mod">
          <ac:chgData name="Carol" userId="3e1818eb-91d5-41c0-9a69-4c49d05e0872" providerId="ADAL" clId="{3A002EEB-CEA1-424C-B84B-8F579EF6A25C}" dt="2021-01-16T01:50:39.165" v="41" actId="20577"/>
          <ac:spMkLst>
            <pc:docMk/>
            <pc:sldMk cId="0" sldId="286"/>
            <ac:spMk id="1558" creationId="{00000000-0000-0000-0000-000000000000}"/>
          </ac:spMkLst>
        </pc:spChg>
        <pc:spChg chg="del">
          <ac:chgData name="Carol" userId="3e1818eb-91d5-41c0-9a69-4c49d05e0872" providerId="ADAL" clId="{3A002EEB-CEA1-424C-B84B-8F579EF6A25C}" dt="2021-01-16T04:05:19.420" v="3361" actId="478"/>
          <ac:spMkLst>
            <pc:docMk/>
            <pc:sldMk cId="0" sldId="286"/>
            <ac:spMk id="1559" creationId="{00000000-0000-0000-0000-000000000000}"/>
          </ac:spMkLst>
        </pc:spChg>
        <pc:spChg chg="mod">
          <ac:chgData name="Carol" userId="3e1818eb-91d5-41c0-9a69-4c49d05e0872" providerId="ADAL" clId="{3A002EEB-CEA1-424C-B84B-8F579EF6A25C}" dt="2021-01-16T01:50:50.669" v="54" actId="20577"/>
          <ac:spMkLst>
            <pc:docMk/>
            <pc:sldMk cId="0" sldId="286"/>
            <ac:spMk id="1579" creationId="{00000000-0000-0000-0000-000000000000}"/>
          </ac:spMkLst>
        </pc:spChg>
        <pc:spChg chg="mod">
          <ac:chgData name="Carol" userId="3e1818eb-91d5-41c0-9a69-4c49d05e0872" providerId="ADAL" clId="{3A002EEB-CEA1-424C-B84B-8F579EF6A25C}" dt="2021-01-16T01:53:51.220" v="336" actId="20577"/>
          <ac:spMkLst>
            <pc:docMk/>
            <pc:sldMk cId="0" sldId="286"/>
            <ac:spMk id="1583" creationId="{00000000-0000-0000-0000-000000000000}"/>
          </ac:spMkLst>
        </pc:spChg>
        <pc:spChg chg="mod">
          <ac:chgData name="Carol" userId="3e1818eb-91d5-41c0-9a69-4c49d05e0872" providerId="ADAL" clId="{3A002EEB-CEA1-424C-B84B-8F579EF6A25C}" dt="2021-01-16T02:19:53.258" v="1785" actId="20577"/>
          <ac:spMkLst>
            <pc:docMk/>
            <pc:sldMk cId="0" sldId="286"/>
            <ac:spMk id="1587" creationId="{00000000-0000-0000-0000-000000000000}"/>
          </ac:spMkLst>
        </pc:spChg>
        <pc:spChg chg="mod">
          <ac:chgData name="Carol" userId="3e1818eb-91d5-41c0-9a69-4c49d05e0872" providerId="ADAL" clId="{3A002EEB-CEA1-424C-B84B-8F579EF6A25C}" dt="2021-01-16T01:54:46.699" v="378" actId="20577"/>
          <ac:spMkLst>
            <pc:docMk/>
            <pc:sldMk cId="0" sldId="286"/>
            <ac:spMk id="1591" creationId="{00000000-0000-0000-0000-000000000000}"/>
          </ac:spMkLst>
        </pc:spChg>
      </pc:sldChg>
      <pc:sldChg chg="add del">
        <pc:chgData name="Carol" userId="3e1818eb-91d5-41c0-9a69-4c49d05e0872" providerId="ADAL" clId="{3A002EEB-CEA1-424C-B84B-8F579EF6A25C}" dt="2021-01-16T05:13:36.135" v="4992" actId="2696"/>
        <pc:sldMkLst>
          <pc:docMk/>
          <pc:sldMk cId="0" sldId="287"/>
        </pc:sldMkLst>
      </pc:sldChg>
      <pc:sldChg chg="add del">
        <pc:chgData name="Carol" userId="3e1818eb-91d5-41c0-9a69-4c49d05e0872" providerId="ADAL" clId="{3A002EEB-CEA1-424C-B84B-8F579EF6A25C}" dt="2021-01-16T00:49:17.788" v="4" actId="2696"/>
        <pc:sldMkLst>
          <pc:docMk/>
          <pc:sldMk cId="0" sldId="291"/>
        </pc:sldMkLst>
      </pc:sldChg>
      <pc:sldChg chg="delSp modSp add del">
        <pc:chgData name="Carol" userId="3e1818eb-91d5-41c0-9a69-4c49d05e0872" providerId="ADAL" clId="{3A002EEB-CEA1-424C-B84B-8F579EF6A25C}" dt="2021-01-16T05:35:49.159" v="5275" actId="2696"/>
        <pc:sldMkLst>
          <pc:docMk/>
          <pc:sldMk cId="0" sldId="296"/>
        </pc:sldMkLst>
        <pc:spChg chg="mod">
          <ac:chgData name="Carol" userId="3e1818eb-91d5-41c0-9a69-4c49d05e0872" providerId="ADAL" clId="{3A002EEB-CEA1-424C-B84B-8F579EF6A25C}" dt="2021-01-16T05:14:28.173" v="5016" actId="1037"/>
          <ac:spMkLst>
            <pc:docMk/>
            <pc:sldMk cId="0" sldId="296"/>
            <ac:spMk id="1853" creationId="{00000000-0000-0000-0000-000000000000}"/>
          </ac:spMkLst>
        </pc:spChg>
        <pc:spChg chg="mod">
          <ac:chgData name="Carol" userId="3e1818eb-91d5-41c0-9a69-4c49d05e0872" providerId="ADAL" clId="{3A002EEB-CEA1-424C-B84B-8F579EF6A25C}" dt="2021-01-16T05:13:56.669" v="4998" actId="20577"/>
          <ac:spMkLst>
            <pc:docMk/>
            <pc:sldMk cId="0" sldId="296"/>
            <ac:spMk id="1857" creationId="{00000000-0000-0000-0000-000000000000}"/>
          </ac:spMkLst>
        </pc:spChg>
        <pc:spChg chg="mod">
          <ac:chgData name="Carol" userId="3e1818eb-91d5-41c0-9a69-4c49d05e0872" providerId="ADAL" clId="{3A002EEB-CEA1-424C-B84B-8F579EF6A25C}" dt="2021-01-16T05:14:28.173" v="5016" actId="1037"/>
          <ac:spMkLst>
            <pc:docMk/>
            <pc:sldMk cId="0" sldId="296"/>
            <ac:spMk id="1858" creationId="{00000000-0000-0000-0000-000000000000}"/>
          </ac:spMkLst>
        </pc:spChg>
        <pc:spChg chg="mod">
          <ac:chgData name="Carol" userId="3e1818eb-91d5-41c0-9a69-4c49d05e0872" providerId="ADAL" clId="{3A002EEB-CEA1-424C-B84B-8F579EF6A25C}" dt="2021-01-16T05:14:03.619" v="5009" actId="20577"/>
          <ac:spMkLst>
            <pc:docMk/>
            <pc:sldMk cId="0" sldId="296"/>
            <ac:spMk id="1862" creationId="{00000000-0000-0000-0000-000000000000}"/>
          </ac:spMkLst>
        </pc:spChg>
        <pc:spChg chg="del">
          <ac:chgData name="Carol" userId="3e1818eb-91d5-41c0-9a69-4c49d05e0872" providerId="ADAL" clId="{3A002EEB-CEA1-424C-B84B-8F579EF6A25C}" dt="2021-01-16T05:13:50.691" v="4993" actId="478"/>
          <ac:spMkLst>
            <pc:docMk/>
            <pc:sldMk cId="0" sldId="296"/>
            <ac:spMk id="1863" creationId="{00000000-0000-0000-0000-000000000000}"/>
          </ac:spMkLst>
        </pc:spChg>
        <pc:spChg chg="mod">
          <ac:chgData name="Carol" userId="3e1818eb-91d5-41c0-9a69-4c49d05e0872" providerId="ADAL" clId="{3A002EEB-CEA1-424C-B84B-8F579EF6A25C}" dt="2021-01-16T05:14:28.173" v="5016" actId="1037"/>
          <ac:spMkLst>
            <pc:docMk/>
            <pc:sldMk cId="0" sldId="296"/>
            <ac:spMk id="1869" creationId="{00000000-0000-0000-0000-000000000000}"/>
          </ac:spMkLst>
        </pc:spChg>
        <pc:spChg chg="mod">
          <ac:chgData name="Carol" userId="3e1818eb-91d5-41c0-9a69-4c49d05e0872" providerId="ADAL" clId="{3A002EEB-CEA1-424C-B84B-8F579EF6A25C}" dt="2021-01-16T05:14:28.173" v="5016" actId="1037"/>
          <ac:spMkLst>
            <pc:docMk/>
            <pc:sldMk cId="0" sldId="296"/>
            <ac:spMk id="1873" creationId="{00000000-0000-0000-0000-000000000000}"/>
          </ac:spMkLst>
        </pc:spChg>
        <pc:spChg chg="del">
          <ac:chgData name="Carol" userId="3e1818eb-91d5-41c0-9a69-4c49d05e0872" providerId="ADAL" clId="{3A002EEB-CEA1-424C-B84B-8F579EF6A25C}" dt="2021-01-16T05:13:50.691" v="4993" actId="478"/>
          <ac:spMkLst>
            <pc:docMk/>
            <pc:sldMk cId="0" sldId="296"/>
            <ac:spMk id="1877" creationId="{00000000-0000-0000-0000-000000000000}"/>
          </ac:spMkLst>
        </pc:spChg>
        <pc:grpChg chg="mod">
          <ac:chgData name="Carol" userId="3e1818eb-91d5-41c0-9a69-4c49d05e0872" providerId="ADAL" clId="{3A002EEB-CEA1-424C-B84B-8F579EF6A25C}" dt="2021-01-16T05:14:28.173" v="5016" actId="1037"/>
          <ac:grpSpMkLst>
            <pc:docMk/>
            <pc:sldMk cId="0" sldId="296"/>
            <ac:grpSpMk id="1855" creationId="{00000000-0000-0000-0000-000000000000}"/>
          </ac:grpSpMkLst>
        </pc:grpChg>
        <pc:grpChg chg="mod">
          <ac:chgData name="Carol" userId="3e1818eb-91d5-41c0-9a69-4c49d05e0872" providerId="ADAL" clId="{3A002EEB-CEA1-424C-B84B-8F579EF6A25C}" dt="2021-01-16T05:14:28.173" v="5016" actId="1037"/>
          <ac:grpSpMkLst>
            <pc:docMk/>
            <pc:sldMk cId="0" sldId="296"/>
            <ac:grpSpMk id="1860" creationId="{00000000-0000-0000-0000-000000000000}"/>
          </ac:grpSpMkLst>
        </pc:grpChg>
        <pc:grpChg chg="del">
          <ac:chgData name="Carol" userId="3e1818eb-91d5-41c0-9a69-4c49d05e0872" providerId="ADAL" clId="{3A002EEB-CEA1-424C-B84B-8F579EF6A25C}" dt="2021-01-16T05:13:50.691" v="4993" actId="478"/>
          <ac:grpSpMkLst>
            <pc:docMk/>
            <pc:sldMk cId="0" sldId="296"/>
            <ac:grpSpMk id="1864" creationId="{00000000-0000-0000-0000-000000000000}"/>
          </ac:grpSpMkLst>
        </pc:grpChg>
        <pc:grpChg chg="mod">
          <ac:chgData name="Carol" userId="3e1818eb-91d5-41c0-9a69-4c49d05e0872" providerId="ADAL" clId="{3A002EEB-CEA1-424C-B84B-8F579EF6A25C}" dt="2021-01-16T05:14:28.173" v="5016" actId="1037"/>
          <ac:grpSpMkLst>
            <pc:docMk/>
            <pc:sldMk cId="0" sldId="296"/>
            <ac:grpSpMk id="1870" creationId="{00000000-0000-0000-0000-000000000000}"/>
          </ac:grpSpMkLst>
        </pc:grpChg>
        <pc:grpChg chg="mod">
          <ac:chgData name="Carol" userId="3e1818eb-91d5-41c0-9a69-4c49d05e0872" providerId="ADAL" clId="{3A002EEB-CEA1-424C-B84B-8F579EF6A25C}" dt="2021-01-16T05:14:28.173" v="5016" actId="1037"/>
          <ac:grpSpMkLst>
            <pc:docMk/>
            <pc:sldMk cId="0" sldId="296"/>
            <ac:grpSpMk id="1874" creationId="{00000000-0000-0000-0000-000000000000}"/>
          </ac:grpSpMkLst>
        </pc:grpChg>
        <pc:grpChg chg="del">
          <ac:chgData name="Carol" userId="3e1818eb-91d5-41c0-9a69-4c49d05e0872" providerId="ADAL" clId="{3A002EEB-CEA1-424C-B84B-8F579EF6A25C}" dt="2021-01-16T05:13:50.691" v="4993" actId="478"/>
          <ac:grpSpMkLst>
            <pc:docMk/>
            <pc:sldMk cId="0" sldId="296"/>
            <ac:grpSpMk id="1878" creationId="{00000000-0000-0000-0000-000000000000}"/>
          </ac:grpSpMkLst>
        </pc:grpChg>
        <pc:cxnChg chg="mod">
          <ac:chgData name="Carol" userId="3e1818eb-91d5-41c0-9a69-4c49d05e0872" providerId="ADAL" clId="{3A002EEB-CEA1-424C-B84B-8F579EF6A25C}" dt="2021-01-16T05:14:28.173" v="5016" actId="1037"/>
          <ac:cxnSpMkLst>
            <pc:docMk/>
            <pc:sldMk cId="0" sldId="296"/>
            <ac:cxnSpMk id="1854" creationId="{00000000-0000-0000-0000-000000000000}"/>
          </ac:cxnSpMkLst>
        </pc:cxnChg>
        <pc:cxnChg chg="del">
          <ac:chgData name="Carol" userId="3e1818eb-91d5-41c0-9a69-4c49d05e0872" providerId="ADAL" clId="{3A002EEB-CEA1-424C-B84B-8F579EF6A25C}" dt="2021-01-16T05:14:07.113" v="5010" actId="478"/>
          <ac:cxnSpMkLst>
            <pc:docMk/>
            <pc:sldMk cId="0" sldId="296"/>
            <ac:cxnSpMk id="1859" creationId="{00000000-0000-0000-0000-000000000000}"/>
          </ac:cxnSpMkLst>
        </pc:cxnChg>
        <pc:cxnChg chg="del">
          <ac:chgData name="Carol" userId="3e1818eb-91d5-41c0-9a69-4c49d05e0872" providerId="ADAL" clId="{3A002EEB-CEA1-424C-B84B-8F579EF6A25C}" dt="2021-01-16T05:13:50.691" v="4993" actId="478"/>
          <ac:cxnSpMkLst>
            <pc:docMk/>
            <pc:sldMk cId="0" sldId="296"/>
            <ac:cxnSpMk id="1867" creationId="{00000000-0000-0000-0000-000000000000}"/>
          </ac:cxnSpMkLst>
        </pc:cxnChg>
        <pc:cxnChg chg="del">
          <ac:chgData name="Carol" userId="3e1818eb-91d5-41c0-9a69-4c49d05e0872" providerId="ADAL" clId="{3A002EEB-CEA1-424C-B84B-8F579EF6A25C}" dt="2021-01-16T05:13:50.691" v="4993" actId="478"/>
          <ac:cxnSpMkLst>
            <pc:docMk/>
            <pc:sldMk cId="0" sldId="296"/>
            <ac:cxnSpMk id="1868" creationId="{00000000-0000-0000-0000-000000000000}"/>
          </ac:cxnSpMkLst>
        </pc:cxnChg>
        <pc:cxnChg chg="del">
          <ac:chgData name="Carol" userId="3e1818eb-91d5-41c0-9a69-4c49d05e0872" providerId="ADAL" clId="{3A002EEB-CEA1-424C-B84B-8F579EF6A25C}" dt="2021-01-16T05:14:10.954" v="5011" actId="478"/>
          <ac:cxnSpMkLst>
            <pc:docMk/>
            <pc:sldMk cId="0" sldId="296"/>
            <ac:cxnSpMk id="1881" creationId="{00000000-0000-0000-0000-000000000000}"/>
          </ac:cxnSpMkLst>
        </pc:cxnChg>
        <pc:cxnChg chg="mod">
          <ac:chgData name="Carol" userId="3e1818eb-91d5-41c0-9a69-4c49d05e0872" providerId="ADAL" clId="{3A002EEB-CEA1-424C-B84B-8F579EF6A25C}" dt="2021-01-16T05:14:28.173" v="5016" actId="1037"/>
          <ac:cxnSpMkLst>
            <pc:docMk/>
            <pc:sldMk cId="0" sldId="296"/>
            <ac:cxnSpMk id="1882" creationId="{00000000-0000-0000-0000-000000000000}"/>
          </ac:cxnSpMkLst>
        </pc:cxnChg>
      </pc:sldChg>
      <pc:sldChg chg="modSp add del">
        <pc:chgData name="Carol" userId="3e1818eb-91d5-41c0-9a69-4c49d05e0872" providerId="ADAL" clId="{3A002EEB-CEA1-424C-B84B-8F579EF6A25C}" dt="2021-01-16T02:18:30.073" v="1577" actId="2696"/>
        <pc:sldMkLst>
          <pc:docMk/>
          <pc:sldMk cId="0" sldId="297"/>
        </pc:sldMkLst>
        <pc:spChg chg="mod">
          <ac:chgData name="Carol" userId="3e1818eb-91d5-41c0-9a69-4c49d05e0872" providerId="ADAL" clId="{3A002EEB-CEA1-424C-B84B-8F579EF6A25C}" dt="2021-01-16T02:09:54.560" v="1251" actId="20577"/>
          <ac:spMkLst>
            <pc:docMk/>
            <pc:sldMk cId="0" sldId="297"/>
            <ac:spMk id="1892" creationId="{00000000-0000-0000-0000-000000000000}"/>
          </ac:spMkLst>
        </pc:spChg>
      </pc:sldChg>
      <pc:sldChg chg="addSp delSp modSp add">
        <pc:chgData name="Carol" userId="3e1818eb-91d5-41c0-9a69-4c49d05e0872" providerId="ADAL" clId="{3A002EEB-CEA1-424C-B84B-8F579EF6A25C}" dt="2021-01-16T05:44:17.773" v="5360" actId="207"/>
        <pc:sldMkLst>
          <pc:docMk/>
          <pc:sldMk cId="0" sldId="298"/>
        </pc:sldMkLst>
        <pc:spChg chg="add mod">
          <ac:chgData name="Carol" userId="3e1818eb-91d5-41c0-9a69-4c49d05e0872" providerId="ADAL" clId="{3A002EEB-CEA1-424C-B84B-8F579EF6A25C}" dt="2021-01-16T05:34:15.282" v="5248" actId="1035"/>
          <ac:spMkLst>
            <pc:docMk/>
            <pc:sldMk cId="0" sldId="298"/>
            <ac:spMk id="50" creationId="{02DE75DD-499A-4DAB-AD20-5C3E0D94E776}"/>
          </ac:spMkLst>
        </pc:spChg>
        <pc:spChg chg="add mod">
          <ac:chgData name="Carol" userId="3e1818eb-91d5-41c0-9a69-4c49d05e0872" providerId="ADAL" clId="{3A002EEB-CEA1-424C-B84B-8F579EF6A25C}" dt="2021-01-16T05:43:15.847" v="5359" actId="1037"/>
          <ac:spMkLst>
            <pc:docMk/>
            <pc:sldMk cId="0" sldId="298"/>
            <ac:spMk id="51" creationId="{E049E19D-A126-4C38-BF8B-BD3D1C85A8B3}"/>
          </ac:spMkLst>
        </pc:spChg>
        <pc:spChg chg="add del">
          <ac:chgData name="Carol" userId="3e1818eb-91d5-41c0-9a69-4c49d05e0872" providerId="ADAL" clId="{3A002EEB-CEA1-424C-B84B-8F579EF6A25C}" dt="2021-01-16T05:30:06.641" v="5166"/>
          <ac:spMkLst>
            <pc:docMk/>
            <pc:sldMk cId="0" sldId="298"/>
            <ac:spMk id="52" creationId="{63110043-ED91-4301-A4B8-198D8458A573}"/>
          </ac:spMkLst>
        </pc:spChg>
        <pc:spChg chg="add mod">
          <ac:chgData name="Carol" userId="3e1818eb-91d5-41c0-9a69-4c49d05e0872" providerId="ADAL" clId="{3A002EEB-CEA1-424C-B84B-8F579EF6A25C}" dt="2021-01-16T05:39:31.387" v="5354" actId="20577"/>
          <ac:spMkLst>
            <pc:docMk/>
            <pc:sldMk cId="0" sldId="298"/>
            <ac:spMk id="53" creationId="{C2F048D3-8B53-4E1D-A23E-5788F5DC180F}"/>
          </ac:spMkLst>
        </pc:spChg>
        <pc:spChg chg="mod">
          <ac:chgData name="Carol" userId="3e1818eb-91d5-41c0-9a69-4c49d05e0872" providerId="ADAL" clId="{3A002EEB-CEA1-424C-B84B-8F579EF6A25C}" dt="2021-01-16T05:34:15.282" v="5248" actId="1035"/>
          <ac:spMkLst>
            <pc:docMk/>
            <pc:sldMk cId="0" sldId="298"/>
            <ac:spMk id="73" creationId="{20361CEA-5F7F-470E-9AA6-8403BC1A10D3}"/>
          </ac:spMkLst>
        </pc:spChg>
        <pc:spChg chg="mod">
          <ac:chgData name="Carol" userId="3e1818eb-91d5-41c0-9a69-4c49d05e0872" providerId="ADAL" clId="{3A002EEB-CEA1-424C-B84B-8F579EF6A25C}" dt="2021-01-16T05:34:15.282" v="5248" actId="1035"/>
          <ac:spMkLst>
            <pc:docMk/>
            <pc:sldMk cId="0" sldId="298"/>
            <ac:spMk id="1934" creationId="{00000000-0000-0000-0000-000000000000}"/>
          </ac:spMkLst>
        </pc:spChg>
        <pc:spChg chg="mod">
          <ac:chgData name="Carol" userId="3e1818eb-91d5-41c0-9a69-4c49d05e0872" providerId="ADAL" clId="{3A002EEB-CEA1-424C-B84B-8F579EF6A25C}" dt="2021-01-16T05:34:15.282" v="5248" actId="1035"/>
          <ac:spMkLst>
            <pc:docMk/>
            <pc:sldMk cId="0" sldId="298"/>
            <ac:spMk id="1951" creationId="{00000000-0000-0000-0000-000000000000}"/>
          </ac:spMkLst>
        </pc:spChg>
        <pc:spChg chg="mod">
          <ac:chgData name="Carol" userId="3e1818eb-91d5-41c0-9a69-4c49d05e0872" providerId="ADAL" clId="{3A002EEB-CEA1-424C-B84B-8F579EF6A25C}" dt="2021-01-16T05:34:15.282" v="5248" actId="1035"/>
          <ac:spMkLst>
            <pc:docMk/>
            <pc:sldMk cId="0" sldId="298"/>
            <ac:spMk id="1973" creationId="{00000000-0000-0000-0000-000000000000}"/>
          </ac:spMkLst>
        </pc:spChg>
        <pc:spChg chg="mod">
          <ac:chgData name="Carol" userId="3e1818eb-91d5-41c0-9a69-4c49d05e0872" providerId="ADAL" clId="{3A002EEB-CEA1-424C-B84B-8F579EF6A25C}" dt="2021-01-16T05:34:15.282" v="5248" actId="1035"/>
          <ac:spMkLst>
            <pc:docMk/>
            <pc:sldMk cId="0" sldId="298"/>
            <ac:spMk id="1975" creationId="{00000000-0000-0000-0000-000000000000}"/>
          </ac:spMkLst>
        </pc:spChg>
        <pc:spChg chg="mod">
          <ac:chgData name="Carol" userId="3e1818eb-91d5-41c0-9a69-4c49d05e0872" providerId="ADAL" clId="{3A002EEB-CEA1-424C-B84B-8F579EF6A25C}" dt="2021-01-16T05:34:15.282" v="5248" actId="1035"/>
          <ac:spMkLst>
            <pc:docMk/>
            <pc:sldMk cId="0" sldId="298"/>
            <ac:spMk id="1978" creationId="{00000000-0000-0000-0000-000000000000}"/>
          </ac:spMkLst>
        </pc:spChg>
        <pc:grpChg chg="del">
          <ac:chgData name="Carol" userId="3e1818eb-91d5-41c0-9a69-4c49d05e0872" providerId="ADAL" clId="{3A002EEB-CEA1-424C-B84B-8F579EF6A25C}" dt="2021-01-16T05:27:13.817" v="5065" actId="478"/>
          <ac:grpSpMkLst>
            <pc:docMk/>
            <pc:sldMk cId="0" sldId="298"/>
            <ac:grpSpMk id="1928" creationId="{00000000-0000-0000-0000-000000000000}"/>
          </ac:grpSpMkLst>
        </pc:grpChg>
        <pc:grpChg chg="del">
          <ac:chgData name="Carol" userId="3e1818eb-91d5-41c0-9a69-4c49d05e0872" providerId="ADAL" clId="{3A002EEB-CEA1-424C-B84B-8F579EF6A25C}" dt="2021-01-16T05:27:13.817" v="5065" actId="478"/>
          <ac:grpSpMkLst>
            <pc:docMk/>
            <pc:sldMk cId="0" sldId="298"/>
            <ac:grpSpMk id="1935" creationId="{00000000-0000-0000-0000-000000000000}"/>
          </ac:grpSpMkLst>
        </pc:grpChg>
        <pc:grpChg chg="mod">
          <ac:chgData name="Carol" userId="3e1818eb-91d5-41c0-9a69-4c49d05e0872" providerId="ADAL" clId="{3A002EEB-CEA1-424C-B84B-8F579EF6A25C}" dt="2021-01-16T05:34:15.282" v="5248" actId="1035"/>
          <ac:grpSpMkLst>
            <pc:docMk/>
            <pc:sldMk cId="0" sldId="298"/>
            <ac:grpSpMk id="1939" creationId="{00000000-0000-0000-0000-000000000000}"/>
          </ac:grpSpMkLst>
        </pc:grpChg>
        <pc:grpChg chg="mod">
          <ac:chgData name="Carol" userId="3e1818eb-91d5-41c0-9a69-4c49d05e0872" providerId="ADAL" clId="{3A002EEB-CEA1-424C-B84B-8F579EF6A25C}" dt="2021-01-16T05:27:28.126" v="5082" actId="1035"/>
          <ac:grpSpMkLst>
            <pc:docMk/>
            <pc:sldMk cId="0" sldId="298"/>
            <ac:grpSpMk id="1943" creationId="{00000000-0000-0000-0000-000000000000}"/>
          </ac:grpSpMkLst>
        </pc:grpChg>
        <pc:grpChg chg="mod">
          <ac:chgData name="Carol" userId="3e1818eb-91d5-41c0-9a69-4c49d05e0872" providerId="ADAL" clId="{3A002EEB-CEA1-424C-B84B-8F579EF6A25C}" dt="2021-01-16T05:44:17.773" v="5360" actId="207"/>
          <ac:grpSpMkLst>
            <pc:docMk/>
            <pc:sldMk cId="0" sldId="298"/>
            <ac:grpSpMk id="1946" creationId="{00000000-0000-0000-0000-000000000000}"/>
          </ac:grpSpMkLst>
        </pc:grpChg>
        <pc:grpChg chg="mod">
          <ac:chgData name="Carol" userId="3e1818eb-91d5-41c0-9a69-4c49d05e0872" providerId="ADAL" clId="{3A002EEB-CEA1-424C-B84B-8F579EF6A25C}" dt="2021-01-16T05:27:28.126" v="5082" actId="1035"/>
          <ac:grpSpMkLst>
            <pc:docMk/>
            <pc:sldMk cId="0" sldId="298"/>
            <ac:grpSpMk id="1950" creationId="{00000000-0000-0000-0000-000000000000}"/>
          </ac:grpSpMkLst>
        </pc:grpChg>
        <pc:grpChg chg="del">
          <ac:chgData name="Carol" userId="3e1818eb-91d5-41c0-9a69-4c49d05e0872" providerId="ADAL" clId="{3A002EEB-CEA1-424C-B84B-8F579EF6A25C}" dt="2021-01-16T05:27:13.817" v="5065" actId="478"/>
          <ac:grpSpMkLst>
            <pc:docMk/>
            <pc:sldMk cId="0" sldId="298"/>
            <ac:grpSpMk id="1953" creationId="{00000000-0000-0000-0000-000000000000}"/>
          </ac:grpSpMkLst>
        </pc:grpChg>
        <pc:grpChg chg="del">
          <ac:chgData name="Carol" userId="3e1818eb-91d5-41c0-9a69-4c49d05e0872" providerId="ADAL" clId="{3A002EEB-CEA1-424C-B84B-8F579EF6A25C}" dt="2021-01-16T05:27:13.817" v="5065" actId="478"/>
          <ac:grpSpMkLst>
            <pc:docMk/>
            <pc:sldMk cId="0" sldId="298"/>
            <ac:grpSpMk id="1957" creationId="{00000000-0000-0000-0000-000000000000}"/>
          </ac:grpSpMkLst>
        </pc:grpChg>
        <pc:grpChg chg="mod">
          <ac:chgData name="Carol" userId="3e1818eb-91d5-41c0-9a69-4c49d05e0872" providerId="ADAL" clId="{3A002EEB-CEA1-424C-B84B-8F579EF6A25C}" dt="2021-01-16T05:34:15.282" v="5248" actId="1035"/>
          <ac:grpSpMkLst>
            <pc:docMk/>
            <pc:sldMk cId="0" sldId="298"/>
            <ac:grpSpMk id="1960" creationId="{00000000-0000-0000-0000-000000000000}"/>
          </ac:grpSpMkLst>
        </pc:grpChg>
        <pc:grpChg chg="del mod">
          <ac:chgData name="Carol" userId="3e1818eb-91d5-41c0-9a69-4c49d05e0872" providerId="ADAL" clId="{3A002EEB-CEA1-424C-B84B-8F579EF6A25C}" dt="2021-01-16T05:30:01.987" v="5164" actId="478"/>
          <ac:grpSpMkLst>
            <pc:docMk/>
            <pc:sldMk cId="0" sldId="298"/>
            <ac:grpSpMk id="1964" creationId="{00000000-0000-0000-0000-000000000000}"/>
          </ac:grpSpMkLst>
        </pc:grpChg>
        <pc:grpChg chg="mod">
          <ac:chgData name="Carol" userId="3e1818eb-91d5-41c0-9a69-4c49d05e0872" providerId="ADAL" clId="{3A002EEB-CEA1-424C-B84B-8F579EF6A25C}" dt="2021-01-16T05:34:15.282" v="5248" actId="1035"/>
          <ac:grpSpMkLst>
            <pc:docMk/>
            <pc:sldMk cId="0" sldId="298"/>
            <ac:grpSpMk id="1967" creationId="{00000000-0000-0000-0000-000000000000}"/>
          </ac:grpSpMkLst>
        </pc:grpChg>
        <pc:grpChg chg="mod">
          <ac:chgData name="Carol" userId="3e1818eb-91d5-41c0-9a69-4c49d05e0872" providerId="ADAL" clId="{3A002EEB-CEA1-424C-B84B-8F579EF6A25C}" dt="2021-01-16T05:29:03.989" v="5147" actId="1035"/>
          <ac:grpSpMkLst>
            <pc:docMk/>
            <pc:sldMk cId="0" sldId="298"/>
            <ac:grpSpMk id="1971" creationId="{00000000-0000-0000-0000-000000000000}"/>
          </ac:grpSpMkLst>
        </pc:grpChg>
        <pc:grpChg chg="mod">
          <ac:chgData name="Carol" userId="3e1818eb-91d5-41c0-9a69-4c49d05e0872" providerId="ADAL" clId="{3A002EEB-CEA1-424C-B84B-8F579EF6A25C}" dt="2021-01-16T05:29:26.742" v="5163" actId="1035"/>
          <ac:grpSpMkLst>
            <pc:docMk/>
            <pc:sldMk cId="0" sldId="298"/>
            <ac:grpSpMk id="1974" creationId="{00000000-0000-0000-0000-000000000000}"/>
          </ac:grpSpMkLst>
        </pc:grpChg>
        <pc:grpChg chg="mod">
          <ac:chgData name="Carol" userId="3e1818eb-91d5-41c0-9a69-4c49d05e0872" providerId="ADAL" clId="{3A002EEB-CEA1-424C-B84B-8F579EF6A25C}" dt="2021-01-16T05:34:15.282" v="5248" actId="1035"/>
          <ac:grpSpMkLst>
            <pc:docMk/>
            <pc:sldMk cId="0" sldId="298"/>
            <ac:grpSpMk id="1977" creationId="{00000000-0000-0000-0000-000000000000}"/>
          </ac:grpSpMkLst>
        </pc:grpChg>
        <pc:grpChg chg="mod">
          <ac:chgData name="Carol" userId="3e1818eb-91d5-41c0-9a69-4c49d05e0872" providerId="ADAL" clId="{3A002EEB-CEA1-424C-B84B-8F579EF6A25C}" dt="2021-01-16T05:34:15.282" v="5248" actId="1035"/>
          <ac:grpSpMkLst>
            <pc:docMk/>
            <pc:sldMk cId="0" sldId="298"/>
            <ac:grpSpMk id="1980" creationId="{00000000-0000-0000-0000-000000000000}"/>
          </ac:grpSpMkLst>
        </pc:grpChg>
        <pc:grpChg chg="del">
          <ac:chgData name="Carol" userId="3e1818eb-91d5-41c0-9a69-4c49d05e0872" providerId="ADAL" clId="{3A002EEB-CEA1-424C-B84B-8F579EF6A25C}" dt="2021-01-16T05:27:13.817" v="5065" actId="478"/>
          <ac:grpSpMkLst>
            <pc:docMk/>
            <pc:sldMk cId="0" sldId="298"/>
            <ac:grpSpMk id="1983" creationId="{00000000-0000-0000-0000-000000000000}"/>
          </ac:grpSpMkLst>
        </pc:grpChg>
        <pc:grpChg chg="mod">
          <ac:chgData name="Carol" userId="3e1818eb-91d5-41c0-9a69-4c49d05e0872" providerId="ADAL" clId="{3A002EEB-CEA1-424C-B84B-8F579EF6A25C}" dt="2021-01-16T05:34:15.282" v="5248" actId="1035"/>
          <ac:grpSpMkLst>
            <pc:docMk/>
            <pc:sldMk cId="0" sldId="298"/>
            <ac:grpSpMk id="1986" creationId="{00000000-0000-0000-0000-000000000000}"/>
          </ac:grpSpMkLst>
        </pc:grpChg>
        <pc:grpChg chg="del">
          <ac:chgData name="Carol" userId="3e1818eb-91d5-41c0-9a69-4c49d05e0872" providerId="ADAL" clId="{3A002EEB-CEA1-424C-B84B-8F579EF6A25C}" dt="2021-01-16T05:27:13.817" v="5065" actId="478"/>
          <ac:grpSpMkLst>
            <pc:docMk/>
            <pc:sldMk cId="0" sldId="298"/>
            <ac:grpSpMk id="1989" creationId="{00000000-0000-0000-0000-000000000000}"/>
          </ac:grpSpMkLst>
        </pc:grpChg>
        <pc:picChg chg="mod">
          <ac:chgData name="Carol" userId="3e1818eb-91d5-41c0-9a69-4c49d05e0872" providerId="ADAL" clId="{3A002EEB-CEA1-424C-B84B-8F579EF6A25C}" dt="2021-01-16T05:34:15.282" v="5248" actId="1035"/>
          <ac:picMkLst>
            <pc:docMk/>
            <pc:sldMk cId="0" sldId="298"/>
            <ac:picMk id="67" creationId="{7D3DEFA8-B9BF-4C2C-B344-A084BB242FD5}"/>
          </ac:picMkLst>
        </pc:picChg>
        <pc:picChg chg="mod">
          <ac:chgData name="Carol" userId="3e1818eb-91d5-41c0-9a69-4c49d05e0872" providerId="ADAL" clId="{3A002EEB-CEA1-424C-B84B-8F579EF6A25C}" dt="2021-01-16T05:34:15.282" v="5248" actId="1035"/>
          <ac:picMkLst>
            <pc:docMk/>
            <pc:sldMk cId="0" sldId="298"/>
            <ac:picMk id="70" creationId="{4A23A3A0-9157-45B9-8E26-9B8DEE200D15}"/>
          </ac:picMkLst>
        </pc:picChg>
        <pc:cxnChg chg="mod">
          <ac:chgData name="Carol" userId="3e1818eb-91d5-41c0-9a69-4c49d05e0872" providerId="ADAL" clId="{3A002EEB-CEA1-424C-B84B-8F579EF6A25C}" dt="2021-01-16T05:34:27.878" v="5270" actId="1036"/>
          <ac:cxnSpMkLst>
            <pc:docMk/>
            <pc:sldMk cId="0" sldId="298"/>
            <ac:cxnSpMk id="1938" creationId="{00000000-0000-0000-0000-000000000000}"/>
          </ac:cxnSpMkLst>
        </pc:cxnChg>
      </pc:sldChg>
      <pc:sldChg chg="modSp">
        <pc:chgData name="Carol" userId="3e1818eb-91d5-41c0-9a69-4c49d05e0872" providerId="ADAL" clId="{3A002EEB-CEA1-424C-B84B-8F579EF6A25C}" dt="2021-01-16T03:05:55.827" v="2217" actId="1076"/>
        <pc:sldMkLst>
          <pc:docMk/>
          <pc:sldMk cId="0" sldId="299"/>
        </pc:sldMkLst>
        <pc:spChg chg="mod">
          <ac:chgData name="Carol" userId="3e1818eb-91d5-41c0-9a69-4c49d05e0872" providerId="ADAL" clId="{3A002EEB-CEA1-424C-B84B-8F579EF6A25C}" dt="2021-01-16T03:05:55.827" v="2217" actId="1076"/>
          <ac:spMkLst>
            <pc:docMk/>
            <pc:sldMk cId="0" sldId="299"/>
            <ac:spMk id="2020" creationId="{00000000-0000-0000-0000-000000000000}"/>
          </ac:spMkLst>
        </pc:spChg>
      </pc:sldChg>
      <pc:sldChg chg="modSp add del">
        <pc:chgData name="Carol" userId="3e1818eb-91d5-41c0-9a69-4c49d05e0872" providerId="ADAL" clId="{3A002EEB-CEA1-424C-B84B-8F579EF6A25C}" dt="2021-01-16T04:53:02.666" v="4689" actId="2696"/>
        <pc:sldMkLst>
          <pc:docMk/>
          <pc:sldMk cId="0" sldId="301"/>
        </pc:sldMkLst>
        <pc:spChg chg="mod">
          <ac:chgData name="Carol" userId="3e1818eb-91d5-41c0-9a69-4c49d05e0872" providerId="ADAL" clId="{3A002EEB-CEA1-424C-B84B-8F579EF6A25C}" dt="2021-01-16T02:29:45.287" v="1870" actId="20577"/>
          <ac:spMkLst>
            <pc:docMk/>
            <pc:sldMk cId="0" sldId="301"/>
            <ac:spMk id="2058" creationId="{00000000-0000-0000-0000-000000000000}"/>
          </ac:spMkLst>
        </pc:spChg>
        <pc:spChg chg="mod">
          <ac:chgData name="Carol" userId="3e1818eb-91d5-41c0-9a69-4c49d05e0872" providerId="ADAL" clId="{3A002EEB-CEA1-424C-B84B-8F579EF6A25C}" dt="2021-01-16T02:30:06.695" v="1914" actId="20577"/>
          <ac:spMkLst>
            <pc:docMk/>
            <pc:sldMk cId="0" sldId="301"/>
            <ac:spMk id="2059" creationId="{00000000-0000-0000-0000-000000000000}"/>
          </ac:spMkLst>
        </pc:spChg>
        <pc:spChg chg="mod">
          <ac:chgData name="Carol" userId="3e1818eb-91d5-41c0-9a69-4c49d05e0872" providerId="ADAL" clId="{3A002EEB-CEA1-424C-B84B-8F579EF6A25C}" dt="2021-01-16T04:30:05.484" v="4176" actId="20577"/>
          <ac:spMkLst>
            <pc:docMk/>
            <pc:sldMk cId="0" sldId="301"/>
            <ac:spMk id="2064" creationId="{00000000-0000-0000-0000-000000000000}"/>
          </ac:spMkLst>
        </pc:spChg>
        <pc:spChg chg="mod">
          <ac:chgData name="Carol" userId="3e1818eb-91d5-41c0-9a69-4c49d05e0872" providerId="ADAL" clId="{3A002EEB-CEA1-424C-B84B-8F579EF6A25C}" dt="2021-01-16T04:30:44.254" v="4218" actId="20577"/>
          <ac:spMkLst>
            <pc:docMk/>
            <pc:sldMk cId="0" sldId="301"/>
            <ac:spMk id="2065" creationId="{00000000-0000-0000-0000-000000000000}"/>
          </ac:spMkLst>
        </pc:spChg>
      </pc:sldChg>
      <pc:sldChg chg="modSp add del">
        <pc:chgData name="Carol" userId="3e1818eb-91d5-41c0-9a69-4c49d05e0872" providerId="ADAL" clId="{3A002EEB-CEA1-424C-B84B-8F579EF6A25C}" dt="2021-01-16T02:09:44.425" v="1238" actId="2696"/>
        <pc:sldMkLst>
          <pc:docMk/>
          <pc:sldMk cId="0" sldId="302"/>
        </pc:sldMkLst>
        <pc:spChg chg="mod">
          <ac:chgData name="Carol" userId="3e1818eb-91d5-41c0-9a69-4c49d05e0872" providerId="ADAL" clId="{3A002EEB-CEA1-424C-B84B-8F579EF6A25C}" dt="2021-01-16T02:08:42.214" v="1237" actId="20577"/>
          <ac:spMkLst>
            <pc:docMk/>
            <pc:sldMk cId="0" sldId="302"/>
            <ac:spMk id="2072" creationId="{00000000-0000-0000-0000-000000000000}"/>
          </ac:spMkLst>
        </pc:spChg>
      </pc:sldChg>
      <pc:sldChg chg="addSp delSp modSp add modNotesTx">
        <pc:chgData name="Carol" userId="3e1818eb-91d5-41c0-9a69-4c49d05e0872" providerId="ADAL" clId="{3A002EEB-CEA1-424C-B84B-8F579EF6A25C}" dt="2021-01-16T16:50:40.571" v="13316" actId="20577"/>
        <pc:sldMkLst>
          <pc:docMk/>
          <pc:sldMk cId="0" sldId="307"/>
        </pc:sldMkLst>
        <pc:spChg chg="add mod">
          <ac:chgData name="Carol" userId="3e1818eb-91d5-41c0-9a69-4c49d05e0872" providerId="ADAL" clId="{3A002EEB-CEA1-424C-B84B-8F579EF6A25C}" dt="2021-01-16T04:55:42.512" v="4846" actId="122"/>
          <ac:spMkLst>
            <pc:docMk/>
            <pc:sldMk cId="0" sldId="307"/>
            <ac:spMk id="2" creationId="{955C6452-87B9-4D5D-BD25-943E4DCBFF6B}"/>
          </ac:spMkLst>
        </pc:spChg>
        <pc:spChg chg="add del">
          <ac:chgData name="Carol" userId="3e1818eb-91d5-41c0-9a69-4c49d05e0872" providerId="ADAL" clId="{3A002EEB-CEA1-424C-B84B-8F579EF6A25C}" dt="2021-01-16T04:40:35.173" v="4263"/>
          <ac:spMkLst>
            <pc:docMk/>
            <pc:sldMk cId="0" sldId="307"/>
            <ac:spMk id="17" creationId="{399E37CF-0DC4-4B30-8FBA-C3DCD5E2D29D}"/>
          </ac:spMkLst>
        </pc:spChg>
        <pc:spChg chg="add del">
          <ac:chgData name="Carol" userId="3e1818eb-91d5-41c0-9a69-4c49d05e0872" providerId="ADAL" clId="{3A002EEB-CEA1-424C-B84B-8F579EF6A25C}" dt="2021-01-16T04:42:31.439" v="4293"/>
          <ac:spMkLst>
            <pc:docMk/>
            <pc:sldMk cId="0" sldId="307"/>
            <ac:spMk id="19" creationId="{E66A3E69-4EED-4219-BFFD-4058EC171BD5}"/>
          </ac:spMkLst>
        </pc:spChg>
        <pc:spChg chg="add del">
          <ac:chgData name="Carol" userId="3e1818eb-91d5-41c0-9a69-4c49d05e0872" providerId="ADAL" clId="{3A002EEB-CEA1-424C-B84B-8F579EF6A25C}" dt="2021-01-16T04:42:35.846" v="4295"/>
          <ac:spMkLst>
            <pc:docMk/>
            <pc:sldMk cId="0" sldId="307"/>
            <ac:spMk id="20" creationId="{D2FD8A97-490C-47FC-8880-2919E19FFB6E}"/>
          </ac:spMkLst>
        </pc:spChg>
        <pc:spChg chg="add mod">
          <ac:chgData name="Carol" userId="3e1818eb-91d5-41c0-9a69-4c49d05e0872" providerId="ADAL" clId="{3A002EEB-CEA1-424C-B84B-8F579EF6A25C}" dt="2021-01-16T04:55:50.349" v="4847" actId="122"/>
          <ac:spMkLst>
            <pc:docMk/>
            <pc:sldMk cId="0" sldId="307"/>
            <ac:spMk id="21" creationId="{53CA72A5-7A9F-4EBA-B205-39122E4010DB}"/>
          </ac:spMkLst>
        </pc:spChg>
        <pc:spChg chg="add mod">
          <ac:chgData name="Carol" userId="3e1818eb-91d5-41c0-9a69-4c49d05e0872" providerId="ADAL" clId="{3A002EEB-CEA1-424C-B84B-8F579EF6A25C}" dt="2021-01-16T04:46:40.183" v="4373" actId="1076"/>
          <ac:spMkLst>
            <pc:docMk/>
            <pc:sldMk cId="0" sldId="307"/>
            <ac:spMk id="22" creationId="{C57D2EE3-72F9-436E-A9F4-4DF576345E72}"/>
          </ac:spMkLst>
        </pc:spChg>
        <pc:spChg chg="mod">
          <ac:chgData name="Carol" userId="3e1818eb-91d5-41c0-9a69-4c49d05e0872" providerId="ADAL" clId="{3A002EEB-CEA1-424C-B84B-8F579EF6A25C}" dt="2021-01-16T04:59:23.366" v="4858" actId="207"/>
          <ac:spMkLst>
            <pc:docMk/>
            <pc:sldMk cId="0" sldId="307"/>
            <ac:spMk id="2188" creationId="{00000000-0000-0000-0000-000000000000}"/>
          </ac:spMkLst>
        </pc:spChg>
        <pc:spChg chg="mod">
          <ac:chgData name="Carol" userId="3e1818eb-91d5-41c0-9a69-4c49d05e0872" providerId="ADAL" clId="{3A002EEB-CEA1-424C-B84B-8F579EF6A25C}" dt="2021-01-16T04:59:23.366" v="4858" actId="207"/>
          <ac:spMkLst>
            <pc:docMk/>
            <pc:sldMk cId="0" sldId="307"/>
            <ac:spMk id="2189" creationId="{00000000-0000-0000-0000-000000000000}"/>
          </ac:spMkLst>
        </pc:spChg>
        <pc:spChg chg="mod">
          <ac:chgData name="Carol" userId="3e1818eb-91d5-41c0-9a69-4c49d05e0872" providerId="ADAL" clId="{3A002EEB-CEA1-424C-B84B-8F579EF6A25C}" dt="2021-01-16T04:46:33.895" v="4372" actId="1076"/>
          <ac:spMkLst>
            <pc:docMk/>
            <pc:sldMk cId="0" sldId="307"/>
            <ac:spMk id="2190" creationId="{00000000-0000-0000-0000-000000000000}"/>
          </ac:spMkLst>
        </pc:spChg>
        <pc:spChg chg="mod">
          <ac:chgData name="Carol" userId="3e1818eb-91d5-41c0-9a69-4c49d05e0872" providerId="ADAL" clId="{3A002EEB-CEA1-424C-B84B-8F579EF6A25C}" dt="2021-01-16T04:48:22.316" v="4385" actId="1076"/>
          <ac:spMkLst>
            <pc:docMk/>
            <pc:sldMk cId="0" sldId="307"/>
            <ac:spMk id="2191" creationId="{00000000-0000-0000-0000-000000000000}"/>
          </ac:spMkLst>
        </pc:spChg>
        <pc:spChg chg="mod">
          <ac:chgData name="Carol" userId="3e1818eb-91d5-41c0-9a69-4c49d05e0872" providerId="ADAL" clId="{3A002EEB-CEA1-424C-B84B-8F579EF6A25C}" dt="2021-01-16T05:00:07.908" v="4877" actId="255"/>
          <ac:spMkLst>
            <pc:docMk/>
            <pc:sldMk cId="0" sldId="307"/>
            <ac:spMk id="2192" creationId="{00000000-0000-0000-0000-000000000000}"/>
          </ac:spMkLst>
        </pc:spChg>
        <pc:spChg chg="del mod">
          <ac:chgData name="Carol" userId="3e1818eb-91d5-41c0-9a69-4c49d05e0872" providerId="ADAL" clId="{3A002EEB-CEA1-424C-B84B-8F579EF6A25C}" dt="2021-01-16T04:59:33.133" v="4860" actId="478"/>
          <ac:spMkLst>
            <pc:docMk/>
            <pc:sldMk cId="0" sldId="307"/>
            <ac:spMk id="2193" creationId="{00000000-0000-0000-0000-000000000000}"/>
          </ac:spMkLst>
        </pc:spChg>
        <pc:spChg chg="del">
          <ac:chgData name="Carol" userId="3e1818eb-91d5-41c0-9a69-4c49d05e0872" providerId="ADAL" clId="{3A002EEB-CEA1-424C-B84B-8F579EF6A25C}" dt="2021-01-16T04:34:51.257" v="4222" actId="478"/>
          <ac:spMkLst>
            <pc:docMk/>
            <pc:sldMk cId="0" sldId="307"/>
            <ac:spMk id="2195" creationId="{00000000-0000-0000-0000-000000000000}"/>
          </ac:spMkLst>
        </pc:spChg>
        <pc:spChg chg="del">
          <ac:chgData name="Carol" userId="3e1818eb-91d5-41c0-9a69-4c49d05e0872" providerId="ADAL" clId="{3A002EEB-CEA1-424C-B84B-8F579EF6A25C}" dt="2021-01-16T04:34:51.257" v="4222" actId="478"/>
          <ac:spMkLst>
            <pc:docMk/>
            <pc:sldMk cId="0" sldId="307"/>
            <ac:spMk id="2196" creationId="{00000000-0000-0000-0000-000000000000}"/>
          </ac:spMkLst>
        </pc:spChg>
        <pc:spChg chg="del">
          <ac:chgData name="Carol" userId="3e1818eb-91d5-41c0-9a69-4c49d05e0872" providerId="ADAL" clId="{3A002EEB-CEA1-424C-B84B-8F579EF6A25C}" dt="2021-01-16T04:34:51.257" v="4222" actId="478"/>
          <ac:spMkLst>
            <pc:docMk/>
            <pc:sldMk cId="0" sldId="307"/>
            <ac:spMk id="2197" creationId="{00000000-0000-0000-0000-000000000000}"/>
          </ac:spMkLst>
        </pc:spChg>
        <pc:spChg chg="del">
          <ac:chgData name="Carol" userId="3e1818eb-91d5-41c0-9a69-4c49d05e0872" providerId="ADAL" clId="{3A002EEB-CEA1-424C-B84B-8F579EF6A25C}" dt="2021-01-16T04:34:51.257" v="4222" actId="478"/>
          <ac:spMkLst>
            <pc:docMk/>
            <pc:sldMk cId="0" sldId="307"/>
            <ac:spMk id="2198" creationId="{00000000-0000-0000-0000-000000000000}"/>
          </ac:spMkLst>
        </pc:spChg>
        <pc:spChg chg="del mod">
          <ac:chgData name="Carol" userId="3e1818eb-91d5-41c0-9a69-4c49d05e0872" providerId="ADAL" clId="{3A002EEB-CEA1-424C-B84B-8F579EF6A25C}" dt="2021-01-16T04:46:25.619" v="4367" actId="478"/>
          <ac:spMkLst>
            <pc:docMk/>
            <pc:sldMk cId="0" sldId="307"/>
            <ac:spMk id="2199" creationId="{00000000-0000-0000-0000-000000000000}"/>
          </ac:spMkLst>
        </pc:spChg>
        <pc:spChg chg="mod">
          <ac:chgData name="Carol" userId="3e1818eb-91d5-41c0-9a69-4c49d05e0872" providerId="ADAL" clId="{3A002EEB-CEA1-424C-B84B-8F579EF6A25C}" dt="2021-01-16T04:43:15.742" v="4326" actId="1035"/>
          <ac:spMkLst>
            <pc:docMk/>
            <pc:sldMk cId="0" sldId="307"/>
            <ac:spMk id="2200" creationId="{00000000-0000-0000-0000-000000000000}"/>
          </ac:spMkLst>
        </pc:spChg>
        <pc:spChg chg="del">
          <ac:chgData name="Carol" userId="3e1818eb-91d5-41c0-9a69-4c49d05e0872" providerId="ADAL" clId="{3A002EEB-CEA1-424C-B84B-8F579EF6A25C}" dt="2021-01-16T04:34:51.257" v="4222" actId="478"/>
          <ac:spMkLst>
            <pc:docMk/>
            <pc:sldMk cId="0" sldId="307"/>
            <ac:spMk id="2201" creationId="{00000000-0000-0000-0000-000000000000}"/>
          </ac:spMkLst>
        </pc:spChg>
        <pc:spChg chg="del">
          <ac:chgData name="Carol" userId="3e1818eb-91d5-41c0-9a69-4c49d05e0872" providerId="ADAL" clId="{3A002EEB-CEA1-424C-B84B-8F579EF6A25C}" dt="2021-01-16T04:34:51.257" v="4222" actId="478"/>
          <ac:spMkLst>
            <pc:docMk/>
            <pc:sldMk cId="0" sldId="307"/>
            <ac:spMk id="2202" creationId="{00000000-0000-0000-0000-000000000000}"/>
          </ac:spMkLst>
        </pc:spChg>
        <pc:picChg chg="mod">
          <ac:chgData name="Carol" userId="3e1818eb-91d5-41c0-9a69-4c49d05e0872" providerId="ADAL" clId="{3A002EEB-CEA1-424C-B84B-8F579EF6A25C}" dt="2021-01-16T04:52:28.292" v="4688" actId="1076"/>
          <ac:picMkLst>
            <pc:docMk/>
            <pc:sldMk cId="0" sldId="307"/>
            <ac:picMk id="16" creationId="{0A4D2EBF-15F7-46B9-A33C-6E43273B3205}"/>
          </ac:picMkLst>
        </pc:picChg>
      </pc:sldChg>
      <pc:sldChg chg="modSp del">
        <pc:chgData name="Carol" userId="3e1818eb-91d5-41c0-9a69-4c49d05e0872" providerId="ADAL" clId="{3A002EEB-CEA1-424C-B84B-8F579EF6A25C}" dt="2021-01-16T05:35:44.040" v="5273" actId="2696"/>
        <pc:sldMkLst>
          <pc:docMk/>
          <pc:sldMk cId="1562729049" sldId="311"/>
        </pc:sldMkLst>
        <pc:spChg chg="mod">
          <ac:chgData name="Carol" userId="3e1818eb-91d5-41c0-9a69-4c49d05e0872" providerId="ADAL" clId="{3A002EEB-CEA1-424C-B84B-8F579EF6A25C}" dt="2021-01-16T05:03:12.857" v="4943" actId="255"/>
          <ac:spMkLst>
            <pc:docMk/>
            <pc:sldMk cId="1562729049" sldId="311"/>
            <ac:spMk id="715" creationId="{00000000-0000-0000-0000-000000000000}"/>
          </ac:spMkLst>
        </pc:spChg>
        <pc:graphicFrameChg chg="mod">
          <ac:chgData name="Carol" userId="3e1818eb-91d5-41c0-9a69-4c49d05e0872" providerId="ADAL" clId="{3A002EEB-CEA1-424C-B84B-8F579EF6A25C}" dt="2021-01-16T03:56:14.332" v="3336"/>
          <ac:graphicFrameMkLst>
            <pc:docMk/>
            <pc:sldMk cId="1562729049" sldId="311"/>
            <ac:graphicFrameMk id="12" creationId="{964B7BBD-35EE-4678-8F0F-CCE715ECB7AF}"/>
          </ac:graphicFrameMkLst>
        </pc:graphicFrameChg>
        <pc:picChg chg="mod">
          <ac:chgData name="Carol" userId="3e1818eb-91d5-41c0-9a69-4c49d05e0872" providerId="ADAL" clId="{3A002EEB-CEA1-424C-B84B-8F579EF6A25C}" dt="2021-01-16T05:19:56.467" v="5019" actId="1076"/>
          <ac:picMkLst>
            <pc:docMk/>
            <pc:sldMk cId="1562729049" sldId="311"/>
            <ac:picMk id="1026" creationId="{9919A305-49D6-4662-BE22-145DEEEA31D4}"/>
          </ac:picMkLst>
        </pc:picChg>
      </pc:sldChg>
      <pc:sldChg chg="delSp modSp add modNotesTx">
        <pc:chgData name="Carol" userId="3e1818eb-91d5-41c0-9a69-4c49d05e0872" providerId="ADAL" clId="{3A002EEB-CEA1-424C-B84B-8F579EF6A25C}" dt="2021-01-16T17:39:25.381" v="13431" actId="20577"/>
        <pc:sldMkLst>
          <pc:docMk/>
          <pc:sldMk cId="0" sldId="312"/>
        </pc:sldMkLst>
        <pc:spChg chg="mod">
          <ac:chgData name="Carol" userId="3e1818eb-91d5-41c0-9a69-4c49d05e0872" providerId="ADAL" clId="{3A002EEB-CEA1-424C-B84B-8F579EF6A25C}" dt="2021-01-16T05:02:40.124" v="4940" actId="20577"/>
          <ac:spMkLst>
            <pc:docMk/>
            <pc:sldMk cId="0" sldId="312"/>
            <ac:spMk id="2353" creationId="{00000000-0000-0000-0000-000000000000}"/>
          </ac:spMkLst>
        </pc:spChg>
        <pc:spChg chg="mod">
          <ac:chgData name="Carol" userId="3e1818eb-91d5-41c0-9a69-4c49d05e0872" providerId="ADAL" clId="{3A002EEB-CEA1-424C-B84B-8F579EF6A25C}" dt="2021-01-16T05:00:23.956" v="4879" actId="255"/>
          <ac:spMkLst>
            <pc:docMk/>
            <pc:sldMk cId="0" sldId="312"/>
            <ac:spMk id="2354" creationId="{00000000-0000-0000-0000-000000000000}"/>
          </ac:spMkLst>
        </pc:spChg>
        <pc:spChg chg="del mod">
          <ac:chgData name="Carol" userId="3e1818eb-91d5-41c0-9a69-4c49d05e0872" providerId="ADAL" clId="{3A002EEB-CEA1-424C-B84B-8F579EF6A25C}" dt="2021-01-16T05:42:23.502" v="5355" actId="478"/>
          <ac:spMkLst>
            <pc:docMk/>
            <pc:sldMk cId="0" sldId="312"/>
            <ac:spMk id="2357" creationId="{00000000-0000-0000-0000-000000000000}"/>
          </ac:spMkLst>
        </pc:spChg>
        <pc:spChg chg="mod">
          <ac:chgData name="Carol" userId="3e1818eb-91d5-41c0-9a69-4c49d05e0872" providerId="ADAL" clId="{3A002EEB-CEA1-424C-B84B-8F579EF6A25C}" dt="2021-01-16T14:23:43.270" v="5973" actId="1076"/>
          <ac:spMkLst>
            <pc:docMk/>
            <pc:sldMk cId="0" sldId="312"/>
            <ac:spMk id="2359" creationId="{00000000-0000-0000-0000-000000000000}"/>
          </ac:spMkLst>
        </pc:spChg>
        <pc:spChg chg="mod">
          <ac:chgData name="Carol" userId="3e1818eb-91d5-41c0-9a69-4c49d05e0872" providerId="ADAL" clId="{3A002EEB-CEA1-424C-B84B-8F579EF6A25C}" dt="2021-01-16T03:14:51.424" v="2340" actId="255"/>
          <ac:spMkLst>
            <pc:docMk/>
            <pc:sldMk cId="0" sldId="312"/>
            <ac:spMk id="2360" creationId="{00000000-0000-0000-0000-000000000000}"/>
          </ac:spMkLst>
        </pc:spChg>
        <pc:spChg chg="del mod">
          <ac:chgData name="Carol" userId="3e1818eb-91d5-41c0-9a69-4c49d05e0872" providerId="ADAL" clId="{3A002EEB-CEA1-424C-B84B-8F579EF6A25C}" dt="2021-01-16T05:42:27.091" v="5356" actId="478"/>
          <ac:spMkLst>
            <pc:docMk/>
            <pc:sldMk cId="0" sldId="312"/>
            <ac:spMk id="2363" creationId="{00000000-0000-0000-0000-000000000000}"/>
          </ac:spMkLst>
        </pc:spChg>
        <pc:spChg chg="mod">
          <ac:chgData name="Carol" userId="3e1818eb-91d5-41c0-9a69-4c49d05e0872" providerId="ADAL" clId="{3A002EEB-CEA1-424C-B84B-8F579EF6A25C}" dt="2021-01-16T16:34:37.858" v="13209" actId="20577"/>
          <ac:spMkLst>
            <pc:docMk/>
            <pc:sldMk cId="0" sldId="312"/>
            <ac:spMk id="2365" creationId="{00000000-0000-0000-0000-000000000000}"/>
          </ac:spMkLst>
        </pc:spChg>
        <pc:spChg chg="mod">
          <ac:chgData name="Carol" userId="3e1818eb-91d5-41c0-9a69-4c49d05e0872" providerId="ADAL" clId="{3A002EEB-CEA1-424C-B84B-8F579EF6A25C}" dt="2021-01-16T05:27:43.541" v="5084" actId="20577"/>
          <ac:spMkLst>
            <pc:docMk/>
            <pc:sldMk cId="0" sldId="312"/>
            <ac:spMk id="2366" creationId="{00000000-0000-0000-0000-000000000000}"/>
          </ac:spMkLst>
        </pc:spChg>
        <pc:spChg chg="del mod">
          <ac:chgData name="Carol" userId="3e1818eb-91d5-41c0-9a69-4c49d05e0872" providerId="ADAL" clId="{3A002EEB-CEA1-424C-B84B-8F579EF6A25C}" dt="2021-01-16T05:42:31.330" v="5357" actId="478"/>
          <ac:spMkLst>
            <pc:docMk/>
            <pc:sldMk cId="0" sldId="312"/>
            <ac:spMk id="2371" creationId="{00000000-0000-0000-0000-000000000000}"/>
          </ac:spMkLst>
        </pc:spChg>
        <pc:spChg chg="mod">
          <ac:chgData name="Carol" userId="3e1818eb-91d5-41c0-9a69-4c49d05e0872" providerId="ADAL" clId="{3A002EEB-CEA1-424C-B84B-8F579EF6A25C}" dt="2021-01-16T14:23:24.981" v="5971" actId="114"/>
          <ac:spMkLst>
            <pc:docMk/>
            <pc:sldMk cId="0" sldId="312"/>
            <ac:spMk id="2373" creationId="{00000000-0000-0000-0000-000000000000}"/>
          </ac:spMkLst>
        </pc:spChg>
        <pc:spChg chg="mod">
          <ac:chgData name="Carol" userId="3e1818eb-91d5-41c0-9a69-4c49d05e0872" providerId="ADAL" clId="{3A002EEB-CEA1-424C-B84B-8F579EF6A25C}" dt="2021-01-16T03:14:44.555" v="2339" actId="255"/>
          <ac:spMkLst>
            <pc:docMk/>
            <pc:sldMk cId="0" sldId="312"/>
            <ac:spMk id="2374" creationId="{00000000-0000-0000-0000-000000000000}"/>
          </ac:spMkLst>
        </pc:spChg>
      </pc:sldChg>
      <pc:sldChg chg="modSp">
        <pc:chgData name="Carol" userId="3e1818eb-91d5-41c0-9a69-4c49d05e0872" providerId="ADAL" clId="{3A002EEB-CEA1-424C-B84B-8F579EF6A25C}" dt="2021-01-16T05:57:24.738" v="5454" actId="1036"/>
        <pc:sldMkLst>
          <pc:docMk/>
          <pc:sldMk cId="1576548476" sldId="319"/>
        </pc:sldMkLst>
        <pc:spChg chg="mod">
          <ac:chgData name="Carol" userId="3e1818eb-91d5-41c0-9a69-4c49d05e0872" providerId="ADAL" clId="{3A002EEB-CEA1-424C-B84B-8F579EF6A25C}" dt="2021-01-16T05:57:24.738" v="5454" actId="1036"/>
          <ac:spMkLst>
            <pc:docMk/>
            <pc:sldMk cId="1576548476" sldId="319"/>
            <ac:spMk id="2693" creationId="{00000000-0000-0000-0000-000000000000}"/>
          </ac:spMkLst>
        </pc:spChg>
        <pc:spChg chg="mod">
          <ac:chgData name="Carol" userId="3e1818eb-91d5-41c0-9a69-4c49d05e0872" providerId="ADAL" clId="{3A002EEB-CEA1-424C-B84B-8F579EF6A25C}" dt="2021-01-16T05:55:15.374" v="5383" actId="255"/>
          <ac:spMkLst>
            <pc:docMk/>
            <pc:sldMk cId="1576548476" sldId="319"/>
            <ac:spMk id="2694" creationId="{00000000-0000-0000-0000-000000000000}"/>
          </ac:spMkLst>
        </pc:spChg>
        <pc:spChg chg="mod">
          <ac:chgData name="Carol" userId="3e1818eb-91d5-41c0-9a69-4c49d05e0872" providerId="ADAL" clId="{3A002EEB-CEA1-424C-B84B-8F579EF6A25C}" dt="2021-01-16T05:55:04.556" v="5381" actId="255"/>
          <ac:spMkLst>
            <pc:docMk/>
            <pc:sldMk cId="1576548476" sldId="319"/>
            <ac:spMk id="2696" creationId="{00000000-0000-0000-0000-000000000000}"/>
          </ac:spMkLst>
        </pc:spChg>
        <pc:spChg chg="mod">
          <ac:chgData name="Carol" userId="3e1818eb-91d5-41c0-9a69-4c49d05e0872" providerId="ADAL" clId="{3A002EEB-CEA1-424C-B84B-8F579EF6A25C}" dt="2021-01-16T05:57:18.995" v="5451" actId="255"/>
          <ac:spMkLst>
            <pc:docMk/>
            <pc:sldMk cId="1576548476" sldId="319"/>
            <ac:spMk id="2697" creationId="{00000000-0000-0000-0000-000000000000}"/>
          </ac:spMkLst>
        </pc:spChg>
        <pc:spChg chg="mod">
          <ac:chgData name="Carol" userId="3e1818eb-91d5-41c0-9a69-4c49d05e0872" providerId="ADAL" clId="{3A002EEB-CEA1-424C-B84B-8F579EF6A25C}" dt="2021-01-16T05:55:36.921" v="5385" actId="255"/>
          <ac:spMkLst>
            <pc:docMk/>
            <pc:sldMk cId="1576548476" sldId="319"/>
            <ac:spMk id="2716" creationId="{00000000-0000-0000-0000-000000000000}"/>
          </ac:spMkLst>
        </pc:spChg>
        <pc:spChg chg="mod">
          <ac:chgData name="Carol" userId="3e1818eb-91d5-41c0-9a69-4c49d05e0872" providerId="ADAL" clId="{3A002EEB-CEA1-424C-B84B-8F579EF6A25C}" dt="2021-01-16T05:55:53.482" v="5450" actId="20577"/>
          <ac:spMkLst>
            <pc:docMk/>
            <pc:sldMk cId="1576548476" sldId="319"/>
            <ac:spMk id="2717" creationId="{00000000-0000-0000-0000-000000000000}"/>
          </ac:spMkLst>
        </pc:spChg>
      </pc:sldChg>
      <pc:sldChg chg="delSp modSp add del modNotesTx">
        <pc:chgData name="Carol" userId="3e1818eb-91d5-41c0-9a69-4c49d05e0872" providerId="ADAL" clId="{3A002EEB-CEA1-424C-B84B-8F579EF6A25C}" dt="2021-01-16T03:59:51.271" v="3360" actId="2696"/>
        <pc:sldMkLst>
          <pc:docMk/>
          <pc:sldMk cId="0" sldId="368"/>
        </pc:sldMkLst>
        <pc:spChg chg="mod">
          <ac:chgData name="Carol" userId="3e1818eb-91d5-41c0-9a69-4c49d05e0872" providerId="ADAL" clId="{3A002EEB-CEA1-424C-B84B-8F579EF6A25C}" dt="2021-01-16T02:13:06.472" v="1263" actId="20577"/>
          <ac:spMkLst>
            <pc:docMk/>
            <pc:sldMk cId="0" sldId="368"/>
            <ac:spMk id="4878" creationId="{00000000-0000-0000-0000-000000000000}"/>
          </ac:spMkLst>
        </pc:spChg>
        <pc:spChg chg="mod">
          <ac:chgData name="Carol" userId="3e1818eb-91d5-41c0-9a69-4c49d05e0872" providerId="ADAL" clId="{3A002EEB-CEA1-424C-B84B-8F579EF6A25C}" dt="2021-01-16T02:17:01.127" v="1571" actId="1076"/>
          <ac:spMkLst>
            <pc:docMk/>
            <pc:sldMk cId="0" sldId="368"/>
            <ac:spMk id="4882" creationId="{00000000-0000-0000-0000-000000000000}"/>
          </ac:spMkLst>
        </pc:spChg>
        <pc:spChg chg="del topLvl">
          <ac:chgData name="Carol" userId="3e1818eb-91d5-41c0-9a69-4c49d05e0872" providerId="ADAL" clId="{3A002EEB-CEA1-424C-B84B-8F579EF6A25C}" dt="2021-01-16T02:16:51.414" v="1567" actId="478"/>
          <ac:spMkLst>
            <pc:docMk/>
            <pc:sldMk cId="0" sldId="368"/>
            <ac:spMk id="4907" creationId="{00000000-0000-0000-0000-000000000000}"/>
          </ac:spMkLst>
        </pc:spChg>
        <pc:spChg chg="mod topLvl">
          <ac:chgData name="Carol" userId="3e1818eb-91d5-41c0-9a69-4c49d05e0872" providerId="ADAL" clId="{3A002EEB-CEA1-424C-B84B-8F579EF6A25C}" dt="2021-01-16T02:17:26.167" v="1576" actId="14100"/>
          <ac:spMkLst>
            <pc:docMk/>
            <pc:sldMk cId="0" sldId="368"/>
            <ac:spMk id="4908" creationId="{00000000-0000-0000-0000-000000000000}"/>
          </ac:spMkLst>
        </pc:spChg>
        <pc:spChg chg="mod">
          <ac:chgData name="Carol" userId="3e1818eb-91d5-41c0-9a69-4c49d05e0872" providerId="ADAL" clId="{3A002EEB-CEA1-424C-B84B-8F579EF6A25C}" dt="2021-01-16T02:15:39.381" v="1533" actId="20577"/>
          <ac:spMkLst>
            <pc:docMk/>
            <pc:sldMk cId="0" sldId="368"/>
            <ac:spMk id="4909" creationId="{00000000-0000-0000-0000-000000000000}"/>
          </ac:spMkLst>
        </pc:spChg>
        <pc:spChg chg="mod">
          <ac:chgData name="Carol" userId="3e1818eb-91d5-41c0-9a69-4c49d05e0872" providerId="ADAL" clId="{3A002EEB-CEA1-424C-B84B-8F579EF6A25C}" dt="2021-01-16T02:14:53.355" v="1458" actId="20577"/>
          <ac:spMkLst>
            <pc:docMk/>
            <pc:sldMk cId="0" sldId="368"/>
            <ac:spMk id="4910" creationId="{00000000-0000-0000-0000-000000000000}"/>
          </ac:spMkLst>
        </pc:spChg>
        <pc:spChg chg="mod">
          <ac:chgData name="Carol" userId="3e1818eb-91d5-41c0-9a69-4c49d05e0872" providerId="ADAL" clId="{3A002EEB-CEA1-424C-B84B-8F579EF6A25C}" dt="2021-01-16T02:15:15.960" v="1501" actId="20577"/>
          <ac:spMkLst>
            <pc:docMk/>
            <pc:sldMk cId="0" sldId="368"/>
            <ac:spMk id="4911" creationId="{00000000-0000-0000-0000-000000000000}"/>
          </ac:spMkLst>
        </pc:spChg>
        <pc:grpChg chg="mod">
          <ac:chgData name="Carol" userId="3e1818eb-91d5-41c0-9a69-4c49d05e0872" providerId="ADAL" clId="{3A002EEB-CEA1-424C-B84B-8F579EF6A25C}" dt="2021-01-16T02:16:54.406" v="1569" actId="1076"/>
          <ac:grpSpMkLst>
            <pc:docMk/>
            <pc:sldMk cId="0" sldId="368"/>
            <ac:grpSpMk id="4881" creationId="{00000000-0000-0000-0000-000000000000}"/>
          </ac:grpSpMkLst>
        </pc:grpChg>
        <pc:grpChg chg="del">
          <ac:chgData name="Carol" userId="3e1818eb-91d5-41c0-9a69-4c49d05e0872" providerId="ADAL" clId="{3A002EEB-CEA1-424C-B84B-8F579EF6A25C}" dt="2021-01-16T02:16:51.414" v="1567" actId="478"/>
          <ac:grpSpMkLst>
            <pc:docMk/>
            <pc:sldMk cId="0" sldId="368"/>
            <ac:grpSpMk id="4906" creationId="{00000000-0000-0000-0000-000000000000}"/>
          </ac:grpSpMkLst>
        </pc:grpChg>
      </pc:sldChg>
      <pc:sldChg chg="addSp delSp modSp add ord modNotesTx">
        <pc:chgData name="Carol" userId="3e1818eb-91d5-41c0-9a69-4c49d05e0872" providerId="ADAL" clId="{3A002EEB-CEA1-424C-B84B-8F579EF6A25C}" dt="2021-01-16T14:26:12.397" v="6006" actId="1036"/>
        <pc:sldMkLst>
          <pc:docMk/>
          <pc:sldMk cId="0" sldId="373"/>
        </pc:sldMkLst>
        <pc:spChg chg="add del mod">
          <ac:chgData name="Carol" userId="3e1818eb-91d5-41c0-9a69-4c49d05e0872" providerId="ADAL" clId="{3A002EEB-CEA1-424C-B84B-8F579EF6A25C}" dt="2021-01-16T05:03:37.385" v="4946" actId="478"/>
          <ac:spMkLst>
            <pc:docMk/>
            <pc:sldMk cId="0" sldId="373"/>
            <ac:spMk id="3" creationId="{FEF35D6F-45A0-4B85-9B7D-1A060ECD9119}"/>
          </ac:spMkLst>
        </pc:spChg>
        <pc:spChg chg="mod">
          <ac:chgData name="Carol" userId="3e1818eb-91d5-41c0-9a69-4c49d05e0872" providerId="ADAL" clId="{3A002EEB-CEA1-424C-B84B-8F579EF6A25C}" dt="2021-01-16T05:03:31.135" v="4944" actId="255"/>
          <ac:spMkLst>
            <pc:docMk/>
            <pc:sldMk cId="0" sldId="373"/>
            <ac:spMk id="5244" creationId="{00000000-0000-0000-0000-000000000000}"/>
          </ac:spMkLst>
        </pc:spChg>
        <pc:spChg chg="del mod">
          <ac:chgData name="Carol" userId="3e1818eb-91d5-41c0-9a69-4c49d05e0872" providerId="ADAL" clId="{3A002EEB-CEA1-424C-B84B-8F579EF6A25C}" dt="2021-01-16T05:03:34.106" v="4945" actId="478"/>
          <ac:spMkLst>
            <pc:docMk/>
            <pc:sldMk cId="0" sldId="373"/>
            <ac:spMk id="5245" creationId="{00000000-0000-0000-0000-000000000000}"/>
          </ac:spMkLst>
        </pc:spChg>
        <pc:spChg chg="mod">
          <ac:chgData name="Carol" userId="3e1818eb-91d5-41c0-9a69-4c49d05e0872" providerId="ADAL" clId="{3A002EEB-CEA1-424C-B84B-8F579EF6A25C}" dt="2021-01-16T03:56:32.656" v="3346" actId="1037"/>
          <ac:spMkLst>
            <pc:docMk/>
            <pc:sldMk cId="0" sldId="373"/>
            <ac:spMk id="5286" creationId="{00000000-0000-0000-0000-000000000000}"/>
          </ac:spMkLst>
        </pc:spChg>
        <pc:spChg chg="mod">
          <ac:chgData name="Carol" userId="3e1818eb-91d5-41c0-9a69-4c49d05e0872" providerId="ADAL" clId="{3A002EEB-CEA1-424C-B84B-8F579EF6A25C}" dt="2021-01-16T03:57:17.926" v="3354" actId="1038"/>
          <ac:spMkLst>
            <pc:docMk/>
            <pc:sldMk cId="0" sldId="373"/>
            <ac:spMk id="5287" creationId="{00000000-0000-0000-0000-000000000000}"/>
          </ac:spMkLst>
        </pc:spChg>
        <pc:spChg chg="mod">
          <ac:chgData name="Carol" userId="3e1818eb-91d5-41c0-9a69-4c49d05e0872" providerId="ADAL" clId="{3A002EEB-CEA1-424C-B84B-8F579EF6A25C}" dt="2021-01-16T03:57:26.868" v="3357" actId="1037"/>
          <ac:spMkLst>
            <pc:docMk/>
            <pc:sldMk cId="0" sldId="373"/>
            <ac:spMk id="5288" creationId="{00000000-0000-0000-0000-000000000000}"/>
          </ac:spMkLst>
        </pc:spChg>
        <pc:spChg chg="mod">
          <ac:chgData name="Carol" userId="3e1818eb-91d5-41c0-9a69-4c49d05e0872" providerId="ADAL" clId="{3A002EEB-CEA1-424C-B84B-8F579EF6A25C}" dt="2021-01-16T14:24:01.199" v="5981" actId="1036"/>
          <ac:spMkLst>
            <pc:docMk/>
            <pc:sldMk cId="0" sldId="373"/>
            <ac:spMk id="5289" creationId="{00000000-0000-0000-0000-000000000000}"/>
          </ac:spMkLst>
        </pc:spChg>
        <pc:spChg chg="mod">
          <ac:chgData name="Carol" userId="3e1818eb-91d5-41c0-9a69-4c49d05e0872" providerId="ADAL" clId="{3A002EEB-CEA1-424C-B84B-8F579EF6A25C}" dt="2021-01-16T14:25:12.370" v="5993" actId="14100"/>
          <ac:spMkLst>
            <pc:docMk/>
            <pc:sldMk cId="0" sldId="373"/>
            <ac:spMk id="5291" creationId="{00000000-0000-0000-0000-000000000000}"/>
          </ac:spMkLst>
        </pc:spChg>
        <pc:spChg chg="mod">
          <ac:chgData name="Carol" userId="3e1818eb-91d5-41c0-9a69-4c49d05e0872" providerId="ADAL" clId="{3A002EEB-CEA1-424C-B84B-8F579EF6A25C}" dt="2021-01-16T14:24:58.662" v="5991" actId="403"/>
          <ac:spMkLst>
            <pc:docMk/>
            <pc:sldMk cId="0" sldId="373"/>
            <ac:spMk id="5292" creationId="{00000000-0000-0000-0000-000000000000}"/>
          </ac:spMkLst>
        </pc:spChg>
        <pc:spChg chg="mod">
          <ac:chgData name="Carol" userId="3e1818eb-91d5-41c0-9a69-4c49d05e0872" providerId="ADAL" clId="{3A002EEB-CEA1-424C-B84B-8F579EF6A25C}" dt="2021-01-16T14:25:06.805" v="5992" actId="14100"/>
          <ac:spMkLst>
            <pc:docMk/>
            <pc:sldMk cId="0" sldId="373"/>
            <ac:spMk id="5293" creationId="{00000000-0000-0000-0000-000000000000}"/>
          </ac:spMkLst>
        </pc:spChg>
        <pc:spChg chg="mod">
          <ac:chgData name="Carol" userId="3e1818eb-91d5-41c0-9a69-4c49d05e0872" providerId="ADAL" clId="{3A002EEB-CEA1-424C-B84B-8F579EF6A25C}" dt="2021-01-16T14:24:58.662" v="5991" actId="403"/>
          <ac:spMkLst>
            <pc:docMk/>
            <pc:sldMk cId="0" sldId="373"/>
            <ac:spMk id="5294" creationId="{00000000-0000-0000-0000-000000000000}"/>
          </ac:spMkLst>
        </pc:spChg>
        <pc:spChg chg="mod">
          <ac:chgData name="Carol" userId="3e1818eb-91d5-41c0-9a69-4c49d05e0872" providerId="ADAL" clId="{3A002EEB-CEA1-424C-B84B-8F579EF6A25C}" dt="2021-01-16T14:25:48.836" v="6003" actId="207"/>
          <ac:spMkLst>
            <pc:docMk/>
            <pc:sldMk cId="0" sldId="373"/>
            <ac:spMk id="5295" creationId="{00000000-0000-0000-0000-000000000000}"/>
          </ac:spMkLst>
        </pc:spChg>
        <pc:spChg chg="mod">
          <ac:chgData name="Carol" userId="3e1818eb-91d5-41c0-9a69-4c49d05e0872" providerId="ADAL" clId="{3A002EEB-CEA1-424C-B84B-8F579EF6A25C}" dt="2021-01-16T14:26:12.397" v="6006" actId="1036"/>
          <ac:spMkLst>
            <pc:docMk/>
            <pc:sldMk cId="0" sldId="373"/>
            <ac:spMk id="5296" creationId="{00000000-0000-0000-0000-000000000000}"/>
          </ac:spMkLst>
        </pc:spChg>
      </pc:sldChg>
      <pc:sldChg chg="add del">
        <pc:chgData name="Carol" userId="3e1818eb-91d5-41c0-9a69-4c49d05e0872" providerId="ADAL" clId="{3A002EEB-CEA1-424C-B84B-8F579EF6A25C}" dt="2021-01-16T05:18:57.674" v="5017" actId="2696"/>
        <pc:sldMkLst>
          <pc:docMk/>
          <pc:sldMk cId="0" sldId="377"/>
        </pc:sldMkLst>
      </pc:sldChg>
      <pc:sldChg chg="ord">
        <pc:chgData name="Carol" userId="3e1818eb-91d5-41c0-9a69-4c49d05e0872" providerId="ADAL" clId="{3A002EEB-CEA1-424C-B84B-8F579EF6A25C}" dt="2021-01-16T03:18:20.735" v="2506"/>
        <pc:sldMkLst>
          <pc:docMk/>
          <pc:sldMk cId="0" sldId="395"/>
        </pc:sldMkLst>
      </pc:sldChg>
      <pc:sldChg chg="modSp">
        <pc:chgData name="Carol" userId="3e1818eb-91d5-41c0-9a69-4c49d05e0872" providerId="ADAL" clId="{3A002EEB-CEA1-424C-B84B-8F579EF6A25C}" dt="2021-01-16T14:51:25.631" v="6556" actId="255"/>
        <pc:sldMkLst>
          <pc:docMk/>
          <pc:sldMk cId="3899686872" sldId="419"/>
        </pc:sldMkLst>
        <pc:spChg chg="mod">
          <ac:chgData name="Carol" userId="3e1818eb-91d5-41c0-9a69-4c49d05e0872" providerId="ADAL" clId="{3A002EEB-CEA1-424C-B84B-8F579EF6A25C}" dt="2021-01-16T14:51:13.861" v="6554" actId="14100"/>
          <ac:spMkLst>
            <pc:docMk/>
            <pc:sldMk cId="3899686872" sldId="419"/>
            <ac:spMk id="7174" creationId="{00000000-0000-0000-0000-000000000000}"/>
          </ac:spMkLst>
        </pc:spChg>
        <pc:spChg chg="mod">
          <ac:chgData name="Carol" userId="3e1818eb-91d5-41c0-9a69-4c49d05e0872" providerId="ADAL" clId="{3A002EEB-CEA1-424C-B84B-8F579EF6A25C}" dt="2021-01-16T14:51:25.631" v="6556" actId="255"/>
          <ac:spMkLst>
            <pc:docMk/>
            <pc:sldMk cId="3899686872" sldId="419"/>
            <ac:spMk id="7189" creationId="{00000000-0000-0000-0000-000000000000}"/>
          </ac:spMkLst>
        </pc:spChg>
        <pc:spChg chg="mod">
          <ac:chgData name="Carol" userId="3e1818eb-91d5-41c0-9a69-4c49d05e0872" providerId="ADAL" clId="{3A002EEB-CEA1-424C-B84B-8F579EF6A25C}" dt="2021-01-16T14:51:20.158" v="6555" actId="255"/>
          <ac:spMkLst>
            <pc:docMk/>
            <pc:sldMk cId="3899686872" sldId="419"/>
            <ac:spMk id="7195" creationId="{00000000-0000-0000-0000-000000000000}"/>
          </ac:spMkLst>
        </pc:spChg>
      </pc:sldChg>
      <pc:sldChg chg="addSp delSp modSp">
        <pc:chgData name="Carol" userId="3e1818eb-91d5-41c0-9a69-4c49d05e0872" providerId="ADAL" clId="{3A002EEB-CEA1-424C-B84B-8F579EF6A25C}" dt="2021-01-16T05:08:26.252" v="4988" actId="255"/>
        <pc:sldMkLst>
          <pc:docMk/>
          <pc:sldMk cId="3497476762" sldId="437"/>
        </pc:sldMkLst>
        <pc:spChg chg="add del mod">
          <ac:chgData name="Carol" userId="3e1818eb-91d5-41c0-9a69-4c49d05e0872" providerId="ADAL" clId="{3A002EEB-CEA1-424C-B84B-8F579EF6A25C}" dt="2021-01-16T05:04:38.951" v="4951" actId="478"/>
          <ac:spMkLst>
            <pc:docMk/>
            <pc:sldMk cId="3497476762" sldId="437"/>
            <ac:spMk id="3" creationId="{F98567F7-533F-48B4-891A-F92F087823CA}"/>
          </ac:spMkLst>
        </pc:spChg>
        <pc:spChg chg="mod">
          <ac:chgData name="Carol" userId="3e1818eb-91d5-41c0-9a69-4c49d05e0872" providerId="ADAL" clId="{3A002EEB-CEA1-424C-B84B-8F579EF6A25C}" dt="2021-01-16T05:04:31.610" v="4949" actId="255"/>
          <ac:spMkLst>
            <pc:docMk/>
            <pc:sldMk cId="3497476762" sldId="437"/>
            <ac:spMk id="7807" creationId="{00000000-0000-0000-0000-000000000000}"/>
          </ac:spMkLst>
        </pc:spChg>
        <pc:spChg chg="del">
          <ac:chgData name="Carol" userId="3e1818eb-91d5-41c0-9a69-4c49d05e0872" providerId="ADAL" clId="{3A002EEB-CEA1-424C-B84B-8F579EF6A25C}" dt="2021-01-16T05:04:35.600" v="4950" actId="478"/>
          <ac:spMkLst>
            <pc:docMk/>
            <pc:sldMk cId="3497476762" sldId="437"/>
            <ac:spMk id="7808" creationId="{00000000-0000-0000-0000-000000000000}"/>
          </ac:spMkLst>
        </pc:spChg>
        <pc:spChg chg="mod">
          <ac:chgData name="Carol" userId="3e1818eb-91d5-41c0-9a69-4c49d05e0872" providerId="ADAL" clId="{3A002EEB-CEA1-424C-B84B-8F579EF6A25C}" dt="2021-01-16T05:04:58.796" v="4953" actId="255"/>
          <ac:spMkLst>
            <pc:docMk/>
            <pc:sldMk cId="3497476762" sldId="437"/>
            <ac:spMk id="7816" creationId="{00000000-0000-0000-0000-000000000000}"/>
          </ac:spMkLst>
        </pc:spChg>
        <pc:spChg chg="mod">
          <ac:chgData name="Carol" userId="3e1818eb-91d5-41c0-9a69-4c49d05e0872" providerId="ADAL" clId="{3A002EEB-CEA1-424C-B84B-8F579EF6A25C}" dt="2021-01-16T05:05:24.552" v="4957" actId="255"/>
          <ac:spMkLst>
            <pc:docMk/>
            <pc:sldMk cId="3497476762" sldId="437"/>
            <ac:spMk id="7823" creationId="{00000000-0000-0000-0000-000000000000}"/>
          </ac:spMkLst>
        </pc:spChg>
        <pc:spChg chg="mod">
          <ac:chgData name="Carol" userId="3e1818eb-91d5-41c0-9a69-4c49d05e0872" providerId="ADAL" clId="{3A002EEB-CEA1-424C-B84B-8F579EF6A25C}" dt="2021-01-16T05:07:08.161" v="4983" actId="2711"/>
          <ac:spMkLst>
            <pc:docMk/>
            <pc:sldMk cId="3497476762" sldId="437"/>
            <ac:spMk id="7824" creationId="{00000000-0000-0000-0000-000000000000}"/>
          </ac:spMkLst>
        </pc:spChg>
        <pc:spChg chg="mod">
          <ac:chgData name="Carol" userId="3e1818eb-91d5-41c0-9a69-4c49d05e0872" providerId="ADAL" clId="{3A002EEB-CEA1-424C-B84B-8F579EF6A25C}" dt="2021-01-16T05:07:54.423" v="4984" actId="255"/>
          <ac:spMkLst>
            <pc:docMk/>
            <pc:sldMk cId="3497476762" sldId="437"/>
            <ac:spMk id="7825" creationId="{00000000-0000-0000-0000-000000000000}"/>
          </ac:spMkLst>
        </pc:spChg>
        <pc:spChg chg="mod">
          <ac:chgData name="Carol" userId="3e1818eb-91d5-41c0-9a69-4c49d05e0872" providerId="ADAL" clId="{3A002EEB-CEA1-424C-B84B-8F579EF6A25C}" dt="2021-01-16T05:08:10.567" v="4986" actId="255"/>
          <ac:spMkLst>
            <pc:docMk/>
            <pc:sldMk cId="3497476762" sldId="437"/>
            <ac:spMk id="7826" creationId="{00000000-0000-0000-0000-000000000000}"/>
          </ac:spMkLst>
        </pc:spChg>
        <pc:spChg chg="mod">
          <ac:chgData name="Carol" userId="3e1818eb-91d5-41c0-9a69-4c49d05e0872" providerId="ADAL" clId="{3A002EEB-CEA1-424C-B84B-8F579EF6A25C}" dt="2021-01-16T05:08:26.252" v="4988" actId="255"/>
          <ac:spMkLst>
            <pc:docMk/>
            <pc:sldMk cId="3497476762" sldId="437"/>
            <ac:spMk id="7827" creationId="{00000000-0000-0000-0000-000000000000}"/>
          </ac:spMkLst>
        </pc:spChg>
      </pc:sldChg>
      <pc:sldChg chg="addSp delSp modSp ord modNotesTx">
        <pc:chgData name="Carol" userId="3e1818eb-91d5-41c0-9a69-4c49d05e0872" providerId="ADAL" clId="{3A002EEB-CEA1-424C-B84B-8F579EF6A25C}" dt="2021-01-16T17:04:36.395" v="13386" actId="20577"/>
        <pc:sldMkLst>
          <pc:docMk/>
          <pc:sldMk cId="1203175084" sldId="474"/>
        </pc:sldMkLst>
        <pc:spChg chg="add del mod">
          <ac:chgData name="Carol" userId="3e1818eb-91d5-41c0-9a69-4c49d05e0872" providerId="ADAL" clId="{3A002EEB-CEA1-424C-B84B-8F579EF6A25C}" dt="2021-01-16T14:39:14.084" v="6330" actId="478"/>
          <ac:spMkLst>
            <pc:docMk/>
            <pc:sldMk cId="1203175084" sldId="474"/>
            <ac:spMk id="3" creationId="{A186AAC8-68BE-4D3E-96A4-4F46984466C7}"/>
          </ac:spMkLst>
        </pc:spChg>
        <pc:spChg chg="mod">
          <ac:chgData name="Carol" userId="3e1818eb-91d5-41c0-9a69-4c49d05e0872" providerId="ADAL" clId="{3A002EEB-CEA1-424C-B84B-8F579EF6A25C}" dt="2021-01-16T14:45:42.067" v="6413" actId="20577"/>
          <ac:spMkLst>
            <pc:docMk/>
            <pc:sldMk cId="1203175084" sldId="474"/>
            <ac:spMk id="60" creationId="{507D858D-A51B-4049-AD5B-E84D2B67695D}"/>
          </ac:spMkLst>
        </pc:spChg>
        <pc:spChg chg="mod">
          <ac:chgData name="Carol" userId="3e1818eb-91d5-41c0-9a69-4c49d05e0872" providerId="ADAL" clId="{3A002EEB-CEA1-424C-B84B-8F579EF6A25C}" dt="2021-01-16T14:34:06.714" v="6245" actId="2711"/>
          <ac:spMkLst>
            <pc:docMk/>
            <pc:sldMk cId="1203175084" sldId="474"/>
            <ac:spMk id="61" creationId="{23EBB7DD-E3A6-4388-B658-F810E4D3B35F}"/>
          </ac:spMkLst>
        </pc:spChg>
        <pc:spChg chg="mod">
          <ac:chgData name="Carol" userId="3e1818eb-91d5-41c0-9a69-4c49d05e0872" providerId="ADAL" clId="{3A002EEB-CEA1-424C-B84B-8F579EF6A25C}" dt="2021-01-16T14:46:49.449" v="6433" actId="20577"/>
          <ac:spMkLst>
            <pc:docMk/>
            <pc:sldMk cId="1203175084" sldId="474"/>
            <ac:spMk id="63" creationId="{D7B7420E-F981-4D3E-AEB3-74DEA18B8678}"/>
          </ac:spMkLst>
        </pc:spChg>
        <pc:spChg chg="mod">
          <ac:chgData name="Carol" userId="3e1818eb-91d5-41c0-9a69-4c49d05e0872" providerId="ADAL" clId="{3A002EEB-CEA1-424C-B84B-8F579EF6A25C}" dt="2021-01-16T14:33:52.732" v="6243" actId="20577"/>
          <ac:spMkLst>
            <pc:docMk/>
            <pc:sldMk cId="1203175084" sldId="474"/>
            <ac:spMk id="64" creationId="{725008DF-9A6A-494C-B76B-958F5BA0D2E3}"/>
          </ac:spMkLst>
        </pc:spChg>
        <pc:spChg chg="mod">
          <ac:chgData name="Carol" userId="3e1818eb-91d5-41c0-9a69-4c49d05e0872" providerId="ADAL" clId="{3A002EEB-CEA1-424C-B84B-8F579EF6A25C}" dt="2021-01-16T15:02:57.919" v="6669" actId="20577"/>
          <ac:spMkLst>
            <pc:docMk/>
            <pc:sldMk cId="1203175084" sldId="474"/>
            <ac:spMk id="66" creationId="{E12CC436-366F-4F45-8498-E3DA3B1F323D}"/>
          </ac:spMkLst>
        </pc:spChg>
        <pc:spChg chg="add del">
          <ac:chgData name="Carol" userId="3e1818eb-91d5-41c0-9a69-4c49d05e0872" providerId="ADAL" clId="{3A002EEB-CEA1-424C-B84B-8F579EF6A25C}" dt="2021-01-16T15:11:11.343" v="6763" actId="478"/>
          <ac:spMkLst>
            <pc:docMk/>
            <pc:sldMk cId="1203175084" sldId="474"/>
            <ac:spMk id="67" creationId="{241DB0B4-426B-5848-9005-5CAB67527BB4}"/>
          </ac:spMkLst>
        </pc:spChg>
        <pc:spChg chg="mod">
          <ac:chgData name="Carol" userId="3e1818eb-91d5-41c0-9a69-4c49d05e0872" providerId="ADAL" clId="{3A002EEB-CEA1-424C-B84B-8F579EF6A25C}" dt="2021-01-16T14:47:31.509" v="6485" actId="20577"/>
          <ac:spMkLst>
            <pc:docMk/>
            <pc:sldMk cId="1203175084" sldId="474"/>
            <ac:spMk id="67" creationId="{5B592C68-41DA-47BA-9B03-2CDBF83722DB}"/>
          </ac:spMkLst>
        </pc:spChg>
        <pc:spChg chg="add mod">
          <ac:chgData name="Carol" userId="3e1818eb-91d5-41c0-9a69-4c49d05e0872" providerId="ADAL" clId="{3A002EEB-CEA1-424C-B84B-8F579EF6A25C}" dt="2021-01-16T14:28:10.773" v="6010" actId="1076"/>
          <ac:spMkLst>
            <pc:docMk/>
            <pc:sldMk cId="1203175084" sldId="474"/>
            <ac:spMk id="68" creationId="{5ABBE9A3-AA21-48DC-B254-AA327C4C3BFD}"/>
          </ac:spMkLst>
        </pc:spChg>
        <pc:spChg chg="del">
          <ac:chgData name="Carol" userId="3e1818eb-91d5-41c0-9a69-4c49d05e0872" providerId="ADAL" clId="{3A002EEB-CEA1-424C-B84B-8F579EF6A25C}" dt="2021-01-16T15:11:11.343" v="6763" actId="478"/>
          <ac:spMkLst>
            <pc:docMk/>
            <pc:sldMk cId="1203175084" sldId="474"/>
            <ac:spMk id="68" creationId="{E43C2D8E-F620-3E4E-84BA-51CBDA0EF223}"/>
          </ac:spMkLst>
        </pc:spChg>
        <pc:spChg chg="del">
          <ac:chgData name="Carol" userId="3e1818eb-91d5-41c0-9a69-4c49d05e0872" providerId="ADAL" clId="{3A002EEB-CEA1-424C-B84B-8F579EF6A25C}" dt="2021-01-16T15:11:11.343" v="6763" actId="478"/>
          <ac:spMkLst>
            <pc:docMk/>
            <pc:sldMk cId="1203175084" sldId="474"/>
            <ac:spMk id="69" creationId="{8AB254B0-18FF-7E47-90E8-386ACC9F161F}"/>
          </ac:spMkLst>
        </pc:spChg>
        <pc:spChg chg="add mod">
          <ac:chgData name="Carol" userId="3e1818eb-91d5-41c0-9a69-4c49d05e0872" providerId="ADAL" clId="{3A002EEB-CEA1-424C-B84B-8F579EF6A25C}" dt="2021-01-16T14:28:10.773" v="6010" actId="1076"/>
          <ac:spMkLst>
            <pc:docMk/>
            <pc:sldMk cId="1203175084" sldId="474"/>
            <ac:spMk id="69" creationId="{C2F9FCB8-5AE5-447C-8940-3DFA99ED0D16}"/>
          </ac:spMkLst>
        </pc:spChg>
        <pc:spChg chg="add mod">
          <ac:chgData name="Carol" userId="3e1818eb-91d5-41c0-9a69-4c49d05e0872" providerId="ADAL" clId="{3A002EEB-CEA1-424C-B84B-8F579EF6A25C}" dt="2021-01-16T14:28:10.773" v="6010" actId="1076"/>
          <ac:spMkLst>
            <pc:docMk/>
            <pc:sldMk cId="1203175084" sldId="474"/>
            <ac:spMk id="70" creationId="{E9E50A40-9E26-41AC-9ABE-1AB585E790C0}"/>
          </ac:spMkLst>
        </pc:spChg>
        <pc:spChg chg="add del">
          <ac:chgData name="Carol" userId="3e1818eb-91d5-41c0-9a69-4c49d05e0872" providerId="ADAL" clId="{3A002EEB-CEA1-424C-B84B-8F579EF6A25C}" dt="2021-01-16T15:11:11.343" v="6763" actId="478"/>
          <ac:spMkLst>
            <pc:docMk/>
            <pc:sldMk cId="1203175084" sldId="474"/>
            <ac:spMk id="72" creationId="{61C44D0A-1CE2-394F-A238-194316047A26}"/>
          </ac:spMkLst>
        </pc:spChg>
        <pc:spChg chg="mod">
          <ac:chgData name="Carol" userId="3e1818eb-91d5-41c0-9a69-4c49d05e0872" providerId="ADAL" clId="{3A002EEB-CEA1-424C-B84B-8F579EF6A25C}" dt="2021-01-16T14:39:19.789" v="6331" actId="255"/>
          <ac:spMkLst>
            <pc:docMk/>
            <pc:sldMk cId="1203175084" sldId="474"/>
            <ac:spMk id="9562" creationId="{00000000-0000-0000-0000-000000000000}"/>
          </ac:spMkLst>
        </pc:spChg>
        <pc:spChg chg="del">
          <ac:chgData name="Carol" userId="3e1818eb-91d5-41c0-9a69-4c49d05e0872" providerId="ADAL" clId="{3A002EEB-CEA1-424C-B84B-8F579EF6A25C}" dt="2021-01-16T14:39:10.502" v="6329" actId="478"/>
          <ac:spMkLst>
            <pc:docMk/>
            <pc:sldMk cId="1203175084" sldId="474"/>
            <ac:spMk id="9563" creationId="{00000000-0000-0000-0000-000000000000}"/>
          </ac:spMkLst>
        </pc:spChg>
        <pc:spChg chg="del">
          <ac:chgData name="Carol" userId="3e1818eb-91d5-41c0-9a69-4c49d05e0872" providerId="ADAL" clId="{3A002EEB-CEA1-424C-B84B-8F579EF6A25C}" dt="2021-01-16T14:27:56.511" v="6008" actId="478"/>
          <ac:spMkLst>
            <pc:docMk/>
            <pc:sldMk cId="1203175084" sldId="474"/>
            <ac:spMk id="9571" creationId="{00000000-0000-0000-0000-000000000000}"/>
          </ac:spMkLst>
        </pc:spChg>
        <pc:spChg chg="del">
          <ac:chgData name="Carol" userId="3e1818eb-91d5-41c0-9a69-4c49d05e0872" providerId="ADAL" clId="{3A002EEB-CEA1-424C-B84B-8F579EF6A25C}" dt="2021-01-16T14:27:56.511" v="6008" actId="478"/>
          <ac:spMkLst>
            <pc:docMk/>
            <pc:sldMk cId="1203175084" sldId="474"/>
            <ac:spMk id="9572" creationId="{00000000-0000-0000-0000-000000000000}"/>
          </ac:spMkLst>
        </pc:spChg>
        <pc:spChg chg="del">
          <ac:chgData name="Carol" userId="3e1818eb-91d5-41c0-9a69-4c49d05e0872" providerId="ADAL" clId="{3A002EEB-CEA1-424C-B84B-8F579EF6A25C}" dt="2021-01-16T14:27:56.511" v="6008" actId="478"/>
          <ac:spMkLst>
            <pc:docMk/>
            <pc:sldMk cId="1203175084" sldId="474"/>
            <ac:spMk id="9573" creationId="{00000000-0000-0000-0000-000000000000}"/>
          </ac:spMkLst>
        </pc:spChg>
        <pc:spChg chg="del">
          <ac:chgData name="Carol" userId="3e1818eb-91d5-41c0-9a69-4c49d05e0872" providerId="ADAL" clId="{3A002EEB-CEA1-424C-B84B-8F579EF6A25C}" dt="2021-01-16T14:27:56.511" v="6008" actId="478"/>
          <ac:spMkLst>
            <pc:docMk/>
            <pc:sldMk cId="1203175084" sldId="474"/>
            <ac:spMk id="9574" creationId="{00000000-0000-0000-0000-000000000000}"/>
          </ac:spMkLst>
        </pc:spChg>
        <pc:spChg chg="mod">
          <ac:chgData name="Carol" userId="3e1818eb-91d5-41c0-9a69-4c49d05e0872" providerId="ADAL" clId="{3A002EEB-CEA1-424C-B84B-8F579EF6A25C}" dt="2021-01-16T15:11:49.403" v="6764" actId="1036"/>
          <ac:spMkLst>
            <pc:docMk/>
            <pc:sldMk cId="1203175084" sldId="474"/>
            <ac:spMk id="9583" creationId="{00000000-0000-0000-0000-000000000000}"/>
          </ac:spMkLst>
        </pc:spChg>
        <pc:spChg chg="mod">
          <ac:chgData name="Carol" userId="3e1818eb-91d5-41c0-9a69-4c49d05e0872" providerId="ADAL" clId="{3A002EEB-CEA1-424C-B84B-8F579EF6A25C}" dt="2021-01-16T15:10:34.708" v="6748" actId="1036"/>
          <ac:spMkLst>
            <pc:docMk/>
            <pc:sldMk cId="1203175084" sldId="474"/>
            <ac:spMk id="9584" creationId="{00000000-0000-0000-0000-000000000000}"/>
          </ac:spMkLst>
        </pc:spChg>
        <pc:spChg chg="mod">
          <ac:chgData name="Carol" userId="3e1818eb-91d5-41c0-9a69-4c49d05e0872" providerId="ADAL" clId="{3A002EEB-CEA1-424C-B84B-8F579EF6A25C}" dt="2021-01-16T14:55:46.737" v="6585" actId="1036"/>
          <ac:spMkLst>
            <pc:docMk/>
            <pc:sldMk cId="1203175084" sldId="474"/>
            <ac:spMk id="9585" creationId="{00000000-0000-0000-0000-000000000000}"/>
          </ac:spMkLst>
        </pc:spChg>
        <pc:spChg chg="mod">
          <ac:chgData name="Carol" userId="3e1818eb-91d5-41c0-9a69-4c49d05e0872" providerId="ADAL" clId="{3A002EEB-CEA1-424C-B84B-8F579EF6A25C}" dt="2021-01-16T14:45:10.021" v="6388" actId="1036"/>
          <ac:spMkLst>
            <pc:docMk/>
            <pc:sldMk cId="1203175084" sldId="474"/>
            <ac:spMk id="9586" creationId="{00000000-0000-0000-0000-000000000000}"/>
          </ac:spMkLst>
        </pc:spChg>
        <pc:spChg chg="mod">
          <ac:chgData name="Carol" userId="3e1818eb-91d5-41c0-9a69-4c49d05e0872" providerId="ADAL" clId="{3A002EEB-CEA1-424C-B84B-8F579EF6A25C}" dt="2021-01-16T15:03:47.820" v="6673" actId="20577"/>
          <ac:spMkLst>
            <pc:docMk/>
            <pc:sldMk cId="1203175084" sldId="474"/>
            <ac:spMk id="9587" creationId="{00000000-0000-0000-0000-000000000000}"/>
          </ac:spMkLst>
        </pc:spChg>
        <pc:spChg chg="mod">
          <ac:chgData name="Carol" userId="3e1818eb-91d5-41c0-9a69-4c49d05e0872" providerId="ADAL" clId="{3A002EEB-CEA1-424C-B84B-8F579EF6A25C}" dt="2021-01-16T15:02:31.327" v="6668" actId="1036"/>
          <ac:spMkLst>
            <pc:docMk/>
            <pc:sldMk cId="1203175084" sldId="474"/>
            <ac:spMk id="9588" creationId="{00000000-0000-0000-0000-000000000000}"/>
          </ac:spMkLst>
        </pc:spChg>
        <pc:spChg chg="del">
          <ac:chgData name="Carol" userId="3e1818eb-91d5-41c0-9a69-4c49d05e0872" providerId="ADAL" clId="{3A002EEB-CEA1-424C-B84B-8F579EF6A25C}" dt="2021-01-16T14:27:56.511" v="6008" actId="478"/>
          <ac:spMkLst>
            <pc:docMk/>
            <pc:sldMk cId="1203175084" sldId="474"/>
            <ac:spMk id="9589" creationId="{00000000-0000-0000-0000-000000000000}"/>
          </ac:spMkLst>
        </pc:spChg>
        <pc:spChg chg="del">
          <ac:chgData name="Carol" userId="3e1818eb-91d5-41c0-9a69-4c49d05e0872" providerId="ADAL" clId="{3A002EEB-CEA1-424C-B84B-8F579EF6A25C}" dt="2021-01-16T14:27:56.511" v="6008" actId="478"/>
          <ac:spMkLst>
            <pc:docMk/>
            <pc:sldMk cId="1203175084" sldId="474"/>
            <ac:spMk id="9600" creationId="{00000000-0000-0000-0000-000000000000}"/>
          </ac:spMkLst>
        </pc:spChg>
        <pc:grpChg chg="add mod">
          <ac:chgData name="Carol" userId="3e1818eb-91d5-41c0-9a69-4c49d05e0872" providerId="ADAL" clId="{3A002EEB-CEA1-424C-B84B-8F579EF6A25C}" dt="2021-01-16T14:28:10.773" v="6010" actId="1076"/>
          <ac:grpSpMkLst>
            <pc:docMk/>
            <pc:sldMk cId="1203175084" sldId="474"/>
            <ac:grpSpMk id="59" creationId="{0A4F88F0-C98C-4B90-B79E-B61B5DA4B57D}"/>
          </ac:grpSpMkLst>
        </pc:grpChg>
        <pc:grpChg chg="add del">
          <ac:chgData name="Carol" userId="3e1818eb-91d5-41c0-9a69-4c49d05e0872" providerId="ADAL" clId="{3A002EEB-CEA1-424C-B84B-8F579EF6A25C}" dt="2021-01-16T15:11:11.343" v="6763" actId="478"/>
          <ac:grpSpMkLst>
            <pc:docMk/>
            <pc:sldMk cId="1203175084" sldId="474"/>
            <ac:grpSpMk id="59" creationId="{F9996830-AC5F-F440-841C-4C70C55D0DE5}"/>
          </ac:grpSpMkLst>
        </pc:grpChg>
        <pc:grpChg chg="add mod">
          <ac:chgData name="Carol" userId="3e1818eb-91d5-41c0-9a69-4c49d05e0872" providerId="ADAL" clId="{3A002EEB-CEA1-424C-B84B-8F579EF6A25C}" dt="2021-01-16T14:28:10.773" v="6010" actId="1076"/>
          <ac:grpSpMkLst>
            <pc:docMk/>
            <pc:sldMk cId="1203175084" sldId="474"/>
            <ac:grpSpMk id="62" creationId="{D622E1D0-7FE4-4337-AD0E-86D44148B378}"/>
          </ac:grpSpMkLst>
        </pc:grpChg>
        <pc:grpChg chg="add del">
          <ac:chgData name="Carol" userId="3e1818eb-91d5-41c0-9a69-4c49d05e0872" providerId="ADAL" clId="{3A002EEB-CEA1-424C-B84B-8F579EF6A25C}" dt="2021-01-16T15:11:11.343" v="6763" actId="478"/>
          <ac:grpSpMkLst>
            <pc:docMk/>
            <pc:sldMk cId="1203175084" sldId="474"/>
            <ac:grpSpMk id="63" creationId="{C70C38F1-0A65-B047-A3E7-508FB9055F6C}"/>
          </ac:grpSpMkLst>
        </pc:grpChg>
        <pc:grpChg chg="add mod">
          <ac:chgData name="Carol" userId="3e1818eb-91d5-41c0-9a69-4c49d05e0872" providerId="ADAL" clId="{3A002EEB-CEA1-424C-B84B-8F579EF6A25C}" dt="2021-01-16T14:28:10.773" v="6010" actId="1076"/>
          <ac:grpSpMkLst>
            <pc:docMk/>
            <pc:sldMk cId="1203175084" sldId="474"/>
            <ac:grpSpMk id="65" creationId="{B7AFC8EE-78CF-491D-BF88-E2FC9E092225}"/>
          </ac:grpSpMkLst>
        </pc:grpChg>
        <pc:grpChg chg="mod">
          <ac:chgData name="Carol" userId="3e1818eb-91d5-41c0-9a69-4c49d05e0872" providerId="ADAL" clId="{3A002EEB-CEA1-424C-B84B-8F579EF6A25C}" dt="2021-01-16T15:04:08.253" v="6675" actId="1076"/>
          <ac:grpSpMkLst>
            <pc:docMk/>
            <pc:sldMk cId="1203175084" sldId="474"/>
            <ac:grpSpMk id="9575" creationId="{00000000-0000-0000-0000-000000000000}"/>
          </ac:grpSpMkLst>
        </pc:grpChg>
        <pc:grpChg chg="del">
          <ac:chgData name="Carol" userId="3e1818eb-91d5-41c0-9a69-4c49d05e0872" providerId="ADAL" clId="{3A002EEB-CEA1-424C-B84B-8F579EF6A25C}" dt="2021-01-16T14:27:56.511" v="6008" actId="478"/>
          <ac:grpSpMkLst>
            <pc:docMk/>
            <pc:sldMk cId="1203175084" sldId="474"/>
            <ac:grpSpMk id="9590" creationId="{00000000-0000-0000-0000-000000000000}"/>
          </ac:grpSpMkLst>
        </pc:grpChg>
        <pc:grpChg chg="del">
          <ac:chgData name="Carol" userId="3e1818eb-91d5-41c0-9a69-4c49d05e0872" providerId="ADAL" clId="{3A002EEB-CEA1-424C-B84B-8F579EF6A25C}" dt="2021-01-16T14:27:56.511" v="6008" actId="478"/>
          <ac:grpSpMkLst>
            <pc:docMk/>
            <pc:sldMk cId="1203175084" sldId="474"/>
            <ac:grpSpMk id="9595" creationId="{00000000-0000-0000-0000-000000000000}"/>
          </ac:grpSpMkLst>
        </pc:grpChg>
        <pc:picChg chg="add del">
          <ac:chgData name="Carol" userId="3e1818eb-91d5-41c0-9a69-4c49d05e0872" providerId="ADAL" clId="{3A002EEB-CEA1-424C-B84B-8F579EF6A25C}" dt="2021-01-16T15:11:11.343" v="6763" actId="478"/>
          <ac:picMkLst>
            <pc:docMk/>
            <pc:sldMk cId="1203175084" sldId="474"/>
            <ac:picMk id="3" creationId="{1C5357E7-7AFD-4EAE-87BC-A73907B78533}"/>
          </ac:picMkLst>
        </pc:picChg>
        <pc:picChg chg="del">
          <ac:chgData name="Carol" userId="3e1818eb-91d5-41c0-9a69-4c49d05e0872" providerId="ADAL" clId="{3A002EEB-CEA1-424C-B84B-8F579EF6A25C}" dt="2021-01-16T15:11:11.343" v="6763" actId="478"/>
          <ac:picMkLst>
            <pc:docMk/>
            <pc:sldMk cId="1203175084" sldId="474"/>
            <ac:picMk id="5" creationId="{1F3CD371-2E8C-46FC-861B-FAC9F6922A79}"/>
          </ac:picMkLst>
        </pc:picChg>
      </pc:sldChg>
      <pc:sldChg chg="del">
        <pc:chgData name="Carol" userId="3e1818eb-91d5-41c0-9a69-4c49d05e0872" providerId="ADAL" clId="{3A002EEB-CEA1-424C-B84B-8F579EF6A25C}" dt="2021-01-16T05:35:40.996" v="5271" actId="2696"/>
        <pc:sldMkLst>
          <pc:docMk/>
          <pc:sldMk cId="2272176893" sldId="478"/>
        </pc:sldMkLst>
      </pc:sldChg>
      <pc:sldChg chg="modSp add ord">
        <pc:chgData name="Carol" userId="3e1818eb-91d5-41c0-9a69-4c49d05e0872" providerId="ADAL" clId="{3A002EEB-CEA1-424C-B84B-8F579EF6A25C}" dt="2021-01-16T00:51:09.160" v="28" actId="20577"/>
        <pc:sldMkLst>
          <pc:docMk/>
          <pc:sldMk cId="4149305138" sldId="501"/>
        </pc:sldMkLst>
        <pc:spChg chg="mod">
          <ac:chgData name="Carol" userId="3e1818eb-91d5-41c0-9a69-4c49d05e0872" providerId="ADAL" clId="{3A002EEB-CEA1-424C-B84B-8F579EF6A25C}" dt="2021-01-16T00:51:09.160" v="28" actId="20577"/>
          <ac:spMkLst>
            <pc:docMk/>
            <pc:sldMk cId="4149305138" sldId="501"/>
            <ac:spMk id="4" creationId="{D91837AC-6ADE-45F6-99DF-66A72D4F5B20}"/>
          </ac:spMkLst>
        </pc:spChg>
      </pc:sldChg>
      <pc:sldChg chg="modSp">
        <pc:chgData name="Carol" userId="3e1818eb-91d5-41c0-9a69-4c49d05e0872" providerId="ADAL" clId="{3A002EEB-CEA1-424C-B84B-8F579EF6A25C}" dt="2021-01-16T03:03:43.522" v="2215" actId="14100"/>
        <pc:sldMkLst>
          <pc:docMk/>
          <pc:sldMk cId="443666849" sldId="507"/>
        </pc:sldMkLst>
        <pc:spChg chg="mod">
          <ac:chgData name="Carol" userId="3e1818eb-91d5-41c0-9a69-4c49d05e0872" providerId="ADAL" clId="{3A002EEB-CEA1-424C-B84B-8F579EF6A25C}" dt="2021-01-16T03:03:43.522" v="2215" actId="14100"/>
          <ac:spMkLst>
            <pc:docMk/>
            <pc:sldMk cId="443666849" sldId="507"/>
            <ac:spMk id="4" creationId="{A6E7F424-5A85-8F44-A0BC-1A4B270FC500}"/>
          </ac:spMkLst>
        </pc:spChg>
        <pc:spChg chg="mod">
          <ac:chgData name="Carol" userId="3e1818eb-91d5-41c0-9a69-4c49d05e0872" providerId="ADAL" clId="{3A002EEB-CEA1-424C-B84B-8F579EF6A25C}" dt="2021-01-16T03:03:43.522" v="2215" actId="14100"/>
          <ac:spMkLst>
            <pc:docMk/>
            <pc:sldMk cId="443666849" sldId="507"/>
            <ac:spMk id="5" creationId="{70F67AAC-7599-124F-9A34-E4A2500F536C}"/>
          </ac:spMkLst>
        </pc:spChg>
        <pc:spChg chg="mod">
          <ac:chgData name="Carol" userId="3e1818eb-91d5-41c0-9a69-4c49d05e0872" providerId="ADAL" clId="{3A002EEB-CEA1-424C-B84B-8F579EF6A25C}" dt="2021-01-16T03:03:43.522" v="2215" actId="14100"/>
          <ac:spMkLst>
            <pc:docMk/>
            <pc:sldMk cId="443666849" sldId="507"/>
            <ac:spMk id="6" creationId="{D6ED4600-5CCA-6444-99A6-C9D737BE2074}"/>
          </ac:spMkLst>
        </pc:spChg>
        <pc:spChg chg="mod">
          <ac:chgData name="Carol" userId="3e1818eb-91d5-41c0-9a69-4c49d05e0872" providerId="ADAL" clId="{3A002EEB-CEA1-424C-B84B-8F579EF6A25C}" dt="2021-01-16T03:03:43.522" v="2215" actId="14100"/>
          <ac:spMkLst>
            <pc:docMk/>
            <pc:sldMk cId="443666849" sldId="507"/>
            <ac:spMk id="7" creationId="{604DF23E-B5F6-7A4B-BE8D-30B2271EA723}"/>
          </ac:spMkLst>
        </pc:spChg>
      </pc:sldChg>
      <pc:sldChg chg="modSp add">
        <pc:chgData name="Carol" userId="3e1818eb-91d5-41c0-9a69-4c49d05e0872" providerId="ADAL" clId="{3A002EEB-CEA1-424C-B84B-8F579EF6A25C}" dt="2021-01-16T02:44:08.459" v="2061" actId="20577"/>
        <pc:sldMkLst>
          <pc:docMk/>
          <pc:sldMk cId="3932500025" sldId="509"/>
        </pc:sldMkLst>
        <pc:spChg chg="mod">
          <ac:chgData name="Carol" userId="3e1818eb-91d5-41c0-9a69-4c49d05e0872" providerId="ADAL" clId="{3A002EEB-CEA1-424C-B84B-8F579EF6A25C}" dt="2021-01-16T02:44:08.459" v="2061" actId="20577"/>
          <ac:spMkLst>
            <pc:docMk/>
            <pc:sldMk cId="3932500025" sldId="509"/>
            <ac:spMk id="4" creationId="{FA252DB1-5CC5-42E8-AB24-538312837D81}"/>
          </ac:spMkLst>
        </pc:spChg>
      </pc:sldChg>
      <pc:sldChg chg="modSp modNotesTx">
        <pc:chgData name="Carol" userId="3e1818eb-91d5-41c0-9a69-4c49d05e0872" providerId="ADAL" clId="{3A002EEB-CEA1-424C-B84B-8F579EF6A25C}" dt="2021-01-16T14:31:02.015" v="6129" actId="20577"/>
        <pc:sldMkLst>
          <pc:docMk/>
          <pc:sldMk cId="3005134029" sldId="511"/>
        </pc:sldMkLst>
        <pc:spChg chg="mod">
          <ac:chgData name="Carol" userId="3e1818eb-91d5-41c0-9a69-4c49d05e0872" providerId="ADAL" clId="{3A002EEB-CEA1-424C-B84B-8F579EF6A25C}" dt="2021-01-16T05:02:08.204" v="4904" actId="20577"/>
          <ac:spMkLst>
            <pc:docMk/>
            <pc:sldMk cId="3005134029" sldId="511"/>
            <ac:spMk id="4878" creationId="{00000000-0000-0000-0000-000000000000}"/>
          </ac:spMkLst>
        </pc:spChg>
        <pc:spChg chg="mod">
          <ac:chgData name="Carol" userId="3e1818eb-91d5-41c0-9a69-4c49d05e0872" providerId="ADAL" clId="{3A002EEB-CEA1-424C-B84B-8F579EF6A25C}" dt="2021-01-16T04:27:51.111" v="4122" actId="14100"/>
          <ac:spMkLst>
            <pc:docMk/>
            <pc:sldMk cId="3005134029" sldId="511"/>
            <ac:spMk id="4901" creationId="{00000000-0000-0000-0000-000000000000}"/>
          </ac:spMkLst>
        </pc:spChg>
        <pc:spChg chg="mod">
          <ac:chgData name="Carol" userId="3e1818eb-91d5-41c0-9a69-4c49d05e0872" providerId="ADAL" clId="{3A002EEB-CEA1-424C-B84B-8F579EF6A25C}" dt="2021-01-16T04:27:43.872" v="4121" actId="14100"/>
          <ac:spMkLst>
            <pc:docMk/>
            <pc:sldMk cId="3005134029" sldId="511"/>
            <ac:spMk id="4904" creationId="{00000000-0000-0000-0000-000000000000}"/>
          </ac:spMkLst>
        </pc:spChg>
        <pc:grpChg chg="mod">
          <ac:chgData name="Carol" userId="3e1818eb-91d5-41c0-9a69-4c49d05e0872" providerId="ADAL" clId="{3A002EEB-CEA1-424C-B84B-8F579EF6A25C}" dt="2021-01-16T05:58:01.982" v="5460" actId="1037"/>
          <ac:grpSpMkLst>
            <pc:docMk/>
            <pc:sldMk cId="3005134029" sldId="511"/>
            <ac:grpSpMk id="4890" creationId="{00000000-0000-0000-0000-000000000000}"/>
          </ac:grpSpMkLst>
        </pc:grpChg>
        <pc:cxnChg chg="mod">
          <ac:chgData name="Carol" userId="3e1818eb-91d5-41c0-9a69-4c49d05e0872" providerId="ADAL" clId="{3A002EEB-CEA1-424C-B84B-8F579EF6A25C}" dt="2021-01-16T05:57:50.968" v="5455" actId="1037"/>
          <ac:cxnSpMkLst>
            <pc:docMk/>
            <pc:sldMk cId="3005134029" sldId="511"/>
            <ac:cxnSpMk id="4896" creationId="{00000000-0000-0000-0000-000000000000}"/>
          </ac:cxnSpMkLst>
        </pc:cxnChg>
      </pc:sldChg>
      <pc:sldChg chg="addSp delSp modSp">
        <pc:chgData name="Carol" userId="3e1818eb-91d5-41c0-9a69-4c49d05e0872" providerId="ADAL" clId="{3A002EEB-CEA1-424C-B84B-8F579EF6A25C}" dt="2021-01-16T05:04:24.608" v="4948" actId="255"/>
        <pc:sldMkLst>
          <pc:docMk/>
          <pc:sldMk cId="2101626908" sldId="514"/>
        </pc:sldMkLst>
        <pc:spChg chg="add del mod">
          <ac:chgData name="Carol" userId="3e1818eb-91d5-41c0-9a69-4c49d05e0872" providerId="ADAL" clId="{3A002EEB-CEA1-424C-B84B-8F579EF6A25C}" dt="2021-01-16T05:02:53.930" v="4942" actId="478"/>
          <ac:spMkLst>
            <pc:docMk/>
            <pc:sldMk cId="2101626908" sldId="514"/>
            <ac:spMk id="3" creationId="{B4CCE93B-7324-4C90-B7C8-C0F65F975B5D}"/>
          </ac:spMkLst>
        </pc:spChg>
        <pc:spChg chg="mod">
          <ac:chgData name="Carol" userId="3e1818eb-91d5-41c0-9a69-4c49d05e0872" providerId="ADAL" clId="{3A002EEB-CEA1-424C-B84B-8F579EF6A25C}" dt="2021-01-16T05:04:24.608" v="4948" actId="255"/>
          <ac:spMkLst>
            <pc:docMk/>
            <pc:sldMk cId="2101626908" sldId="514"/>
            <ac:spMk id="1558" creationId="{00000000-0000-0000-0000-000000000000}"/>
          </ac:spMkLst>
        </pc:spChg>
        <pc:spChg chg="del">
          <ac:chgData name="Carol" userId="3e1818eb-91d5-41c0-9a69-4c49d05e0872" providerId="ADAL" clId="{3A002EEB-CEA1-424C-B84B-8F579EF6A25C}" dt="2021-01-16T05:02:49.028" v="4941" actId="478"/>
          <ac:spMkLst>
            <pc:docMk/>
            <pc:sldMk cId="2101626908" sldId="514"/>
            <ac:spMk id="1559" creationId="{00000000-0000-0000-0000-000000000000}"/>
          </ac:spMkLst>
        </pc:spChg>
        <pc:spChg chg="mod">
          <ac:chgData name="Carol" userId="3e1818eb-91d5-41c0-9a69-4c49d05e0872" providerId="ADAL" clId="{3A002EEB-CEA1-424C-B84B-8F579EF6A25C}" dt="2021-01-16T04:22:12.308" v="3941" actId="20577"/>
          <ac:spMkLst>
            <pc:docMk/>
            <pc:sldMk cId="2101626908" sldId="514"/>
            <ac:spMk id="1578" creationId="{00000000-0000-0000-0000-000000000000}"/>
          </ac:spMkLst>
        </pc:spChg>
        <pc:spChg chg="mod">
          <ac:chgData name="Carol" userId="3e1818eb-91d5-41c0-9a69-4c49d05e0872" providerId="ADAL" clId="{3A002EEB-CEA1-424C-B84B-8F579EF6A25C}" dt="2021-01-16T04:22:43.796" v="3945" actId="5793"/>
          <ac:spMkLst>
            <pc:docMk/>
            <pc:sldMk cId="2101626908" sldId="514"/>
            <ac:spMk id="1582" creationId="{00000000-0000-0000-0000-000000000000}"/>
          </ac:spMkLst>
        </pc:spChg>
        <pc:spChg chg="mod">
          <ac:chgData name="Carol" userId="3e1818eb-91d5-41c0-9a69-4c49d05e0872" providerId="ADAL" clId="{3A002EEB-CEA1-424C-B84B-8F579EF6A25C}" dt="2021-01-16T04:19:39.128" v="3883" actId="20577"/>
          <ac:spMkLst>
            <pc:docMk/>
            <pc:sldMk cId="2101626908" sldId="514"/>
            <ac:spMk id="1583" creationId="{00000000-0000-0000-0000-000000000000}"/>
          </ac:spMkLst>
        </pc:spChg>
        <pc:spChg chg="mod">
          <ac:chgData name="Carol" userId="3e1818eb-91d5-41c0-9a69-4c49d05e0872" providerId="ADAL" clId="{3A002EEB-CEA1-424C-B84B-8F579EF6A25C}" dt="2021-01-16T04:22:51.137" v="3946" actId="20577"/>
          <ac:spMkLst>
            <pc:docMk/>
            <pc:sldMk cId="2101626908" sldId="514"/>
            <ac:spMk id="1586" creationId="{00000000-0000-0000-0000-000000000000}"/>
          </ac:spMkLst>
        </pc:spChg>
        <pc:spChg chg="mod">
          <ac:chgData name="Carol" userId="3e1818eb-91d5-41c0-9a69-4c49d05e0872" providerId="ADAL" clId="{3A002EEB-CEA1-424C-B84B-8F579EF6A25C}" dt="2021-01-16T04:14:28.687" v="3616" actId="20577"/>
          <ac:spMkLst>
            <pc:docMk/>
            <pc:sldMk cId="2101626908" sldId="514"/>
            <ac:spMk id="1587" creationId="{00000000-0000-0000-0000-000000000000}"/>
          </ac:spMkLst>
        </pc:spChg>
        <pc:spChg chg="mod">
          <ac:chgData name="Carol" userId="3e1818eb-91d5-41c0-9a69-4c49d05e0872" providerId="ADAL" clId="{3A002EEB-CEA1-424C-B84B-8F579EF6A25C}" dt="2021-01-16T04:24:42.785" v="4103" actId="20577"/>
          <ac:spMkLst>
            <pc:docMk/>
            <pc:sldMk cId="2101626908" sldId="514"/>
            <ac:spMk id="1590" creationId="{00000000-0000-0000-0000-000000000000}"/>
          </ac:spMkLst>
        </pc:spChg>
        <pc:spChg chg="mod">
          <ac:chgData name="Carol" userId="3e1818eb-91d5-41c0-9a69-4c49d05e0872" providerId="ADAL" clId="{3A002EEB-CEA1-424C-B84B-8F579EF6A25C}" dt="2021-01-16T04:20:46.678" v="3914" actId="20577"/>
          <ac:spMkLst>
            <pc:docMk/>
            <pc:sldMk cId="2101626908" sldId="514"/>
            <ac:spMk id="1591" creationId="{00000000-0000-0000-0000-000000000000}"/>
          </ac:spMkLst>
        </pc:spChg>
        <pc:grpChg chg="mod">
          <ac:chgData name="Carol" userId="3e1818eb-91d5-41c0-9a69-4c49d05e0872" providerId="ADAL" clId="{3A002EEB-CEA1-424C-B84B-8F579EF6A25C}" dt="2021-01-16T04:24:36.120" v="4095" actId="14100"/>
          <ac:grpSpMkLst>
            <pc:docMk/>
            <pc:sldMk cId="2101626908" sldId="514"/>
            <ac:grpSpMk id="1589" creationId="{00000000-0000-0000-0000-000000000000}"/>
          </ac:grpSpMkLst>
        </pc:grpChg>
      </pc:sldChg>
      <pc:sldChg chg="modSp add modNotesTx">
        <pc:chgData name="Carol" userId="3e1818eb-91d5-41c0-9a69-4c49d05e0872" providerId="ADAL" clId="{3A002EEB-CEA1-424C-B84B-8F579EF6A25C}" dt="2021-01-16T05:46:33.983" v="5375" actId="20577"/>
        <pc:sldMkLst>
          <pc:docMk/>
          <pc:sldMk cId="1123289802" sldId="515"/>
        </pc:sldMkLst>
        <pc:spChg chg="mod">
          <ac:chgData name="Carol" userId="3e1818eb-91d5-41c0-9a69-4c49d05e0872" providerId="ADAL" clId="{3A002EEB-CEA1-424C-B84B-8F579EF6A25C}" dt="2021-01-16T05:46:33.983" v="5375" actId="20577"/>
          <ac:spMkLst>
            <pc:docMk/>
            <pc:sldMk cId="1123289802" sldId="515"/>
            <ac:spMk id="2" creationId="{9E51551A-656D-464C-94A1-6CB43F2C3CD8}"/>
          </ac:spMkLst>
        </pc:spChg>
      </pc:sldChg>
      <pc:sldChg chg="addSp delSp add">
        <pc:chgData name="Carol" userId="3e1818eb-91d5-41c0-9a69-4c49d05e0872" providerId="ADAL" clId="{3A002EEB-CEA1-424C-B84B-8F579EF6A25C}" dt="2021-01-16T03:18:25.690" v="2508"/>
        <pc:sldMkLst>
          <pc:docMk/>
          <pc:sldMk cId="3101610306" sldId="515"/>
        </pc:sldMkLst>
        <pc:spChg chg="add del">
          <ac:chgData name="Carol" userId="3e1818eb-91d5-41c0-9a69-4c49d05e0872" providerId="ADAL" clId="{3A002EEB-CEA1-424C-B84B-8F579EF6A25C}" dt="2021-01-16T03:18:25.690" v="2508"/>
          <ac:spMkLst>
            <pc:docMk/>
            <pc:sldMk cId="3101610306" sldId="515"/>
            <ac:spMk id="4" creationId="{E96A141C-F268-4A86-9E2E-7CBFF8891F40}"/>
          </ac:spMkLst>
        </pc:spChg>
      </pc:sldChg>
      <pc:sldChg chg="add">
        <pc:chgData name="Carol" userId="3e1818eb-91d5-41c0-9a69-4c49d05e0872" providerId="ADAL" clId="{3A002EEB-CEA1-424C-B84B-8F579EF6A25C}" dt="2021-01-16T05:27:47.866" v="5085"/>
        <pc:sldMkLst>
          <pc:docMk/>
          <pc:sldMk cId="2999865542" sldId="516"/>
        </pc:sldMkLst>
      </pc:sldChg>
      <pc:sldChg chg="addSp delSp modSp add mod setBg setClrOvrMap modNotesTx">
        <pc:chgData name="Carol" userId="3e1818eb-91d5-41c0-9a69-4c49d05e0872" providerId="ADAL" clId="{3A002EEB-CEA1-424C-B84B-8F579EF6A25C}" dt="2021-01-16T18:15:56.477" v="15748" actId="20577"/>
        <pc:sldMkLst>
          <pc:docMk/>
          <pc:sldMk cId="2999865542" sldId="516"/>
        </pc:sldMkLst>
        <pc:spChg chg="mod">
          <ac:chgData name="Carol" userId="3e1818eb-91d5-41c0-9a69-4c49d05e0872" providerId="ADAL" clId="{3A002EEB-CEA1-424C-B84B-8F579EF6A25C}" dt="2021-01-16T15:43:01.913" v="8788" actId="26606"/>
          <ac:spMkLst>
            <pc:docMk/>
            <pc:sldMk cId="2999865542" sldId="516"/>
            <ac:spMk id="2" creationId="{C98D4E9E-FAB1-471E-8CFE-BBB9FEFAC81D}"/>
          </ac:spMkLst>
        </pc:spChg>
        <pc:spChg chg="add del ord">
          <ac:chgData name="Carol" userId="3e1818eb-91d5-41c0-9a69-4c49d05e0872" providerId="ADAL" clId="{3A002EEB-CEA1-424C-B84B-8F579EF6A25C}" dt="2021-01-16T15:43:01.913" v="8788" actId="26606"/>
          <ac:spMkLst>
            <pc:docMk/>
            <pc:sldMk cId="2999865542" sldId="516"/>
            <ac:spMk id="3" creationId="{E82D5127-F396-46F5-826C-A5AB8446E057}"/>
          </ac:spMkLst>
        </pc:spChg>
        <pc:spChg chg="add del">
          <ac:chgData name="Carol" userId="3e1818eb-91d5-41c0-9a69-4c49d05e0872" providerId="ADAL" clId="{3A002EEB-CEA1-424C-B84B-8F579EF6A25C}" dt="2021-01-16T15:42:50.608" v="8758" actId="26606"/>
          <ac:spMkLst>
            <pc:docMk/>
            <pc:sldMk cId="2999865542" sldId="516"/>
            <ac:spMk id="71" creationId="{E49CC64F-7275-4E33-961B-0C5CDC439875}"/>
          </ac:spMkLst>
        </pc:spChg>
        <pc:spChg chg="add del">
          <ac:chgData name="Carol" userId="3e1818eb-91d5-41c0-9a69-4c49d05e0872" providerId="ADAL" clId="{3A002EEB-CEA1-424C-B84B-8F579EF6A25C}" dt="2021-01-16T15:43:01.913" v="8788" actId="26606"/>
          <ac:spMkLst>
            <pc:docMk/>
            <pc:sldMk cId="2999865542" sldId="516"/>
            <ac:spMk id="73" creationId="{F3C8D54F-CA08-42F3-9924-FBA3CB680F28}"/>
          </ac:spMkLst>
        </pc:spChg>
        <pc:spChg chg="add del">
          <ac:chgData name="Carol" userId="3e1818eb-91d5-41c0-9a69-4c49d05e0872" providerId="ADAL" clId="{3A002EEB-CEA1-424C-B84B-8F579EF6A25C}" dt="2021-01-16T15:43:01.913" v="8788" actId="26606"/>
          <ac:spMkLst>
            <pc:docMk/>
            <pc:sldMk cId="2999865542" sldId="516"/>
            <ac:spMk id="1028" creationId="{3FA8EA49-487B-4E62-AC3C-3D4A96EF0A26}"/>
          </ac:spMkLst>
        </pc:spChg>
        <pc:picChg chg="add mod">
          <ac:chgData name="Carol" userId="3e1818eb-91d5-41c0-9a69-4c49d05e0872" providerId="ADAL" clId="{3A002EEB-CEA1-424C-B84B-8F579EF6A25C}" dt="2021-01-16T15:43:01.913" v="8788" actId="26606"/>
          <ac:picMkLst>
            <pc:docMk/>
            <pc:sldMk cId="2999865542" sldId="516"/>
            <ac:picMk id="1026" creationId="{21785943-8909-4E6C-B5CB-88D064DE93DF}"/>
          </ac:picMkLst>
        </pc:picChg>
      </pc:sldChg>
      <pc:sldMasterChg chg="delSldLayout">
        <pc:chgData name="Carol" userId="3e1818eb-91d5-41c0-9a69-4c49d05e0872" providerId="ADAL" clId="{3A002EEB-CEA1-424C-B84B-8F579EF6A25C}" dt="2021-01-16T05:35:44.046" v="5274" actId="2696"/>
        <pc:sldMasterMkLst>
          <pc:docMk/>
          <pc:sldMasterMk cId="2460954070" sldId="2147483660"/>
        </pc:sldMasterMkLst>
        <pc:sldLayoutChg chg="del">
          <pc:chgData name="Carol" userId="3e1818eb-91d5-41c0-9a69-4c49d05e0872" providerId="ADAL" clId="{3A002EEB-CEA1-424C-B84B-8F579EF6A25C}" dt="2021-01-16T04:28:47.619" v="4125" actId="2696"/>
          <pc:sldLayoutMkLst>
            <pc:docMk/>
            <pc:sldMasterMk cId="2460954070" sldId="2147483660"/>
            <pc:sldLayoutMk cId="3474149167" sldId="2147483672"/>
          </pc:sldLayoutMkLst>
        </pc:sldLayoutChg>
        <pc:sldLayoutChg chg="del">
          <pc:chgData name="Carol" userId="3e1818eb-91d5-41c0-9a69-4c49d05e0872" providerId="ADAL" clId="{3A002EEB-CEA1-424C-B84B-8F579EF6A25C}" dt="2021-01-16T05:35:44.046" v="5274" actId="2696"/>
          <pc:sldLayoutMkLst>
            <pc:docMk/>
            <pc:sldMasterMk cId="2460954070" sldId="2147483660"/>
            <pc:sldLayoutMk cId="1980420285" sldId="2147483676"/>
          </pc:sldLayoutMkLst>
        </pc:sldLayoutChg>
        <pc:sldLayoutChg chg="del">
          <pc:chgData name="Carol" userId="3e1818eb-91d5-41c0-9a69-4c49d05e0872" providerId="ADAL" clId="{3A002EEB-CEA1-424C-B84B-8F579EF6A25C}" dt="2021-01-16T02:09:44.473" v="1239" actId="2696"/>
          <pc:sldLayoutMkLst>
            <pc:docMk/>
            <pc:sldMasterMk cId="2460954070" sldId="2147483660"/>
            <pc:sldLayoutMk cId="579422906" sldId="2147483677"/>
          </pc:sldLayoutMkLst>
        </pc:sldLayoutChg>
        <pc:sldLayoutChg chg="del">
          <pc:chgData name="Carol" userId="3e1818eb-91d5-41c0-9a69-4c49d05e0872" providerId="ADAL" clId="{3A002EEB-CEA1-424C-B84B-8F579EF6A25C}" dt="2021-01-16T04:53:02.703" v="4690" actId="2696"/>
          <pc:sldLayoutMkLst>
            <pc:docMk/>
            <pc:sldMasterMk cId="2460954070" sldId="2147483660"/>
            <pc:sldLayoutMk cId="3819620138" sldId="2147483677"/>
          </pc:sldLayoutMkLst>
        </pc:sldLayoutChg>
        <pc:sldLayoutChg chg="del">
          <pc:chgData name="Carol" userId="3e1818eb-91d5-41c0-9a69-4c49d05e0872" providerId="ADAL" clId="{3A002EEB-CEA1-424C-B84B-8F579EF6A25C}" dt="2021-01-16T05:35:40.999" v="5272" actId="2696"/>
          <pc:sldLayoutMkLst>
            <pc:docMk/>
            <pc:sldMasterMk cId="2460954070" sldId="2147483660"/>
            <pc:sldLayoutMk cId="145540870" sldId="2147483678"/>
          </pc:sldLayoutMkLst>
        </pc:sldLayoutChg>
      </pc:sldMasterChg>
    </pc:docChg>
  </pc:docChgLst>
  <pc:docChgLst>
    <pc:chgData name="Tian Tang" userId="595f2bf6-a870-4306-8911-8b95bc5c61ee" providerId="ADAL" clId="{B63C754E-6D83-C341-A3A9-DAAF6C60B0CA}"/>
    <pc:docChg chg="undo redo custSel addSld delSld modSld sldOrd">
      <pc:chgData name="Tian Tang" userId="595f2bf6-a870-4306-8911-8b95bc5c61ee" providerId="ADAL" clId="{B63C754E-6D83-C341-A3A9-DAAF6C60B0CA}" dt="2021-01-16T17:08:54.077" v="8581" actId="20577"/>
      <pc:docMkLst>
        <pc:docMk/>
      </pc:docMkLst>
      <pc:sldChg chg="addSp delSp modSp add mod ord modNotesTx">
        <pc:chgData name="Tian Tang" userId="595f2bf6-a870-4306-8911-8b95bc5c61ee" providerId="ADAL" clId="{B63C754E-6D83-C341-A3A9-DAAF6C60B0CA}" dt="2021-01-16T15:24:51.439" v="5647" actId="20577"/>
        <pc:sldMkLst>
          <pc:docMk/>
          <pc:sldMk cId="1490646623" sldId="259"/>
        </pc:sldMkLst>
        <pc:spChg chg="add del mod">
          <ac:chgData name="Tian Tang" userId="595f2bf6-a870-4306-8911-8b95bc5c61ee" providerId="ADAL" clId="{B63C754E-6D83-C341-A3A9-DAAF6C60B0CA}" dt="2021-01-16T05:06:24.267" v="3125" actId="478"/>
          <ac:spMkLst>
            <pc:docMk/>
            <pc:sldMk cId="1490646623" sldId="259"/>
            <ac:spMk id="3" creationId="{837643C6-EFAB-A148-83CD-0A470C1D4CD8}"/>
          </ac:spMkLst>
        </pc:spChg>
        <pc:spChg chg="add del mod">
          <ac:chgData name="Tian Tang" userId="595f2bf6-a870-4306-8911-8b95bc5c61ee" providerId="ADAL" clId="{B63C754E-6D83-C341-A3A9-DAAF6C60B0CA}" dt="2021-01-16T05:20:22.559" v="3345"/>
          <ac:spMkLst>
            <pc:docMk/>
            <pc:sldMk cId="1490646623" sldId="259"/>
            <ac:spMk id="4" creationId="{13220C3C-8978-2740-8FE8-499854F28F81}"/>
          </ac:spMkLst>
        </pc:spChg>
        <pc:spChg chg="add del mod">
          <ac:chgData name="Tian Tang" userId="595f2bf6-a870-4306-8911-8b95bc5c61ee" providerId="ADAL" clId="{B63C754E-6D83-C341-A3A9-DAAF6C60B0CA}" dt="2021-01-16T05:20:21.324" v="3343"/>
          <ac:spMkLst>
            <pc:docMk/>
            <pc:sldMk cId="1490646623" sldId="259"/>
            <ac:spMk id="5" creationId="{DFACF63B-9437-674D-8C5D-EF7F7F506E5C}"/>
          </ac:spMkLst>
        </pc:spChg>
        <pc:spChg chg="add del mod">
          <ac:chgData name="Tian Tang" userId="595f2bf6-a870-4306-8911-8b95bc5c61ee" providerId="ADAL" clId="{B63C754E-6D83-C341-A3A9-DAAF6C60B0CA}" dt="2021-01-16T05:20:46.682" v="3347" actId="478"/>
          <ac:spMkLst>
            <pc:docMk/>
            <pc:sldMk cId="1490646623" sldId="259"/>
            <ac:spMk id="6" creationId="{952D66C9-1D42-4D46-8ACF-6DCECD2BCE7C}"/>
          </ac:spMkLst>
        </pc:spChg>
        <pc:spChg chg="add mod">
          <ac:chgData name="Tian Tang" userId="595f2bf6-a870-4306-8911-8b95bc5c61ee" providerId="ADAL" clId="{B63C754E-6D83-C341-A3A9-DAAF6C60B0CA}" dt="2021-01-16T05:19:10.564" v="3332" actId="1076"/>
          <ac:spMkLst>
            <pc:docMk/>
            <pc:sldMk cId="1490646623" sldId="259"/>
            <ac:spMk id="25" creationId="{B21F19E4-E71C-A54B-BC9F-3CD010758EFA}"/>
          </ac:spMkLst>
        </pc:spChg>
        <pc:spChg chg="mod">
          <ac:chgData name="Tian Tang" userId="595f2bf6-a870-4306-8911-8b95bc5c61ee" providerId="ADAL" clId="{B63C754E-6D83-C341-A3A9-DAAF6C60B0CA}" dt="2021-01-16T05:18:21.270" v="3327"/>
          <ac:spMkLst>
            <pc:docMk/>
            <pc:sldMk cId="1490646623" sldId="259"/>
            <ac:spMk id="28" creationId="{1E974908-9760-CD4D-9D0F-805DA11625ED}"/>
          </ac:spMkLst>
        </pc:spChg>
        <pc:spChg chg="mod">
          <ac:chgData name="Tian Tang" userId="595f2bf6-a870-4306-8911-8b95bc5c61ee" providerId="ADAL" clId="{B63C754E-6D83-C341-A3A9-DAAF6C60B0CA}" dt="2021-01-16T05:18:21.270" v="3327"/>
          <ac:spMkLst>
            <pc:docMk/>
            <pc:sldMk cId="1490646623" sldId="259"/>
            <ac:spMk id="30" creationId="{3A3ECE5D-AC7F-4143-8DB9-18CB683E7A9C}"/>
          </ac:spMkLst>
        </pc:spChg>
        <pc:spChg chg="mod">
          <ac:chgData name="Tian Tang" userId="595f2bf6-a870-4306-8911-8b95bc5c61ee" providerId="ADAL" clId="{B63C754E-6D83-C341-A3A9-DAAF6C60B0CA}" dt="2021-01-16T05:18:21.270" v="3327"/>
          <ac:spMkLst>
            <pc:docMk/>
            <pc:sldMk cId="1490646623" sldId="259"/>
            <ac:spMk id="31" creationId="{8167607B-140C-5842-904F-C84DEED67411}"/>
          </ac:spMkLst>
        </pc:spChg>
        <pc:spChg chg="mod">
          <ac:chgData name="Tian Tang" userId="595f2bf6-a870-4306-8911-8b95bc5c61ee" providerId="ADAL" clId="{B63C754E-6D83-C341-A3A9-DAAF6C60B0CA}" dt="2021-01-16T05:18:21.270" v="3327"/>
          <ac:spMkLst>
            <pc:docMk/>
            <pc:sldMk cId="1490646623" sldId="259"/>
            <ac:spMk id="32" creationId="{3C24C914-938B-344D-9123-0341BF95A1DC}"/>
          </ac:spMkLst>
        </pc:spChg>
        <pc:spChg chg="mod">
          <ac:chgData name="Tian Tang" userId="595f2bf6-a870-4306-8911-8b95bc5c61ee" providerId="ADAL" clId="{B63C754E-6D83-C341-A3A9-DAAF6C60B0CA}" dt="2021-01-16T05:18:21.270" v="3327"/>
          <ac:spMkLst>
            <pc:docMk/>
            <pc:sldMk cId="1490646623" sldId="259"/>
            <ac:spMk id="33" creationId="{CEB6CF0B-5932-8349-AC87-0C9E31497843}"/>
          </ac:spMkLst>
        </pc:spChg>
        <pc:spChg chg="mod">
          <ac:chgData name="Tian Tang" userId="595f2bf6-a870-4306-8911-8b95bc5c61ee" providerId="ADAL" clId="{B63C754E-6D83-C341-A3A9-DAAF6C60B0CA}" dt="2021-01-16T05:18:21.270" v="3327"/>
          <ac:spMkLst>
            <pc:docMk/>
            <pc:sldMk cId="1490646623" sldId="259"/>
            <ac:spMk id="34" creationId="{C95CDD8D-0302-E74C-BA10-25B34DA5AF90}"/>
          </ac:spMkLst>
        </pc:spChg>
        <pc:spChg chg="mod">
          <ac:chgData name="Tian Tang" userId="595f2bf6-a870-4306-8911-8b95bc5c61ee" providerId="ADAL" clId="{B63C754E-6D83-C341-A3A9-DAAF6C60B0CA}" dt="2021-01-16T05:18:21.270" v="3327"/>
          <ac:spMkLst>
            <pc:docMk/>
            <pc:sldMk cId="1490646623" sldId="259"/>
            <ac:spMk id="35" creationId="{160542E7-F2C3-F244-90AC-DBB9C44C592E}"/>
          </ac:spMkLst>
        </pc:spChg>
        <pc:spChg chg="mod">
          <ac:chgData name="Tian Tang" userId="595f2bf6-a870-4306-8911-8b95bc5c61ee" providerId="ADAL" clId="{B63C754E-6D83-C341-A3A9-DAAF6C60B0CA}" dt="2021-01-16T05:18:21.270" v="3327"/>
          <ac:spMkLst>
            <pc:docMk/>
            <pc:sldMk cId="1490646623" sldId="259"/>
            <ac:spMk id="36" creationId="{26DD2AE6-0CD3-554E-AF1E-00ADE60B5F5C}"/>
          </ac:spMkLst>
        </pc:spChg>
        <pc:spChg chg="mod">
          <ac:chgData name="Tian Tang" userId="595f2bf6-a870-4306-8911-8b95bc5c61ee" providerId="ADAL" clId="{B63C754E-6D83-C341-A3A9-DAAF6C60B0CA}" dt="2021-01-16T05:18:21.270" v="3327"/>
          <ac:spMkLst>
            <pc:docMk/>
            <pc:sldMk cId="1490646623" sldId="259"/>
            <ac:spMk id="37" creationId="{E7A105B1-1235-1244-858C-C751D621AC77}"/>
          </ac:spMkLst>
        </pc:spChg>
        <pc:spChg chg="mod">
          <ac:chgData name="Tian Tang" userId="595f2bf6-a870-4306-8911-8b95bc5c61ee" providerId="ADAL" clId="{B63C754E-6D83-C341-A3A9-DAAF6C60B0CA}" dt="2021-01-16T05:18:21.270" v="3327"/>
          <ac:spMkLst>
            <pc:docMk/>
            <pc:sldMk cId="1490646623" sldId="259"/>
            <ac:spMk id="38" creationId="{B9AE4FEF-31D6-F14A-AB80-5A244EEBE0FC}"/>
          </ac:spMkLst>
        </pc:spChg>
        <pc:spChg chg="mod">
          <ac:chgData name="Tian Tang" userId="595f2bf6-a870-4306-8911-8b95bc5c61ee" providerId="ADAL" clId="{B63C754E-6D83-C341-A3A9-DAAF6C60B0CA}" dt="2021-01-16T05:18:21.270" v="3327"/>
          <ac:spMkLst>
            <pc:docMk/>
            <pc:sldMk cId="1490646623" sldId="259"/>
            <ac:spMk id="39" creationId="{8FD060A6-C5FD-8942-BE73-E0463D2C2A1D}"/>
          </ac:spMkLst>
        </pc:spChg>
        <pc:spChg chg="mod">
          <ac:chgData name="Tian Tang" userId="595f2bf6-a870-4306-8911-8b95bc5c61ee" providerId="ADAL" clId="{B63C754E-6D83-C341-A3A9-DAAF6C60B0CA}" dt="2021-01-16T05:18:21.270" v="3327"/>
          <ac:spMkLst>
            <pc:docMk/>
            <pc:sldMk cId="1490646623" sldId="259"/>
            <ac:spMk id="40" creationId="{F23656D7-C565-124A-92AB-652823EB17FE}"/>
          </ac:spMkLst>
        </pc:spChg>
        <pc:spChg chg="mod">
          <ac:chgData name="Tian Tang" userId="595f2bf6-a870-4306-8911-8b95bc5c61ee" providerId="ADAL" clId="{B63C754E-6D83-C341-A3A9-DAAF6C60B0CA}" dt="2021-01-16T05:18:21.270" v="3327"/>
          <ac:spMkLst>
            <pc:docMk/>
            <pc:sldMk cId="1490646623" sldId="259"/>
            <ac:spMk id="41" creationId="{760D2655-0BCD-8242-9EAF-039B415F19F2}"/>
          </ac:spMkLst>
        </pc:spChg>
        <pc:spChg chg="mod">
          <ac:chgData name="Tian Tang" userId="595f2bf6-a870-4306-8911-8b95bc5c61ee" providerId="ADAL" clId="{B63C754E-6D83-C341-A3A9-DAAF6C60B0CA}" dt="2021-01-16T05:18:21.270" v="3327"/>
          <ac:spMkLst>
            <pc:docMk/>
            <pc:sldMk cId="1490646623" sldId="259"/>
            <ac:spMk id="42" creationId="{D4052982-3DE1-0D46-BB78-C10DF64CBC08}"/>
          </ac:spMkLst>
        </pc:spChg>
        <pc:spChg chg="mod">
          <ac:chgData name="Tian Tang" userId="595f2bf6-a870-4306-8911-8b95bc5c61ee" providerId="ADAL" clId="{B63C754E-6D83-C341-A3A9-DAAF6C60B0CA}" dt="2021-01-16T05:18:21.270" v="3327"/>
          <ac:spMkLst>
            <pc:docMk/>
            <pc:sldMk cId="1490646623" sldId="259"/>
            <ac:spMk id="43" creationId="{F181D84B-155B-CA41-8461-B8C29F20CAC6}"/>
          </ac:spMkLst>
        </pc:spChg>
        <pc:spChg chg="mod">
          <ac:chgData name="Tian Tang" userId="595f2bf6-a870-4306-8911-8b95bc5c61ee" providerId="ADAL" clId="{B63C754E-6D83-C341-A3A9-DAAF6C60B0CA}" dt="2021-01-16T05:18:21.270" v="3327"/>
          <ac:spMkLst>
            <pc:docMk/>
            <pc:sldMk cId="1490646623" sldId="259"/>
            <ac:spMk id="44" creationId="{BE9ADA65-CF5E-1044-940B-1FE9C4B0041F}"/>
          </ac:spMkLst>
        </pc:spChg>
        <pc:spChg chg="mod">
          <ac:chgData name="Tian Tang" userId="595f2bf6-a870-4306-8911-8b95bc5c61ee" providerId="ADAL" clId="{B63C754E-6D83-C341-A3A9-DAAF6C60B0CA}" dt="2021-01-16T05:18:21.270" v="3327"/>
          <ac:spMkLst>
            <pc:docMk/>
            <pc:sldMk cId="1490646623" sldId="259"/>
            <ac:spMk id="45" creationId="{03CB0C14-9395-EB41-A0BE-A026A56D595B}"/>
          </ac:spMkLst>
        </pc:spChg>
        <pc:spChg chg="mod">
          <ac:chgData name="Tian Tang" userId="595f2bf6-a870-4306-8911-8b95bc5c61ee" providerId="ADAL" clId="{B63C754E-6D83-C341-A3A9-DAAF6C60B0CA}" dt="2021-01-16T05:18:21.270" v="3327"/>
          <ac:spMkLst>
            <pc:docMk/>
            <pc:sldMk cId="1490646623" sldId="259"/>
            <ac:spMk id="46" creationId="{765B1874-73BF-1348-BEB3-7FE28392C328}"/>
          </ac:spMkLst>
        </pc:spChg>
        <pc:spChg chg="mod">
          <ac:chgData name="Tian Tang" userId="595f2bf6-a870-4306-8911-8b95bc5c61ee" providerId="ADAL" clId="{B63C754E-6D83-C341-A3A9-DAAF6C60B0CA}" dt="2021-01-16T05:18:21.270" v="3327"/>
          <ac:spMkLst>
            <pc:docMk/>
            <pc:sldMk cId="1490646623" sldId="259"/>
            <ac:spMk id="47" creationId="{9D2179D0-E331-B242-896F-929EF46608FC}"/>
          </ac:spMkLst>
        </pc:spChg>
        <pc:spChg chg="mod">
          <ac:chgData name="Tian Tang" userId="595f2bf6-a870-4306-8911-8b95bc5c61ee" providerId="ADAL" clId="{B63C754E-6D83-C341-A3A9-DAAF6C60B0CA}" dt="2021-01-16T05:18:21.270" v="3327"/>
          <ac:spMkLst>
            <pc:docMk/>
            <pc:sldMk cId="1490646623" sldId="259"/>
            <ac:spMk id="48" creationId="{ACDA4D48-A68C-844F-B77B-39E04B719806}"/>
          </ac:spMkLst>
        </pc:spChg>
        <pc:spChg chg="mod">
          <ac:chgData name="Tian Tang" userId="595f2bf6-a870-4306-8911-8b95bc5c61ee" providerId="ADAL" clId="{B63C754E-6D83-C341-A3A9-DAAF6C60B0CA}" dt="2021-01-16T05:18:21.270" v="3327"/>
          <ac:spMkLst>
            <pc:docMk/>
            <pc:sldMk cId="1490646623" sldId="259"/>
            <ac:spMk id="49" creationId="{263CFE42-9CE8-D44C-8CCD-056F5DA804AD}"/>
          </ac:spMkLst>
        </pc:spChg>
        <pc:spChg chg="mod">
          <ac:chgData name="Tian Tang" userId="595f2bf6-a870-4306-8911-8b95bc5c61ee" providerId="ADAL" clId="{B63C754E-6D83-C341-A3A9-DAAF6C60B0CA}" dt="2021-01-16T05:18:21.270" v="3327"/>
          <ac:spMkLst>
            <pc:docMk/>
            <pc:sldMk cId="1490646623" sldId="259"/>
            <ac:spMk id="50" creationId="{E207BC35-B337-6E41-87AA-7472821FC0A6}"/>
          </ac:spMkLst>
        </pc:spChg>
        <pc:spChg chg="mod">
          <ac:chgData name="Tian Tang" userId="595f2bf6-a870-4306-8911-8b95bc5c61ee" providerId="ADAL" clId="{B63C754E-6D83-C341-A3A9-DAAF6C60B0CA}" dt="2021-01-16T05:18:21.270" v="3327"/>
          <ac:spMkLst>
            <pc:docMk/>
            <pc:sldMk cId="1490646623" sldId="259"/>
            <ac:spMk id="51" creationId="{A3AA5AC9-C4AF-244A-A391-47122F9466C0}"/>
          </ac:spMkLst>
        </pc:spChg>
        <pc:spChg chg="mod">
          <ac:chgData name="Tian Tang" userId="595f2bf6-a870-4306-8911-8b95bc5c61ee" providerId="ADAL" clId="{B63C754E-6D83-C341-A3A9-DAAF6C60B0CA}" dt="2021-01-16T05:18:21.270" v="3327"/>
          <ac:spMkLst>
            <pc:docMk/>
            <pc:sldMk cId="1490646623" sldId="259"/>
            <ac:spMk id="52" creationId="{A643FD7F-DBDB-B64A-B61C-1ED8EC10E7A4}"/>
          </ac:spMkLst>
        </pc:spChg>
        <pc:spChg chg="mod">
          <ac:chgData name="Tian Tang" userId="595f2bf6-a870-4306-8911-8b95bc5c61ee" providerId="ADAL" clId="{B63C754E-6D83-C341-A3A9-DAAF6C60B0CA}" dt="2021-01-16T05:18:21.270" v="3327"/>
          <ac:spMkLst>
            <pc:docMk/>
            <pc:sldMk cId="1490646623" sldId="259"/>
            <ac:spMk id="53" creationId="{5E204964-9A70-5F46-9FE3-8060CB8DE375}"/>
          </ac:spMkLst>
        </pc:spChg>
        <pc:spChg chg="mod">
          <ac:chgData name="Tian Tang" userId="595f2bf6-a870-4306-8911-8b95bc5c61ee" providerId="ADAL" clId="{B63C754E-6D83-C341-A3A9-DAAF6C60B0CA}" dt="2021-01-16T05:18:21.270" v="3327"/>
          <ac:spMkLst>
            <pc:docMk/>
            <pc:sldMk cId="1490646623" sldId="259"/>
            <ac:spMk id="54" creationId="{D310DC31-9825-E649-B75C-262D570D6569}"/>
          </ac:spMkLst>
        </pc:spChg>
        <pc:spChg chg="mod">
          <ac:chgData name="Tian Tang" userId="595f2bf6-a870-4306-8911-8b95bc5c61ee" providerId="ADAL" clId="{B63C754E-6D83-C341-A3A9-DAAF6C60B0CA}" dt="2021-01-16T05:18:21.270" v="3327"/>
          <ac:spMkLst>
            <pc:docMk/>
            <pc:sldMk cId="1490646623" sldId="259"/>
            <ac:spMk id="55" creationId="{FAEB72C7-FA2F-0847-9968-D4AC89E5FEFB}"/>
          </ac:spMkLst>
        </pc:spChg>
        <pc:spChg chg="mod">
          <ac:chgData name="Tian Tang" userId="595f2bf6-a870-4306-8911-8b95bc5c61ee" providerId="ADAL" clId="{B63C754E-6D83-C341-A3A9-DAAF6C60B0CA}" dt="2021-01-16T05:18:21.270" v="3327"/>
          <ac:spMkLst>
            <pc:docMk/>
            <pc:sldMk cId="1490646623" sldId="259"/>
            <ac:spMk id="56" creationId="{8587FCE0-6A2F-7746-844B-7090AD68C686}"/>
          </ac:spMkLst>
        </pc:spChg>
        <pc:spChg chg="mod">
          <ac:chgData name="Tian Tang" userId="595f2bf6-a870-4306-8911-8b95bc5c61ee" providerId="ADAL" clId="{B63C754E-6D83-C341-A3A9-DAAF6C60B0CA}" dt="2021-01-16T05:18:21.270" v="3327"/>
          <ac:spMkLst>
            <pc:docMk/>
            <pc:sldMk cId="1490646623" sldId="259"/>
            <ac:spMk id="57" creationId="{8C3EC3F8-A6B5-0A49-B739-44DED74658AC}"/>
          </ac:spMkLst>
        </pc:spChg>
        <pc:spChg chg="mod">
          <ac:chgData name="Tian Tang" userId="595f2bf6-a870-4306-8911-8b95bc5c61ee" providerId="ADAL" clId="{B63C754E-6D83-C341-A3A9-DAAF6C60B0CA}" dt="2021-01-16T05:18:21.270" v="3327"/>
          <ac:spMkLst>
            <pc:docMk/>
            <pc:sldMk cId="1490646623" sldId="259"/>
            <ac:spMk id="58" creationId="{402A71DE-01B7-B746-8E92-C3E71337E050}"/>
          </ac:spMkLst>
        </pc:spChg>
        <pc:spChg chg="mod">
          <ac:chgData name="Tian Tang" userId="595f2bf6-a870-4306-8911-8b95bc5c61ee" providerId="ADAL" clId="{B63C754E-6D83-C341-A3A9-DAAF6C60B0CA}" dt="2021-01-16T05:18:21.270" v="3327"/>
          <ac:spMkLst>
            <pc:docMk/>
            <pc:sldMk cId="1490646623" sldId="259"/>
            <ac:spMk id="59" creationId="{05896E01-CB7A-174E-959B-90A0CE482AE6}"/>
          </ac:spMkLst>
        </pc:spChg>
        <pc:spChg chg="mod">
          <ac:chgData name="Tian Tang" userId="595f2bf6-a870-4306-8911-8b95bc5c61ee" providerId="ADAL" clId="{B63C754E-6D83-C341-A3A9-DAAF6C60B0CA}" dt="2021-01-16T05:18:21.270" v="3327"/>
          <ac:spMkLst>
            <pc:docMk/>
            <pc:sldMk cId="1490646623" sldId="259"/>
            <ac:spMk id="60" creationId="{816AE2C7-EE5B-0D47-A82A-5C82E4798CF6}"/>
          </ac:spMkLst>
        </pc:spChg>
        <pc:spChg chg="mod">
          <ac:chgData name="Tian Tang" userId="595f2bf6-a870-4306-8911-8b95bc5c61ee" providerId="ADAL" clId="{B63C754E-6D83-C341-A3A9-DAAF6C60B0CA}" dt="2021-01-16T05:18:21.270" v="3327"/>
          <ac:spMkLst>
            <pc:docMk/>
            <pc:sldMk cId="1490646623" sldId="259"/>
            <ac:spMk id="61" creationId="{C4051043-1F11-E343-A8FF-53D055E9F436}"/>
          </ac:spMkLst>
        </pc:spChg>
        <pc:spChg chg="mod">
          <ac:chgData name="Tian Tang" userId="595f2bf6-a870-4306-8911-8b95bc5c61ee" providerId="ADAL" clId="{B63C754E-6D83-C341-A3A9-DAAF6C60B0CA}" dt="2021-01-16T05:18:21.270" v="3327"/>
          <ac:spMkLst>
            <pc:docMk/>
            <pc:sldMk cId="1490646623" sldId="259"/>
            <ac:spMk id="62" creationId="{6EFF5E58-837E-EF41-BD8F-08593E4A038B}"/>
          </ac:spMkLst>
        </pc:spChg>
        <pc:spChg chg="mod">
          <ac:chgData name="Tian Tang" userId="595f2bf6-a870-4306-8911-8b95bc5c61ee" providerId="ADAL" clId="{B63C754E-6D83-C341-A3A9-DAAF6C60B0CA}" dt="2021-01-16T05:18:21.270" v="3327"/>
          <ac:spMkLst>
            <pc:docMk/>
            <pc:sldMk cId="1490646623" sldId="259"/>
            <ac:spMk id="63" creationId="{2770AB81-7A00-7344-8C76-24ACEF884595}"/>
          </ac:spMkLst>
        </pc:spChg>
        <pc:spChg chg="del">
          <ac:chgData name="Tian Tang" userId="595f2bf6-a870-4306-8911-8b95bc5c61ee" providerId="ADAL" clId="{B63C754E-6D83-C341-A3A9-DAAF6C60B0CA}" dt="2021-01-16T05:07:16.122" v="3128" actId="478"/>
          <ac:spMkLst>
            <pc:docMk/>
            <pc:sldMk cId="1490646623" sldId="259"/>
            <ac:spMk id="644" creationId="{00000000-0000-0000-0000-000000000000}"/>
          </ac:spMkLst>
        </pc:spChg>
        <pc:spChg chg="mod">
          <ac:chgData name="Tian Tang" userId="595f2bf6-a870-4306-8911-8b95bc5c61ee" providerId="ADAL" clId="{B63C754E-6D83-C341-A3A9-DAAF6C60B0CA}" dt="2021-01-16T05:19:37.274" v="3337" actId="207"/>
          <ac:spMkLst>
            <pc:docMk/>
            <pc:sldMk cId="1490646623" sldId="259"/>
            <ac:spMk id="653" creationId="{00000000-0000-0000-0000-000000000000}"/>
          </ac:spMkLst>
        </pc:spChg>
        <pc:spChg chg="del">
          <ac:chgData name="Tian Tang" userId="595f2bf6-a870-4306-8911-8b95bc5c61ee" providerId="ADAL" clId="{B63C754E-6D83-C341-A3A9-DAAF6C60B0CA}" dt="2021-01-16T05:20:13.810" v="3339" actId="478"/>
          <ac:spMkLst>
            <pc:docMk/>
            <pc:sldMk cId="1490646623" sldId="259"/>
            <ac:spMk id="655" creationId="{00000000-0000-0000-0000-000000000000}"/>
          </ac:spMkLst>
        </pc:spChg>
        <pc:spChg chg="mod">
          <ac:chgData name="Tian Tang" userId="595f2bf6-a870-4306-8911-8b95bc5c61ee" providerId="ADAL" clId="{B63C754E-6D83-C341-A3A9-DAAF6C60B0CA}" dt="2021-01-16T05:19:32.432" v="3336" actId="207"/>
          <ac:spMkLst>
            <pc:docMk/>
            <pc:sldMk cId="1490646623" sldId="259"/>
            <ac:spMk id="664" creationId="{00000000-0000-0000-0000-000000000000}"/>
          </ac:spMkLst>
        </pc:spChg>
        <pc:grpChg chg="add mod">
          <ac:chgData name="Tian Tang" userId="595f2bf6-a870-4306-8911-8b95bc5c61ee" providerId="ADAL" clId="{B63C754E-6D83-C341-A3A9-DAAF6C60B0CA}" dt="2021-01-16T05:19:16.143" v="3333" actId="1076"/>
          <ac:grpSpMkLst>
            <pc:docMk/>
            <pc:sldMk cId="1490646623" sldId="259"/>
            <ac:grpSpMk id="27" creationId="{2516182F-7576-1F48-8FCD-40293A1F9D75}"/>
          </ac:grpSpMkLst>
        </pc:grpChg>
        <pc:grpChg chg="mod">
          <ac:chgData name="Tian Tang" userId="595f2bf6-a870-4306-8911-8b95bc5c61ee" providerId="ADAL" clId="{B63C754E-6D83-C341-A3A9-DAAF6C60B0CA}" dt="2021-01-16T05:18:21.270" v="3327"/>
          <ac:grpSpMkLst>
            <pc:docMk/>
            <pc:sldMk cId="1490646623" sldId="259"/>
            <ac:grpSpMk id="29" creationId="{EAFB0483-1AC2-8B42-BE9C-797554F975F0}"/>
          </ac:grpSpMkLst>
        </pc:grpChg>
        <pc:grpChg chg="del">
          <ac:chgData name="Tian Tang" userId="595f2bf6-a870-4306-8911-8b95bc5c61ee" providerId="ADAL" clId="{B63C754E-6D83-C341-A3A9-DAAF6C60B0CA}" dt="2021-01-16T05:06:37.592" v="3127" actId="478"/>
          <ac:grpSpMkLst>
            <pc:docMk/>
            <pc:sldMk cId="1490646623" sldId="259"/>
            <ac:grpSpMk id="645" creationId="{00000000-0000-0000-0000-000000000000}"/>
          </ac:grpSpMkLst>
        </pc:grpChg>
        <pc:grpChg chg="del">
          <ac:chgData name="Tian Tang" userId="595f2bf6-a870-4306-8911-8b95bc5c61ee" providerId="ADAL" clId="{B63C754E-6D83-C341-A3A9-DAAF6C60B0CA}" dt="2021-01-16T05:06:34.708" v="3126" actId="478"/>
          <ac:grpSpMkLst>
            <pc:docMk/>
            <pc:sldMk cId="1490646623" sldId="259"/>
            <ac:grpSpMk id="656" creationId="{00000000-0000-0000-0000-000000000000}"/>
          </ac:grpSpMkLst>
        </pc:grpChg>
        <pc:picChg chg="del">
          <ac:chgData name="Tian Tang" userId="595f2bf6-a870-4306-8911-8b95bc5c61ee" providerId="ADAL" clId="{B63C754E-6D83-C341-A3A9-DAAF6C60B0CA}" dt="2021-01-16T05:06:22.858" v="3124" actId="478"/>
          <ac:picMkLst>
            <pc:docMk/>
            <pc:sldMk cId="1490646623" sldId="259"/>
            <ac:picMk id="654" creationId="{00000000-0000-0000-0000-000000000000}"/>
          </ac:picMkLst>
        </pc:picChg>
        <pc:picChg chg="add mod">
          <ac:chgData name="Tian Tang" userId="595f2bf6-a870-4306-8911-8b95bc5c61ee" providerId="ADAL" clId="{B63C754E-6D83-C341-A3A9-DAAF6C60B0CA}" dt="2021-01-16T05:20:50.699" v="3348" actId="1076"/>
          <ac:picMkLst>
            <pc:docMk/>
            <pc:sldMk cId="1490646623" sldId="259"/>
            <ac:picMk id="2050" creationId="{13972233-2FD3-5549-8A55-F48448BBF4C1}"/>
          </ac:picMkLst>
        </pc:picChg>
      </pc:sldChg>
      <pc:sldChg chg="modNotesTx">
        <pc:chgData name="Tian Tang" userId="595f2bf6-a870-4306-8911-8b95bc5c61ee" providerId="ADAL" clId="{B63C754E-6D83-C341-A3A9-DAAF6C60B0CA}" dt="2021-01-16T03:29:10.775" v="2282" actId="20577"/>
        <pc:sldMkLst>
          <pc:docMk/>
          <pc:sldMk cId="0" sldId="272"/>
        </pc:sldMkLst>
      </pc:sldChg>
      <pc:sldChg chg="modNotesTx">
        <pc:chgData name="Tian Tang" userId="595f2bf6-a870-4306-8911-8b95bc5c61ee" providerId="ADAL" clId="{B63C754E-6D83-C341-A3A9-DAAF6C60B0CA}" dt="2021-01-16T14:50:28.475" v="4906" actId="20577"/>
        <pc:sldMkLst>
          <pc:docMk/>
          <pc:sldMk cId="0" sldId="282"/>
        </pc:sldMkLst>
      </pc:sldChg>
      <pc:sldChg chg="del">
        <pc:chgData name="Tian Tang" userId="595f2bf6-a870-4306-8911-8b95bc5c61ee" providerId="ADAL" clId="{B63C754E-6D83-C341-A3A9-DAAF6C60B0CA}" dt="2021-01-16T00:35:09.369" v="1" actId="2696"/>
        <pc:sldMkLst>
          <pc:docMk/>
          <pc:sldMk cId="3508289820" sldId="283"/>
        </pc:sldMkLst>
      </pc:sldChg>
      <pc:sldChg chg="modSp mod">
        <pc:chgData name="Tian Tang" userId="595f2bf6-a870-4306-8911-8b95bc5c61ee" providerId="ADAL" clId="{B63C754E-6D83-C341-A3A9-DAAF6C60B0CA}" dt="2021-01-16T02:47:15.282" v="1803" actId="20577"/>
        <pc:sldMkLst>
          <pc:docMk/>
          <pc:sldMk cId="0" sldId="286"/>
        </pc:sldMkLst>
        <pc:spChg chg="mod">
          <ac:chgData name="Tian Tang" userId="595f2bf6-a870-4306-8911-8b95bc5c61ee" providerId="ADAL" clId="{B63C754E-6D83-C341-A3A9-DAAF6C60B0CA}" dt="2021-01-16T02:47:15.282" v="1803" actId="20577"/>
          <ac:spMkLst>
            <pc:docMk/>
            <pc:sldMk cId="0" sldId="286"/>
            <ac:spMk id="1591" creationId="{00000000-0000-0000-0000-000000000000}"/>
          </ac:spMkLst>
        </pc:spChg>
      </pc:sldChg>
      <pc:sldChg chg="modSp">
        <pc:chgData name="Tian Tang" userId="595f2bf6-a870-4306-8911-8b95bc5c61ee" providerId="ADAL" clId="{B63C754E-6D83-C341-A3A9-DAAF6C60B0CA}" dt="2021-01-16T05:12:38.791" v="3266" actId="20578"/>
        <pc:sldMkLst>
          <pc:docMk/>
          <pc:sldMk cId="0" sldId="287"/>
        </pc:sldMkLst>
        <pc:spChg chg="mod">
          <ac:chgData name="Tian Tang" userId="595f2bf6-a870-4306-8911-8b95bc5c61ee" providerId="ADAL" clId="{B63C754E-6D83-C341-A3A9-DAAF6C60B0CA}" dt="2021-01-16T05:12:38.791" v="3266" actId="20578"/>
          <ac:spMkLst>
            <pc:docMk/>
            <pc:sldMk cId="0" sldId="287"/>
            <ac:spMk id="1602" creationId="{00000000-0000-0000-0000-000000000000}"/>
          </ac:spMkLst>
        </pc:spChg>
      </pc:sldChg>
      <pc:sldChg chg="add">
        <pc:chgData name="Tian Tang" userId="595f2bf6-a870-4306-8911-8b95bc5c61ee" providerId="ADAL" clId="{B63C754E-6D83-C341-A3A9-DAAF6C60B0CA}" dt="2021-01-16T00:35:07.033" v="0"/>
        <pc:sldMkLst>
          <pc:docMk/>
          <pc:sldMk cId="4146507422" sldId="290"/>
        </pc:sldMkLst>
      </pc:sldChg>
      <pc:sldChg chg="addSp delSp modSp add del mod">
        <pc:chgData name="Tian Tang" userId="595f2bf6-a870-4306-8911-8b95bc5c61ee" providerId="ADAL" clId="{B63C754E-6D83-C341-A3A9-DAAF6C60B0CA}" dt="2021-01-16T05:26:05.351" v="3387" actId="2696"/>
        <pc:sldMkLst>
          <pc:docMk/>
          <pc:sldMk cId="2090026575" sldId="297"/>
        </pc:sldMkLst>
        <pc:spChg chg="add mod">
          <ac:chgData name="Tian Tang" userId="595f2bf6-a870-4306-8911-8b95bc5c61ee" providerId="ADAL" clId="{B63C754E-6D83-C341-A3A9-DAAF6C60B0CA}" dt="2021-01-16T05:14:16.688" v="3274"/>
          <ac:spMkLst>
            <pc:docMk/>
            <pc:sldMk cId="2090026575" sldId="297"/>
            <ac:spMk id="37" creationId="{BD4098B8-12C2-E04E-80DB-EDFABB07BF7F}"/>
          </ac:spMkLst>
        </pc:spChg>
        <pc:spChg chg="mod">
          <ac:chgData name="Tian Tang" userId="595f2bf6-a870-4306-8911-8b95bc5c61ee" providerId="ADAL" clId="{B63C754E-6D83-C341-A3A9-DAAF6C60B0CA}" dt="2021-01-16T05:12:24.303" v="3265" actId="1076"/>
          <ac:spMkLst>
            <pc:docMk/>
            <pc:sldMk cId="2090026575" sldId="297"/>
            <ac:spMk id="1896" creationId="{00000000-0000-0000-0000-000000000000}"/>
          </ac:spMkLst>
        </pc:spChg>
        <pc:spChg chg="mod">
          <ac:chgData name="Tian Tang" userId="595f2bf6-a870-4306-8911-8b95bc5c61ee" providerId="ADAL" clId="{B63C754E-6D83-C341-A3A9-DAAF6C60B0CA}" dt="2021-01-16T05:11:52.142" v="3220" actId="20577"/>
          <ac:spMkLst>
            <pc:docMk/>
            <pc:sldMk cId="2090026575" sldId="297"/>
            <ac:spMk id="1897" creationId="{00000000-0000-0000-0000-000000000000}"/>
          </ac:spMkLst>
        </pc:spChg>
        <pc:spChg chg="mod">
          <ac:chgData name="Tian Tang" userId="595f2bf6-a870-4306-8911-8b95bc5c61ee" providerId="ADAL" clId="{B63C754E-6D83-C341-A3A9-DAAF6C60B0CA}" dt="2021-01-16T05:12:18.597" v="3264" actId="1076"/>
          <ac:spMkLst>
            <pc:docMk/>
            <pc:sldMk cId="2090026575" sldId="297"/>
            <ac:spMk id="1904" creationId="{00000000-0000-0000-0000-000000000000}"/>
          </ac:spMkLst>
        </pc:spChg>
        <pc:spChg chg="mod">
          <ac:chgData name="Tian Tang" userId="595f2bf6-a870-4306-8911-8b95bc5c61ee" providerId="ADAL" clId="{B63C754E-6D83-C341-A3A9-DAAF6C60B0CA}" dt="2021-01-16T05:12:06.440" v="3246" actId="20577"/>
          <ac:spMkLst>
            <pc:docMk/>
            <pc:sldMk cId="2090026575" sldId="297"/>
            <ac:spMk id="1905" creationId="{00000000-0000-0000-0000-000000000000}"/>
          </ac:spMkLst>
        </pc:spChg>
        <pc:spChg chg="mod">
          <ac:chgData name="Tian Tang" userId="595f2bf6-a870-4306-8911-8b95bc5c61ee" providerId="ADAL" clId="{B63C754E-6D83-C341-A3A9-DAAF6C60B0CA}" dt="2021-01-16T05:13:35.202" v="3270" actId="20577"/>
          <ac:spMkLst>
            <pc:docMk/>
            <pc:sldMk cId="2090026575" sldId="297"/>
            <ac:spMk id="1922" creationId="{00000000-0000-0000-0000-000000000000}"/>
          </ac:spMkLst>
        </pc:spChg>
        <pc:grpChg chg="mod">
          <ac:chgData name="Tian Tang" userId="595f2bf6-a870-4306-8911-8b95bc5c61ee" providerId="ADAL" clId="{B63C754E-6D83-C341-A3A9-DAAF6C60B0CA}" dt="2021-01-16T05:13:52.287" v="3273" actId="1076"/>
          <ac:grpSpMkLst>
            <pc:docMk/>
            <pc:sldMk cId="2090026575" sldId="297"/>
            <ac:grpSpMk id="1895" creationId="{00000000-0000-0000-0000-000000000000}"/>
          </ac:grpSpMkLst>
        </pc:grpChg>
        <pc:grpChg chg="del">
          <ac:chgData name="Tian Tang" userId="595f2bf6-a870-4306-8911-8b95bc5c61ee" providerId="ADAL" clId="{B63C754E-6D83-C341-A3A9-DAAF6C60B0CA}" dt="2021-01-16T05:11:46.299" v="3218" actId="478"/>
          <ac:grpSpMkLst>
            <pc:docMk/>
            <pc:sldMk cId="2090026575" sldId="297"/>
            <ac:grpSpMk id="1906" creationId="{00000000-0000-0000-0000-000000000000}"/>
          </ac:grpSpMkLst>
        </pc:grpChg>
        <pc:grpChg chg="del">
          <ac:chgData name="Tian Tang" userId="595f2bf6-a870-4306-8911-8b95bc5c61ee" providerId="ADAL" clId="{B63C754E-6D83-C341-A3A9-DAAF6C60B0CA}" dt="2021-01-16T05:11:47.656" v="3219" actId="478"/>
          <ac:grpSpMkLst>
            <pc:docMk/>
            <pc:sldMk cId="2090026575" sldId="297"/>
            <ac:grpSpMk id="1916" creationId="{00000000-0000-0000-0000-000000000000}"/>
          </ac:grpSpMkLst>
        </pc:grpChg>
      </pc:sldChg>
      <pc:sldChg chg="modSp mod">
        <pc:chgData name="Tian Tang" userId="595f2bf6-a870-4306-8911-8b95bc5c61ee" providerId="ADAL" clId="{B63C754E-6D83-C341-A3A9-DAAF6C60B0CA}" dt="2021-01-16T05:40:20.751" v="3825" actId="20577"/>
        <pc:sldMkLst>
          <pc:docMk/>
          <pc:sldMk cId="0" sldId="298"/>
        </pc:sldMkLst>
        <pc:spChg chg="mod">
          <ac:chgData name="Tian Tang" userId="595f2bf6-a870-4306-8911-8b95bc5c61ee" providerId="ADAL" clId="{B63C754E-6D83-C341-A3A9-DAAF6C60B0CA}" dt="2021-01-16T05:40:20.751" v="3825" actId="20577"/>
          <ac:spMkLst>
            <pc:docMk/>
            <pc:sldMk cId="0" sldId="298"/>
            <ac:spMk id="53" creationId="{C2F048D3-8B53-4E1D-A23E-5788F5DC180F}"/>
          </ac:spMkLst>
        </pc:spChg>
        <pc:spChg chg="mod">
          <ac:chgData name="Tian Tang" userId="595f2bf6-a870-4306-8911-8b95bc5c61ee" providerId="ADAL" clId="{B63C754E-6D83-C341-A3A9-DAAF6C60B0CA}" dt="2021-01-16T05:39:45.831" v="3822" actId="20577"/>
          <ac:spMkLst>
            <pc:docMk/>
            <pc:sldMk cId="0" sldId="298"/>
            <ac:spMk id="1973" creationId="{00000000-0000-0000-0000-000000000000}"/>
          </ac:spMkLst>
        </pc:spChg>
      </pc:sldChg>
      <pc:sldChg chg="modSp mod modNotesTx">
        <pc:chgData name="Tian Tang" userId="595f2bf6-a870-4306-8911-8b95bc5c61ee" providerId="ADAL" clId="{B63C754E-6D83-C341-A3A9-DAAF6C60B0CA}" dt="2021-01-16T05:00:19.476" v="3118" actId="20577"/>
        <pc:sldMkLst>
          <pc:docMk/>
          <pc:sldMk cId="0" sldId="307"/>
        </pc:sldMkLst>
        <pc:spChg chg="mod">
          <ac:chgData name="Tian Tang" userId="595f2bf6-a870-4306-8911-8b95bc5c61ee" providerId="ADAL" clId="{B63C754E-6D83-C341-A3A9-DAAF6C60B0CA}" dt="2021-01-16T04:51:31.699" v="3025" actId="20577"/>
          <ac:spMkLst>
            <pc:docMk/>
            <pc:sldMk cId="0" sldId="307"/>
            <ac:spMk id="2188" creationId="{00000000-0000-0000-0000-000000000000}"/>
          </ac:spMkLst>
        </pc:spChg>
        <pc:spChg chg="mod">
          <ac:chgData name="Tian Tang" userId="595f2bf6-a870-4306-8911-8b95bc5c61ee" providerId="ADAL" clId="{B63C754E-6D83-C341-A3A9-DAAF6C60B0CA}" dt="2021-01-16T04:56:03.421" v="3071" actId="20577"/>
          <ac:spMkLst>
            <pc:docMk/>
            <pc:sldMk cId="0" sldId="307"/>
            <ac:spMk id="2192" creationId="{00000000-0000-0000-0000-000000000000}"/>
          </ac:spMkLst>
        </pc:spChg>
      </pc:sldChg>
      <pc:sldChg chg="modSp">
        <pc:chgData name="Tian Tang" userId="595f2bf6-a870-4306-8911-8b95bc5c61ee" providerId="ADAL" clId="{B63C754E-6D83-C341-A3A9-DAAF6C60B0CA}" dt="2021-01-16T05:06:04.128" v="3123" actId="20577"/>
        <pc:sldMkLst>
          <pc:docMk/>
          <pc:sldMk cId="1562729049" sldId="311"/>
        </pc:sldMkLst>
        <pc:graphicFrameChg chg="mod">
          <ac:chgData name="Tian Tang" userId="595f2bf6-a870-4306-8911-8b95bc5c61ee" providerId="ADAL" clId="{B63C754E-6D83-C341-A3A9-DAAF6C60B0CA}" dt="2021-01-16T05:06:04.128" v="3123" actId="20577"/>
          <ac:graphicFrameMkLst>
            <pc:docMk/>
            <pc:sldMk cId="1562729049" sldId="311"/>
            <ac:graphicFrameMk id="12" creationId="{964B7BBD-35EE-4678-8F0F-CCE715ECB7AF}"/>
          </ac:graphicFrameMkLst>
        </pc:graphicFrameChg>
      </pc:sldChg>
      <pc:sldChg chg="modNotesTx">
        <pc:chgData name="Tian Tang" userId="595f2bf6-a870-4306-8911-8b95bc5c61ee" providerId="ADAL" clId="{B63C754E-6D83-C341-A3A9-DAAF6C60B0CA}" dt="2021-01-16T04:29:12.916" v="2888" actId="20577"/>
        <pc:sldMkLst>
          <pc:docMk/>
          <pc:sldMk cId="0" sldId="312"/>
        </pc:sldMkLst>
      </pc:sldChg>
      <pc:sldChg chg="modSp add mod modNotesTx">
        <pc:chgData name="Tian Tang" userId="595f2bf6-a870-4306-8911-8b95bc5c61ee" providerId="ADAL" clId="{B63C754E-6D83-C341-A3A9-DAAF6C60B0CA}" dt="2021-01-16T16:22:45.088" v="6982" actId="20577"/>
        <pc:sldMkLst>
          <pc:docMk/>
          <pc:sldMk cId="163880056" sldId="313"/>
        </pc:sldMkLst>
        <pc:spChg chg="mod">
          <ac:chgData name="Tian Tang" userId="595f2bf6-a870-4306-8911-8b95bc5c61ee" providerId="ADAL" clId="{B63C754E-6D83-C341-A3A9-DAAF6C60B0CA}" dt="2021-01-16T05:31:04.107" v="3506" actId="207"/>
          <ac:spMkLst>
            <pc:docMk/>
            <pc:sldMk cId="163880056" sldId="313"/>
            <ac:spMk id="2384" creationId="{00000000-0000-0000-0000-000000000000}"/>
          </ac:spMkLst>
        </pc:spChg>
        <pc:spChg chg="mod">
          <ac:chgData name="Tian Tang" userId="595f2bf6-a870-4306-8911-8b95bc5c61ee" providerId="ADAL" clId="{B63C754E-6D83-C341-A3A9-DAAF6C60B0CA}" dt="2021-01-16T01:36:10.253" v="352" actId="20577"/>
          <ac:spMkLst>
            <pc:docMk/>
            <pc:sldMk cId="163880056" sldId="313"/>
            <ac:spMk id="2385" creationId="{00000000-0000-0000-0000-000000000000}"/>
          </ac:spMkLst>
        </pc:spChg>
        <pc:spChg chg="mod">
          <ac:chgData name="Tian Tang" userId="595f2bf6-a870-4306-8911-8b95bc5c61ee" providerId="ADAL" clId="{B63C754E-6D83-C341-A3A9-DAAF6C60B0CA}" dt="2021-01-16T01:35:58.236" v="319" actId="1076"/>
          <ac:spMkLst>
            <pc:docMk/>
            <pc:sldMk cId="163880056" sldId="313"/>
            <ac:spMk id="2386" creationId="{00000000-0000-0000-0000-000000000000}"/>
          </ac:spMkLst>
        </pc:spChg>
        <pc:spChg chg="mod">
          <ac:chgData name="Tian Tang" userId="595f2bf6-a870-4306-8911-8b95bc5c61ee" providerId="ADAL" clId="{B63C754E-6D83-C341-A3A9-DAAF6C60B0CA}" dt="2021-01-16T05:31:08.061" v="3507" actId="207"/>
          <ac:spMkLst>
            <pc:docMk/>
            <pc:sldMk cId="163880056" sldId="313"/>
            <ac:spMk id="2391" creationId="{00000000-0000-0000-0000-000000000000}"/>
          </ac:spMkLst>
        </pc:spChg>
      </pc:sldChg>
      <pc:sldChg chg="addSp delSp modSp add mod modNotesTx">
        <pc:chgData name="Tian Tang" userId="595f2bf6-a870-4306-8911-8b95bc5c61ee" providerId="ADAL" clId="{B63C754E-6D83-C341-A3A9-DAAF6C60B0CA}" dt="2021-01-16T15:25:18.223" v="5663" actId="20577"/>
        <pc:sldMkLst>
          <pc:docMk/>
          <pc:sldMk cId="1576548476" sldId="319"/>
        </pc:sldMkLst>
        <pc:spChg chg="add del mod">
          <ac:chgData name="Tian Tang" userId="595f2bf6-a870-4306-8911-8b95bc5c61ee" providerId="ADAL" clId="{B63C754E-6D83-C341-A3A9-DAAF6C60B0CA}" dt="2021-01-16T05:25:16.404" v="3383"/>
          <ac:spMkLst>
            <pc:docMk/>
            <pc:sldMk cId="1576548476" sldId="319"/>
            <ac:spMk id="2" creationId="{A0E8EA2D-38E7-204B-B792-8786102EED1B}"/>
          </ac:spMkLst>
        </pc:spChg>
        <pc:spChg chg="mod">
          <ac:chgData name="Tian Tang" userId="595f2bf6-a870-4306-8911-8b95bc5c61ee" providerId="ADAL" clId="{B63C754E-6D83-C341-A3A9-DAAF6C60B0CA}" dt="2021-01-16T15:06:29.699" v="5020" actId="1076"/>
          <ac:spMkLst>
            <pc:docMk/>
            <pc:sldMk cId="1576548476" sldId="319"/>
            <ac:spMk id="44" creationId="{540D5962-2293-4B57-9DD3-2E98511721CD}"/>
          </ac:spMkLst>
        </pc:spChg>
        <pc:spChg chg="del">
          <ac:chgData name="Tian Tang" userId="595f2bf6-a870-4306-8911-8b95bc5c61ee" providerId="ADAL" clId="{B63C754E-6D83-C341-A3A9-DAAF6C60B0CA}" dt="2021-01-16T05:24:29.536" v="3353" actId="478"/>
          <ac:spMkLst>
            <pc:docMk/>
            <pc:sldMk cId="1576548476" sldId="319"/>
            <ac:spMk id="2679" creationId="{00000000-0000-0000-0000-000000000000}"/>
          </ac:spMkLst>
        </pc:spChg>
        <pc:spChg chg="mod topLvl">
          <ac:chgData name="Tian Tang" userId="595f2bf6-a870-4306-8911-8b95bc5c61ee" providerId="ADAL" clId="{B63C754E-6D83-C341-A3A9-DAAF6C60B0CA}" dt="2021-01-16T05:25:54.361" v="3386" actId="1076"/>
          <ac:spMkLst>
            <pc:docMk/>
            <pc:sldMk cId="1576548476" sldId="319"/>
            <ac:spMk id="2681" creationId="{00000000-0000-0000-0000-000000000000}"/>
          </ac:spMkLst>
        </pc:spChg>
        <pc:spChg chg="del topLvl">
          <ac:chgData name="Tian Tang" userId="595f2bf6-a870-4306-8911-8b95bc5c61ee" providerId="ADAL" clId="{B63C754E-6D83-C341-A3A9-DAAF6C60B0CA}" dt="2021-01-16T05:24:27.664" v="3352" actId="478"/>
          <ac:spMkLst>
            <pc:docMk/>
            <pc:sldMk cId="1576548476" sldId="319"/>
            <ac:spMk id="2682" creationId="{00000000-0000-0000-0000-000000000000}"/>
          </ac:spMkLst>
        </pc:spChg>
        <pc:spChg chg="mod">
          <ac:chgData name="Tian Tang" userId="595f2bf6-a870-4306-8911-8b95bc5c61ee" providerId="ADAL" clId="{B63C754E-6D83-C341-A3A9-DAAF6C60B0CA}" dt="2021-01-16T05:25:04.508" v="3380" actId="20577"/>
          <ac:spMkLst>
            <pc:docMk/>
            <pc:sldMk cId="1576548476" sldId="319"/>
            <ac:spMk id="2689" creationId="{00000000-0000-0000-0000-000000000000}"/>
          </ac:spMkLst>
        </pc:spChg>
        <pc:spChg chg="mod">
          <ac:chgData name="Tian Tang" userId="595f2bf6-a870-4306-8911-8b95bc5c61ee" providerId="ADAL" clId="{B63C754E-6D83-C341-A3A9-DAAF6C60B0CA}" dt="2021-01-16T05:27:04.321" v="3399" actId="20577"/>
          <ac:spMkLst>
            <pc:docMk/>
            <pc:sldMk cId="1576548476" sldId="319"/>
            <ac:spMk id="2693" creationId="{00000000-0000-0000-0000-000000000000}"/>
          </ac:spMkLst>
        </pc:spChg>
        <pc:spChg chg="mod">
          <ac:chgData name="Tian Tang" userId="595f2bf6-a870-4306-8911-8b95bc5c61ee" providerId="ADAL" clId="{B63C754E-6D83-C341-A3A9-DAAF6C60B0CA}" dt="2021-01-16T05:34:30.421" v="3674" actId="20577"/>
          <ac:spMkLst>
            <pc:docMk/>
            <pc:sldMk cId="1576548476" sldId="319"/>
            <ac:spMk id="2694" creationId="{00000000-0000-0000-0000-000000000000}"/>
          </ac:spMkLst>
        </pc:spChg>
        <pc:spChg chg="mod">
          <ac:chgData name="Tian Tang" userId="595f2bf6-a870-4306-8911-8b95bc5c61ee" providerId="ADAL" clId="{B63C754E-6D83-C341-A3A9-DAAF6C60B0CA}" dt="2021-01-16T05:27:55.117" v="3421" actId="1076"/>
          <ac:spMkLst>
            <pc:docMk/>
            <pc:sldMk cId="1576548476" sldId="319"/>
            <ac:spMk id="2696" creationId="{00000000-0000-0000-0000-000000000000}"/>
          </ac:spMkLst>
        </pc:spChg>
        <pc:spChg chg="mod">
          <ac:chgData name="Tian Tang" userId="595f2bf6-a870-4306-8911-8b95bc5c61ee" providerId="ADAL" clId="{B63C754E-6D83-C341-A3A9-DAAF6C60B0CA}" dt="2021-01-16T05:40:46.831" v="3830" actId="20577"/>
          <ac:spMkLst>
            <pc:docMk/>
            <pc:sldMk cId="1576548476" sldId="319"/>
            <ac:spMk id="2697" creationId="{00000000-0000-0000-0000-000000000000}"/>
          </ac:spMkLst>
        </pc:spChg>
        <pc:spChg chg="mod">
          <ac:chgData name="Tian Tang" userId="595f2bf6-a870-4306-8911-8b95bc5c61ee" providerId="ADAL" clId="{B63C754E-6D83-C341-A3A9-DAAF6C60B0CA}" dt="2021-01-16T15:06:29.699" v="5020" actId="1076"/>
          <ac:spMkLst>
            <pc:docMk/>
            <pc:sldMk cId="1576548476" sldId="319"/>
            <ac:spMk id="2708" creationId="{00000000-0000-0000-0000-000000000000}"/>
          </ac:spMkLst>
        </pc:spChg>
        <pc:spChg chg="mod">
          <ac:chgData name="Tian Tang" userId="595f2bf6-a870-4306-8911-8b95bc5c61ee" providerId="ADAL" clId="{B63C754E-6D83-C341-A3A9-DAAF6C60B0CA}" dt="2021-01-16T15:06:12.598" v="5019" actId="1076"/>
          <ac:spMkLst>
            <pc:docMk/>
            <pc:sldMk cId="1576548476" sldId="319"/>
            <ac:spMk id="2711" creationId="{00000000-0000-0000-0000-000000000000}"/>
          </ac:spMkLst>
        </pc:spChg>
        <pc:spChg chg="del mod">
          <ac:chgData name="Tian Tang" userId="595f2bf6-a870-4306-8911-8b95bc5c61ee" providerId="ADAL" clId="{B63C754E-6D83-C341-A3A9-DAAF6C60B0CA}" dt="2021-01-16T05:24:56.381" v="3361" actId="478"/>
          <ac:spMkLst>
            <pc:docMk/>
            <pc:sldMk cId="1576548476" sldId="319"/>
            <ac:spMk id="2713" creationId="{00000000-0000-0000-0000-000000000000}"/>
          </ac:spMkLst>
        </pc:spChg>
        <pc:spChg chg="mod">
          <ac:chgData name="Tian Tang" userId="595f2bf6-a870-4306-8911-8b95bc5c61ee" providerId="ADAL" clId="{B63C754E-6D83-C341-A3A9-DAAF6C60B0CA}" dt="2021-01-16T05:27:29.472" v="3418" actId="1076"/>
          <ac:spMkLst>
            <pc:docMk/>
            <pc:sldMk cId="1576548476" sldId="319"/>
            <ac:spMk id="2716" creationId="{00000000-0000-0000-0000-000000000000}"/>
          </ac:spMkLst>
        </pc:spChg>
        <pc:spChg chg="mod">
          <ac:chgData name="Tian Tang" userId="595f2bf6-a870-4306-8911-8b95bc5c61ee" providerId="ADAL" clId="{B63C754E-6D83-C341-A3A9-DAAF6C60B0CA}" dt="2021-01-16T05:33:02.880" v="3579" actId="20577"/>
          <ac:spMkLst>
            <pc:docMk/>
            <pc:sldMk cId="1576548476" sldId="319"/>
            <ac:spMk id="2717" creationId="{00000000-0000-0000-0000-000000000000}"/>
          </ac:spMkLst>
        </pc:spChg>
        <pc:grpChg chg="del">
          <ac:chgData name="Tian Tang" userId="595f2bf6-a870-4306-8911-8b95bc5c61ee" providerId="ADAL" clId="{B63C754E-6D83-C341-A3A9-DAAF6C60B0CA}" dt="2021-01-16T05:24:27.664" v="3352" actId="478"/>
          <ac:grpSpMkLst>
            <pc:docMk/>
            <pc:sldMk cId="1576548476" sldId="319"/>
            <ac:grpSpMk id="2680" creationId="{00000000-0000-0000-0000-000000000000}"/>
          </ac:grpSpMkLst>
        </pc:grpChg>
        <pc:grpChg chg="mod">
          <ac:chgData name="Tian Tang" userId="595f2bf6-a870-4306-8911-8b95bc5c61ee" providerId="ADAL" clId="{B63C754E-6D83-C341-A3A9-DAAF6C60B0CA}" dt="2021-01-16T05:25:54.361" v="3386" actId="1076"/>
          <ac:grpSpMkLst>
            <pc:docMk/>
            <pc:sldMk cId="1576548476" sldId="319"/>
            <ac:grpSpMk id="2683" creationId="{00000000-0000-0000-0000-000000000000}"/>
          </ac:grpSpMkLst>
        </pc:grpChg>
        <pc:grpChg chg="mod">
          <ac:chgData name="Tian Tang" userId="595f2bf6-a870-4306-8911-8b95bc5c61ee" providerId="ADAL" clId="{B63C754E-6D83-C341-A3A9-DAAF6C60B0CA}" dt="2021-01-16T05:25:54.361" v="3386" actId="1076"/>
          <ac:grpSpMkLst>
            <pc:docMk/>
            <pc:sldMk cId="1576548476" sldId="319"/>
            <ac:grpSpMk id="2686" creationId="{00000000-0000-0000-0000-000000000000}"/>
          </ac:grpSpMkLst>
        </pc:grpChg>
        <pc:grpChg chg="mod">
          <ac:chgData name="Tian Tang" userId="595f2bf6-a870-4306-8911-8b95bc5c61ee" providerId="ADAL" clId="{B63C754E-6D83-C341-A3A9-DAAF6C60B0CA}" dt="2021-01-16T15:06:00.060" v="5016" actId="1076"/>
          <ac:grpSpMkLst>
            <pc:docMk/>
            <pc:sldMk cId="1576548476" sldId="319"/>
            <ac:grpSpMk id="2692" creationId="{00000000-0000-0000-0000-000000000000}"/>
          </ac:grpSpMkLst>
        </pc:grpChg>
        <pc:grpChg chg="mod">
          <ac:chgData name="Tian Tang" userId="595f2bf6-a870-4306-8911-8b95bc5c61ee" providerId="ADAL" clId="{B63C754E-6D83-C341-A3A9-DAAF6C60B0CA}" dt="2021-01-16T15:06:29.699" v="5020" actId="1076"/>
          <ac:grpSpMkLst>
            <pc:docMk/>
            <pc:sldMk cId="1576548476" sldId="319"/>
            <ac:grpSpMk id="2695" creationId="{00000000-0000-0000-0000-000000000000}"/>
          </ac:grpSpMkLst>
        </pc:grpChg>
        <pc:grpChg chg="del">
          <ac:chgData name="Tian Tang" userId="595f2bf6-a870-4306-8911-8b95bc5c61ee" providerId="ADAL" clId="{B63C754E-6D83-C341-A3A9-DAAF6C60B0CA}" dt="2021-01-16T05:24:33.479" v="3355" actId="478"/>
          <ac:grpSpMkLst>
            <pc:docMk/>
            <pc:sldMk cId="1576548476" sldId="319"/>
            <ac:grpSpMk id="2698" creationId="{00000000-0000-0000-0000-000000000000}"/>
          </ac:grpSpMkLst>
        </pc:grpChg>
        <pc:grpChg chg="mod">
          <ac:chgData name="Tian Tang" userId="595f2bf6-a870-4306-8911-8b95bc5c61ee" providerId="ADAL" clId="{B63C754E-6D83-C341-A3A9-DAAF6C60B0CA}" dt="2021-01-16T05:25:54.361" v="3386" actId="1076"/>
          <ac:grpSpMkLst>
            <pc:docMk/>
            <pc:sldMk cId="1576548476" sldId="319"/>
            <ac:grpSpMk id="2701" creationId="{00000000-0000-0000-0000-000000000000}"/>
          </ac:grpSpMkLst>
        </pc:grpChg>
        <pc:grpChg chg="del">
          <ac:chgData name="Tian Tang" userId="595f2bf6-a870-4306-8911-8b95bc5c61ee" providerId="ADAL" clId="{B63C754E-6D83-C341-A3A9-DAAF6C60B0CA}" dt="2021-01-16T05:24:31.054" v="3354" actId="478"/>
          <ac:grpSpMkLst>
            <pc:docMk/>
            <pc:sldMk cId="1576548476" sldId="319"/>
            <ac:grpSpMk id="2704" creationId="{00000000-0000-0000-0000-000000000000}"/>
          </ac:grpSpMkLst>
        </pc:grpChg>
        <pc:grpChg chg="mod">
          <ac:chgData name="Tian Tang" userId="595f2bf6-a870-4306-8911-8b95bc5c61ee" providerId="ADAL" clId="{B63C754E-6D83-C341-A3A9-DAAF6C60B0CA}" dt="2021-01-16T05:25:54.361" v="3386" actId="1076"/>
          <ac:grpSpMkLst>
            <pc:docMk/>
            <pc:sldMk cId="1576548476" sldId="319"/>
            <ac:grpSpMk id="2707" creationId="{00000000-0000-0000-0000-000000000000}"/>
          </ac:grpSpMkLst>
        </pc:grpChg>
        <pc:grpChg chg="mod">
          <ac:chgData name="Tian Tang" userId="595f2bf6-a870-4306-8911-8b95bc5c61ee" providerId="ADAL" clId="{B63C754E-6D83-C341-A3A9-DAAF6C60B0CA}" dt="2021-01-16T05:25:54.361" v="3386" actId="1076"/>
          <ac:grpSpMkLst>
            <pc:docMk/>
            <pc:sldMk cId="1576548476" sldId="319"/>
            <ac:grpSpMk id="2710" creationId="{00000000-0000-0000-0000-000000000000}"/>
          </ac:grpSpMkLst>
        </pc:grpChg>
        <pc:grpChg chg="mod">
          <ac:chgData name="Tian Tang" userId="595f2bf6-a870-4306-8911-8b95bc5c61ee" providerId="ADAL" clId="{B63C754E-6D83-C341-A3A9-DAAF6C60B0CA}" dt="2021-01-16T05:25:54.361" v="3386" actId="1076"/>
          <ac:grpSpMkLst>
            <pc:docMk/>
            <pc:sldMk cId="1576548476" sldId="319"/>
            <ac:grpSpMk id="2715" creationId="{00000000-0000-0000-0000-000000000000}"/>
          </ac:grpSpMkLst>
        </pc:grpChg>
        <pc:picChg chg="mod">
          <ac:chgData name="Tian Tang" userId="595f2bf6-a870-4306-8911-8b95bc5c61ee" providerId="ADAL" clId="{B63C754E-6D83-C341-A3A9-DAAF6C60B0CA}" dt="2021-01-16T15:06:12.598" v="5019" actId="1076"/>
          <ac:picMkLst>
            <pc:docMk/>
            <pc:sldMk cId="1576548476" sldId="319"/>
            <ac:picMk id="13" creationId="{7078419C-9E1C-47CB-9D15-1530B29F858C}"/>
          </ac:picMkLst>
        </pc:picChg>
        <pc:cxnChg chg="del">
          <ac:chgData name="Tian Tang" userId="595f2bf6-a870-4306-8911-8b95bc5c61ee" providerId="ADAL" clId="{B63C754E-6D83-C341-A3A9-DAAF6C60B0CA}" dt="2021-01-16T05:24:57.805" v="3362" actId="478"/>
          <ac:cxnSpMkLst>
            <pc:docMk/>
            <pc:sldMk cId="1576548476" sldId="319"/>
            <ac:cxnSpMk id="2714" creationId="{00000000-0000-0000-0000-000000000000}"/>
          </ac:cxnSpMkLst>
        </pc:cxnChg>
      </pc:sldChg>
      <pc:sldChg chg="modSp mod modNotesTx">
        <pc:chgData name="Tian Tang" userId="595f2bf6-a870-4306-8911-8b95bc5c61ee" providerId="ADAL" clId="{B63C754E-6D83-C341-A3A9-DAAF6C60B0CA}" dt="2021-01-16T16:36:00.286" v="8354" actId="20577"/>
        <pc:sldMkLst>
          <pc:docMk/>
          <pc:sldMk cId="0" sldId="373"/>
        </pc:sldMkLst>
        <pc:spChg chg="mod">
          <ac:chgData name="Tian Tang" userId="595f2bf6-a870-4306-8911-8b95bc5c61ee" providerId="ADAL" clId="{B63C754E-6D83-C341-A3A9-DAAF6C60B0CA}" dt="2021-01-16T16:08:51.650" v="6512" actId="14100"/>
          <ac:spMkLst>
            <pc:docMk/>
            <pc:sldMk cId="0" sldId="373"/>
            <ac:spMk id="5293" creationId="{00000000-0000-0000-0000-000000000000}"/>
          </ac:spMkLst>
        </pc:spChg>
      </pc:sldChg>
      <pc:sldChg chg="addSp delSp modSp add del mod">
        <pc:chgData name="Tian Tang" userId="595f2bf6-a870-4306-8911-8b95bc5c61ee" providerId="ADAL" clId="{B63C754E-6D83-C341-A3A9-DAAF6C60B0CA}" dt="2021-01-16T04:47:13.477" v="2967" actId="2696"/>
        <pc:sldMkLst>
          <pc:docMk/>
          <pc:sldMk cId="3618211219" sldId="411"/>
        </pc:sldMkLst>
        <pc:spChg chg="mod">
          <ac:chgData name="Tian Tang" userId="595f2bf6-a870-4306-8911-8b95bc5c61ee" providerId="ADAL" clId="{B63C754E-6D83-C341-A3A9-DAAF6C60B0CA}" dt="2021-01-16T04:35:32.953" v="2918" actId="1076"/>
          <ac:spMkLst>
            <pc:docMk/>
            <pc:sldMk cId="3618211219" sldId="411"/>
            <ac:spMk id="34" creationId="{510162D3-F9C7-496B-9F7E-86BE31D18877}"/>
          </ac:spMkLst>
        </pc:spChg>
        <pc:spChg chg="add mod">
          <ac:chgData name="Tian Tang" userId="595f2bf6-a870-4306-8911-8b95bc5c61ee" providerId="ADAL" clId="{B63C754E-6D83-C341-A3A9-DAAF6C60B0CA}" dt="2021-01-16T04:36:43.101" v="2929" actId="1076"/>
          <ac:spMkLst>
            <pc:docMk/>
            <pc:sldMk cId="3618211219" sldId="411"/>
            <ac:spMk id="35" creationId="{D37D0FDB-B035-0947-82FC-A63206842AAC}"/>
          </ac:spMkLst>
        </pc:spChg>
        <pc:spChg chg="del">
          <ac:chgData name="Tian Tang" userId="595f2bf6-a870-4306-8911-8b95bc5c61ee" providerId="ADAL" clId="{B63C754E-6D83-C341-A3A9-DAAF6C60B0CA}" dt="2021-01-16T04:33:29.009" v="2899" actId="478"/>
          <ac:spMkLst>
            <pc:docMk/>
            <pc:sldMk cId="3618211219" sldId="411"/>
            <ac:spMk id="6912" creationId="{00000000-0000-0000-0000-000000000000}"/>
          </ac:spMkLst>
        </pc:spChg>
        <pc:spChg chg="mod">
          <ac:chgData name="Tian Tang" userId="595f2bf6-a870-4306-8911-8b95bc5c61ee" providerId="ADAL" clId="{B63C754E-6D83-C341-A3A9-DAAF6C60B0CA}" dt="2021-01-16T04:34:40.393" v="2907" actId="1076"/>
          <ac:spMkLst>
            <pc:docMk/>
            <pc:sldMk cId="3618211219" sldId="411"/>
            <ac:spMk id="6913" creationId="{00000000-0000-0000-0000-000000000000}"/>
          </ac:spMkLst>
        </pc:spChg>
        <pc:spChg chg="del">
          <ac:chgData name="Tian Tang" userId="595f2bf6-a870-4306-8911-8b95bc5c61ee" providerId="ADAL" clId="{B63C754E-6D83-C341-A3A9-DAAF6C60B0CA}" dt="2021-01-16T04:33:18.542" v="2893" actId="478"/>
          <ac:spMkLst>
            <pc:docMk/>
            <pc:sldMk cId="3618211219" sldId="411"/>
            <ac:spMk id="6914" creationId="{00000000-0000-0000-0000-000000000000}"/>
          </ac:spMkLst>
        </pc:spChg>
        <pc:spChg chg="mod">
          <ac:chgData name="Tian Tang" userId="595f2bf6-a870-4306-8911-8b95bc5c61ee" providerId="ADAL" clId="{B63C754E-6D83-C341-A3A9-DAAF6C60B0CA}" dt="2021-01-16T04:34:40.393" v="2907" actId="1076"/>
          <ac:spMkLst>
            <pc:docMk/>
            <pc:sldMk cId="3618211219" sldId="411"/>
            <ac:spMk id="6915" creationId="{00000000-0000-0000-0000-000000000000}"/>
          </ac:spMkLst>
        </pc:spChg>
        <pc:spChg chg="mod">
          <ac:chgData name="Tian Tang" userId="595f2bf6-a870-4306-8911-8b95bc5c61ee" providerId="ADAL" clId="{B63C754E-6D83-C341-A3A9-DAAF6C60B0CA}" dt="2021-01-16T04:34:51.818" v="2910" actId="1076"/>
          <ac:spMkLst>
            <pc:docMk/>
            <pc:sldMk cId="3618211219" sldId="411"/>
            <ac:spMk id="6920" creationId="{00000000-0000-0000-0000-000000000000}"/>
          </ac:spMkLst>
        </pc:spChg>
        <pc:spChg chg="del">
          <ac:chgData name="Tian Tang" userId="595f2bf6-a870-4306-8911-8b95bc5c61ee" providerId="ADAL" clId="{B63C754E-6D83-C341-A3A9-DAAF6C60B0CA}" dt="2021-01-16T04:33:14.695" v="2891" actId="478"/>
          <ac:spMkLst>
            <pc:docMk/>
            <pc:sldMk cId="3618211219" sldId="411"/>
            <ac:spMk id="6921" creationId="{00000000-0000-0000-0000-000000000000}"/>
          </ac:spMkLst>
        </pc:spChg>
        <pc:spChg chg="mod">
          <ac:chgData name="Tian Tang" userId="595f2bf6-a870-4306-8911-8b95bc5c61ee" providerId="ADAL" clId="{B63C754E-6D83-C341-A3A9-DAAF6C60B0CA}" dt="2021-01-16T04:35:38.197" v="2921" actId="1076"/>
          <ac:spMkLst>
            <pc:docMk/>
            <pc:sldMk cId="3618211219" sldId="411"/>
            <ac:spMk id="6922" creationId="{00000000-0000-0000-0000-000000000000}"/>
          </ac:spMkLst>
        </pc:spChg>
        <pc:spChg chg="del">
          <ac:chgData name="Tian Tang" userId="595f2bf6-a870-4306-8911-8b95bc5c61ee" providerId="ADAL" clId="{B63C754E-6D83-C341-A3A9-DAAF6C60B0CA}" dt="2021-01-16T04:33:26.997" v="2897" actId="478"/>
          <ac:spMkLst>
            <pc:docMk/>
            <pc:sldMk cId="3618211219" sldId="411"/>
            <ac:spMk id="6923" creationId="{00000000-0000-0000-0000-000000000000}"/>
          </ac:spMkLst>
        </pc:spChg>
        <pc:spChg chg="del">
          <ac:chgData name="Tian Tang" userId="595f2bf6-a870-4306-8911-8b95bc5c61ee" providerId="ADAL" clId="{B63C754E-6D83-C341-A3A9-DAAF6C60B0CA}" dt="2021-01-16T04:35:21.027" v="2914" actId="478"/>
          <ac:spMkLst>
            <pc:docMk/>
            <pc:sldMk cId="3618211219" sldId="411"/>
            <ac:spMk id="6924" creationId="{00000000-0000-0000-0000-000000000000}"/>
          </ac:spMkLst>
        </pc:spChg>
        <pc:spChg chg="del">
          <ac:chgData name="Tian Tang" userId="595f2bf6-a870-4306-8911-8b95bc5c61ee" providerId="ADAL" clId="{B63C754E-6D83-C341-A3A9-DAAF6C60B0CA}" dt="2021-01-16T04:35:47.865" v="2924" actId="478"/>
          <ac:spMkLst>
            <pc:docMk/>
            <pc:sldMk cId="3618211219" sldId="411"/>
            <ac:spMk id="6925" creationId="{00000000-0000-0000-0000-000000000000}"/>
          </ac:spMkLst>
        </pc:spChg>
        <pc:spChg chg="del">
          <ac:chgData name="Tian Tang" userId="595f2bf6-a870-4306-8911-8b95bc5c61ee" providerId="ADAL" clId="{B63C754E-6D83-C341-A3A9-DAAF6C60B0CA}" dt="2021-01-16T04:35:46.452" v="2923" actId="478"/>
          <ac:spMkLst>
            <pc:docMk/>
            <pc:sldMk cId="3618211219" sldId="411"/>
            <ac:spMk id="6926" creationId="{00000000-0000-0000-0000-000000000000}"/>
          </ac:spMkLst>
        </pc:spChg>
        <pc:spChg chg="mod">
          <ac:chgData name="Tian Tang" userId="595f2bf6-a870-4306-8911-8b95bc5c61ee" providerId="ADAL" clId="{B63C754E-6D83-C341-A3A9-DAAF6C60B0CA}" dt="2021-01-16T04:37:18.016" v="2963" actId="14100"/>
          <ac:spMkLst>
            <pc:docMk/>
            <pc:sldMk cId="3618211219" sldId="411"/>
            <ac:spMk id="6928" creationId="{00000000-0000-0000-0000-000000000000}"/>
          </ac:spMkLst>
        </pc:spChg>
        <pc:spChg chg="mod">
          <ac:chgData name="Tian Tang" userId="595f2bf6-a870-4306-8911-8b95bc5c61ee" providerId="ADAL" clId="{B63C754E-6D83-C341-A3A9-DAAF6C60B0CA}" dt="2021-01-16T04:37:39.934" v="2966" actId="1076"/>
          <ac:spMkLst>
            <pc:docMk/>
            <pc:sldMk cId="3618211219" sldId="411"/>
            <ac:spMk id="6929" creationId="{00000000-0000-0000-0000-000000000000}"/>
          </ac:spMkLst>
        </pc:spChg>
        <pc:spChg chg="del mod topLvl">
          <ac:chgData name="Tian Tang" userId="595f2bf6-a870-4306-8911-8b95bc5c61ee" providerId="ADAL" clId="{B63C754E-6D83-C341-A3A9-DAAF6C60B0CA}" dt="2021-01-16T04:33:21.067" v="2895" actId="478"/>
          <ac:spMkLst>
            <pc:docMk/>
            <pc:sldMk cId="3618211219" sldId="411"/>
            <ac:spMk id="6931" creationId="{00000000-0000-0000-0000-000000000000}"/>
          </ac:spMkLst>
        </pc:spChg>
        <pc:spChg chg="del topLvl">
          <ac:chgData name="Tian Tang" userId="595f2bf6-a870-4306-8911-8b95bc5c61ee" providerId="ADAL" clId="{B63C754E-6D83-C341-A3A9-DAAF6C60B0CA}" dt="2021-01-16T04:33:23.438" v="2896" actId="478"/>
          <ac:spMkLst>
            <pc:docMk/>
            <pc:sldMk cId="3618211219" sldId="411"/>
            <ac:spMk id="6932" creationId="{00000000-0000-0000-0000-000000000000}"/>
          </ac:spMkLst>
        </pc:spChg>
        <pc:spChg chg="mod">
          <ac:chgData name="Tian Tang" userId="595f2bf6-a870-4306-8911-8b95bc5c61ee" providerId="ADAL" clId="{B63C754E-6D83-C341-A3A9-DAAF6C60B0CA}" dt="2021-01-16T04:33:30.244" v="2900" actId="20577"/>
          <ac:spMkLst>
            <pc:docMk/>
            <pc:sldMk cId="3618211219" sldId="411"/>
            <ac:spMk id="6937" creationId="{00000000-0000-0000-0000-000000000000}"/>
          </ac:spMkLst>
        </pc:spChg>
        <pc:spChg chg="del mod">
          <ac:chgData name="Tian Tang" userId="595f2bf6-a870-4306-8911-8b95bc5c61ee" providerId="ADAL" clId="{B63C754E-6D83-C341-A3A9-DAAF6C60B0CA}" dt="2021-01-16T04:35:23.673" v="2915" actId="478"/>
          <ac:spMkLst>
            <pc:docMk/>
            <pc:sldMk cId="3618211219" sldId="411"/>
            <ac:spMk id="6939" creationId="{00000000-0000-0000-0000-000000000000}"/>
          </ac:spMkLst>
        </pc:spChg>
        <pc:spChg chg="del">
          <ac:chgData name="Tian Tang" userId="595f2bf6-a870-4306-8911-8b95bc5c61ee" providerId="ADAL" clId="{B63C754E-6D83-C341-A3A9-DAAF6C60B0CA}" dt="2021-01-16T04:33:17.501" v="2892" actId="478"/>
          <ac:spMkLst>
            <pc:docMk/>
            <pc:sldMk cId="3618211219" sldId="411"/>
            <ac:spMk id="6940" creationId="{00000000-0000-0000-0000-000000000000}"/>
          </ac:spMkLst>
        </pc:spChg>
        <pc:spChg chg="del mod">
          <ac:chgData name="Tian Tang" userId="595f2bf6-a870-4306-8911-8b95bc5c61ee" providerId="ADAL" clId="{B63C754E-6D83-C341-A3A9-DAAF6C60B0CA}" dt="2021-01-16T04:35:34.695" v="2919" actId="478"/>
          <ac:spMkLst>
            <pc:docMk/>
            <pc:sldMk cId="3618211219" sldId="411"/>
            <ac:spMk id="6941" creationId="{00000000-0000-0000-0000-000000000000}"/>
          </ac:spMkLst>
        </pc:spChg>
        <pc:spChg chg="del">
          <ac:chgData name="Tian Tang" userId="595f2bf6-a870-4306-8911-8b95bc5c61ee" providerId="ADAL" clId="{B63C754E-6D83-C341-A3A9-DAAF6C60B0CA}" dt="2021-01-16T04:33:27.947" v="2898" actId="478"/>
          <ac:spMkLst>
            <pc:docMk/>
            <pc:sldMk cId="3618211219" sldId="411"/>
            <ac:spMk id="6942" creationId="{00000000-0000-0000-0000-000000000000}"/>
          </ac:spMkLst>
        </pc:spChg>
        <pc:grpChg chg="mod">
          <ac:chgData name="Tian Tang" userId="595f2bf6-a870-4306-8911-8b95bc5c61ee" providerId="ADAL" clId="{B63C754E-6D83-C341-A3A9-DAAF6C60B0CA}" dt="2021-01-16T04:37:34.554" v="2965" actId="1076"/>
          <ac:grpSpMkLst>
            <pc:docMk/>
            <pc:sldMk cId="3618211219" sldId="411"/>
            <ac:grpSpMk id="6927" creationId="{00000000-0000-0000-0000-000000000000}"/>
          </ac:grpSpMkLst>
        </pc:grpChg>
        <pc:grpChg chg="del">
          <ac:chgData name="Tian Tang" userId="595f2bf6-a870-4306-8911-8b95bc5c61ee" providerId="ADAL" clId="{B63C754E-6D83-C341-A3A9-DAAF6C60B0CA}" dt="2021-01-16T04:33:21.067" v="2895" actId="478"/>
          <ac:grpSpMkLst>
            <pc:docMk/>
            <pc:sldMk cId="3618211219" sldId="411"/>
            <ac:grpSpMk id="6930" creationId="{00000000-0000-0000-0000-000000000000}"/>
          </ac:grpSpMkLst>
        </pc:grpChg>
        <pc:grpChg chg="mod">
          <ac:chgData name="Tian Tang" userId="595f2bf6-a870-4306-8911-8b95bc5c61ee" providerId="ADAL" clId="{B63C754E-6D83-C341-A3A9-DAAF6C60B0CA}" dt="2021-01-16T04:35:43.454" v="2922" actId="1076"/>
          <ac:grpSpMkLst>
            <pc:docMk/>
            <pc:sldMk cId="3618211219" sldId="411"/>
            <ac:grpSpMk id="6933" creationId="{00000000-0000-0000-0000-000000000000}"/>
          </ac:grpSpMkLst>
        </pc:grpChg>
        <pc:grpChg chg="del">
          <ac:chgData name="Tian Tang" userId="595f2bf6-a870-4306-8911-8b95bc5c61ee" providerId="ADAL" clId="{B63C754E-6D83-C341-A3A9-DAAF6C60B0CA}" dt="2021-01-16T04:33:31.880" v="2901" actId="478"/>
          <ac:grpSpMkLst>
            <pc:docMk/>
            <pc:sldMk cId="3618211219" sldId="411"/>
            <ac:grpSpMk id="6936" creationId="{00000000-0000-0000-0000-000000000000}"/>
          </ac:grpSpMkLst>
        </pc:grpChg>
        <pc:cxnChg chg="del">
          <ac:chgData name="Tian Tang" userId="595f2bf6-a870-4306-8911-8b95bc5c61ee" providerId="ADAL" clId="{B63C754E-6D83-C341-A3A9-DAAF6C60B0CA}" dt="2021-01-16T04:33:09.990" v="2890" actId="478"/>
          <ac:cxnSpMkLst>
            <pc:docMk/>
            <pc:sldMk cId="3618211219" sldId="411"/>
            <ac:cxnSpMk id="6916" creationId="{00000000-0000-0000-0000-000000000000}"/>
          </ac:cxnSpMkLst>
        </pc:cxnChg>
      </pc:sldChg>
      <pc:sldChg chg="addSp delSp modSp add mod modNotes modNotesTx">
        <pc:chgData name="Tian Tang" userId="595f2bf6-a870-4306-8911-8b95bc5c61ee" providerId="ADAL" clId="{B63C754E-6D83-C341-A3A9-DAAF6C60B0CA}" dt="2021-01-16T17:08:54.077" v="8581" actId="20577"/>
        <pc:sldMkLst>
          <pc:docMk/>
          <pc:sldMk cId="3899686872" sldId="419"/>
        </pc:sldMkLst>
        <pc:spChg chg="add del mod">
          <ac:chgData name="Tian Tang" userId="595f2bf6-a870-4306-8911-8b95bc5c61ee" providerId="ADAL" clId="{B63C754E-6D83-C341-A3A9-DAAF6C60B0CA}" dt="2021-01-16T03:04:54.200" v="2060" actId="767"/>
          <ac:spMkLst>
            <pc:docMk/>
            <pc:sldMk cId="3899686872" sldId="419"/>
            <ac:spMk id="2" creationId="{A1AA797E-5273-134A-9920-6374D8483AFC}"/>
          </ac:spMkLst>
        </pc:spChg>
        <pc:spChg chg="add del mod">
          <ac:chgData name="Tian Tang" userId="595f2bf6-a870-4306-8911-8b95bc5c61ee" providerId="ADAL" clId="{B63C754E-6D83-C341-A3A9-DAAF6C60B0CA}" dt="2021-01-16T02:29:28.449" v="1587" actId="478"/>
          <ac:spMkLst>
            <pc:docMk/>
            <pc:sldMk cId="3899686872" sldId="419"/>
            <ac:spMk id="3" creationId="{889B72AF-742B-9243-AB48-46B7C12D5655}"/>
          </ac:spMkLst>
        </pc:spChg>
        <pc:spChg chg="add del mod">
          <ac:chgData name="Tian Tang" userId="595f2bf6-a870-4306-8911-8b95bc5c61ee" providerId="ADAL" clId="{B63C754E-6D83-C341-A3A9-DAAF6C60B0CA}" dt="2021-01-16T03:03:50.246" v="2045"/>
          <ac:spMkLst>
            <pc:docMk/>
            <pc:sldMk cId="3899686872" sldId="419"/>
            <ac:spMk id="6" creationId="{22E094FD-2058-FC4A-B06C-760150B0D4F0}"/>
          </ac:spMkLst>
        </pc:spChg>
        <pc:spChg chg="add del mod">
          <ac:chgData name="Tian Tang" userId="595f2bf6-a870-4306-8911-8b95bc5c61ee" providerId="ADAL" clId="{B63C754E-6D83-C341-A3A9-DAAF6C60B0CA}" dt="2021-01-16T03:03:50.246" v="2045"/>
          <ac:spMkLst>
            <pc:docMk/>
            <pc:sldMk cId="3899686872" sldId="419"/>
            <ac:spMk id="7" creationId="{F21DFCB9-C53D-3A44-9A79-101E00C53A2B}"/>
          </ac:spMkLst>
        </pc:spChg>
        <pc:spChg chg="mod">
          <ac:chgData name="Tian Tang" userId="595f2bf6-a870-4306-8911-8b95bc5c61ee" providerId="ADAL" clId="{B63C754E-6D83-C341-A3A9-DAAF6C60B0CA}" dt="2021-01-16T03:04:16.269" v="2047"/>
          <ac:spMkLst>
            <pc:docMk/>
            <pc:sldMk cId="3899686872" sldId="419"/>
            <ac:spMk id="35" creationId="{DF34A1E8-B535-F941-B1FE-211AB88FE36D}"/>
          </ac:spMkLst>
        </pc:spChg>
        <pc:spChg chg="mod">
          <ac:chgData name="Tian Tang" userId="595f2bf6-a870-4306-8911-8b95bc5c61ee" providerId="ADAL" clId="{B63C754E-6D83-C341-A3A9-DAAF6C60B0CA}" dt="2021-01-16T03:04:16.269" v="2047"/>
          <ac:spMkLst>
            <pc:docMk/>
            <pc:sldMk cId="3899686872" sldId="419"/>
            <ac:spMk id="36" creationId="{ED648354-49D4-194D-96B2-B1FE8B06C0A5}"/>
          </ac:spMkLst>
        </pc:spChg>
        <pc:spChg chg="mod">
          <ac:chgData name="Tian Tang" userId="595f2bf6-a870-4306-8911-8b95bc5c61ee" providerId="ADAL" clId="{B63C754E-6D83-C341-A3A9-DAAF6C60B0CA}" dt="2021-01-16T03:04:39.185" v="2054" actId="20577"/>
          <ac:spMkLst>
            <pc:docMk/>
            <pc:sldMk cId="3899686872" sldId="419"/>
            <ac:spMk id="38" creationId="{58D1C501-D9F3-DB4B-A7DE-BBA36817F573}"/>
          </ac:spMkLst>
        </pc:spChg>
        <pc:spChg chg="mod">
          <ac:chgData name="Tian Tang" userId="595f2bf6-a870-4306-8911-8b95bc5c61ee" providerId="ADAL" clId="{B63C754E-6D83-C341-A3A9-DAAF6C60B0CA}" dt="2021-01-16T03:38:24.595" v="2283" actId="20577"/>
          <ac:spMkLst>
            <pc:docMk/>
            <pc:sldMk cId="3899686872" sldId="419"/>
            <ac:spMk id="39" creationId="{BCAFADB1-D4E7-D642-8A86-3B66A441C960}"/>
          </ac:spMkLst>
        </pc:spChg>
        <pc:spChg chg="mod">
          <ac:chgData name="Tian Tang" userId="595f2bf6-a870-4306-8911-8b95bc5c61ee" providerId="ADAL" clId="{B63C754E-6D83-C341-A3A9-DAAF6C60B0CA}" dt="2021-01-16T02:29:22.489" v="1584" actId="20577"/>
          <ac:spMkLst>
            <pc:docMk/>
            <pc:sldMk cId="3899686872" sldId="419"/>
            <ac:spMk id="7170" creationId="{00000000-0000-0000-0000-000000000000}"/>
          </ac:spMkLst>
        </pc:spChg>
        <pc:spChg chg="del">
          <ac:chgData name="Tian Tang" userId="595f2bf6-a870-4306-8911-8b95bc5c61ee" providerId="ADAL" clId="{B63C754E-6D83-C341-A3A9-DAAF6C60B0CA}" dt="2021-01-16T02:29:25.183" v="1585" actId="478"/>
          <ac:spMkLst>
            <pc:docMk/>
            <pc:sldMk cId="3899686872" sldId="419"/>
            <ac:spMk id="7171" creationId="{00000000-0000-0000-0000-000000000000}"/>
          </ac:spMkLst>
        </pc:spChg>
        <pc:spChg chg="mod">
          <ac:chgData name="Tian Tang" userId="595f2bf6-a870-4306-8911-8b95bc5c61ee" providerId="ADAL" clId="{B63C754E-6D83-C341-A3A9-DAAF6C60B0CA}" dt="2021-01-16T02:27:43.114" v="1521" actId="20577"/>
          <ac:spMkLst>
            <pc:docMk/>
            <pc:sldMk cId="3899686872" sldId="419"/>
            <ac:spMk id="7174" creationId="{00000000-0000-0000-0000-000000000000}"/>
          </ac:spMkLst>
        </pc:spChg>
        <pc:spChg chg="mod">
          <ac:chgData name="Tian Tang" userId="595f2bf6-a870-4306-8911-8b95bc5c61ee" providerId="ADAL" clId="{B63C754E-6D83-C341-A3A9-DAAF6C60B0CA}" dt="2021-01-16T02:24:17.485" v="1300" actId="14100"/>
          <ac:spMkLst>
            <pc:docMk/>
            <pc:sldMk cId="3899686872" sldId="419"/>
            <ac:spMk id="7175" creationId="{00000000-0000-0000-0000-000000000000}"/>
          </ac:spMkLst>
        </pc:spChg>
        <pc:spChg chg="mod">
          <ac:chgData name="Tian Tang" userId="595f2bf6-a870-4306-8911-8b95bc5c61ee" providerId="ADAL" clId="{B63C754E-6D83-C341-A3A9-DAAF6C60B0CA}" dt="2021-01-16T02:29:41.469" v="1597" actId="20577"/>
          <ac:spMkLst>
            <pc:docMk/>
            <pc:sldMk cId="3899686872" sldId="419"/>
            <ac:spMk id="7189" creationId="{00000000-0000-0000-0000-000000000000}"/>
          </ac:spMkLst>
        </pc:spChg>
        <pc:spChg chg="mod">
          <ac:chgData name="Tian Tang" userId="595f2bf6-a870-4306-8911-8b95bc5c61ee" providerId="ADAL" clId="{B63C754E-6D83-C341-A3A9-DAAF6C60B0CA}" dt="2021-01-16T02:23:17.113" v="1285" actId="20577"/>
          <ac:spMkLst>
            <pc:docMk/>
            <pc:sldMk cId="3899686872" sldId="419"/>
            <ac:spMk id="7190" creationId="{00000000-0000-0000-0000-000000000000}"/>
          </ac:spMkLst>
        </pc:spChg>
        <pc:spChg chg="del mod topLvl">
          <ac:chgData name="Tian Tang" userId="595f2bf6-a870-4306-8911-8b95bc5c61ee" providerId="ADAL" clId="{B63C754E-6D83-C341-A3A9-DAAF6C60B0CA}" dt="2021-01-16T02:28:46.603" v="1556" actId="478"/>
          <ac:spMkLst>
            <pc:docMk/>
            <pc:sldMk cId="3899686872" sldId="419"/>
            <ac:spMk id="7192" creationId="{00000000-0000-0000-0000-000000000000}"/>
          </ac:spMkLst>
        </pc:spChg>
        <pc:spChg chg="del mod topLvl">
          <ac:chgData name="Tian Tang" userId="595f2bf6-a870-4306-8911-8b95bc5c61ee" providerId="ADAL" clId="{B63C754E-6D83-C341-A3A9-DAAF6C60B0CA}" dt="2021-01-16T03:08:49.807" v="2154" actId="478"/>
          <ac:spMkLst>
            <pc:docMk/>
            <pc:sldMk cId="3899686872" sldId="419"/>
            <ac:spMk id="7193" creationId="{00000000-0000-0000-0000-000000000000}"/>
          </ac:spMkLst>
        </pc:spChg>
        <pc:spChg chg="mod">
          <ac:chgData name="Tian Tang" userId="595f2bf6-a870-4306-8911-8b95bc5c61ee" providerId="ADAL" clId="{B63C754E-6D83-C341-A3A9-DAAF6C60B0CA}" dt="2021-01-16T02:25:01.716" v="1376" actId="20577"/>
          <ac:spMkLst>
            <pc:docMk/>
            <pc:sldMk cId="3899686872" sldId="419"/>
            <ac:spMk id="7195" creationId="{00000000-0000-0000-0000-000000000000}"/>
          </ac:spMkLst>
        </pc:spChg>
        <pc:spChg chg="mod">
          <ac:chgData name="Tian Tang" userId="595f2bf6-a870-4306-8911-8b95bc5c61ee" providerId="ADAL" clId="{B63C754E-6D83-C341-A3A9-DAAF6C60B0CA}" dt="2021-01-16T02:23:13.538" v="1278" actId="20577"/>
          <ac:spMkLst>
            <pc:docMk/>
            <pc:sldMk cId="3899686872" sldId="419"/>
            <ac:spMk id="7196" creationId="{00000000-0000-0000-0000-000000000000}"/>
          </ac:spMkLst>
        </pc:spChg>
        <pc:grpChg chg="add del mod">
          <ac:chgData name="Tian Tang" userId="595f2bf6-a870-4306-8911-8b95bc5c61ee" providerId="ADAL" clId="{B63C754E-6D83-C341-A3A9-DAAF6C60B0CA}" dt="2021-01-16T03:04:18.009" v="2048"/>
          <ac:grpSpMkLst>
            <pc:docMk/>
            <pc:sldMk cId="3899686872" sldId="419"/>
            <ac:grpSpMk id="34" creationId="{267C57C6-519B-2740-AFED-938F45B40E10}"/>
          </ac:grpSpMkLst>
        </pc:grpChg>
        <pc:grpChg chg="add mod">
          <ac:chgData name="Tian Tang" userId="595f2bf6-a870-4306-8911-8b95bc5c61ee" providerId="ADAL" clId="{B63C754E-6D83-C341-A3A9-DAAF6C60B0CA}" dt="2021-01-16T03:04:30.050" v="2050" actId="1076"/>
          <ac:grpSpMkLst>
            <pc:docMk/>
            <pc:sldMk cId="3899686872" sldId="419"/>
            <ac:grpSpMk id="37" creationId="{79DC5179-58B5-AD4F-AFB9-773BA9B2CF38}"/>
          </ac:grpSpMkLst>
        </pc:grpChg>
        <pc:grpChg chg="mod">
          <ac:chgData name="Tian Tang" userId="595f2bf6-a870-4306-8911-8b95bc5c61ee" providerId="ADAL" clId="{B63C754E-6D83-C341-A3A9-DAAF6C60B0CA}" dt="2021-01-16T04:08:46.685" v="2287" actId="1076"/>
          <ac:grpSpMkLst>
            <pc:docMk/>
            <pc:sldMk cId="3899686872" sldId="419"/>
            <ac:grpSpMk id="7176" creationId="{00000000-0000-0000-0000-000000000000}"/>
          </ac:grpSpMkLst>
        </pc:grpChg>
        <pc:grpChg chg="del">
          <ac:chgData name="Tian Tang" userId="595f2bf6-a870-4306-8911-8b95bc5c61ee" providerId="ADAL" clId="{B63C754E-6D83-C341-A3A9-DAAF6C60B0CA}" dt="2021-01-16T02:28:46.603" v="1556" actId="478"/>
          <ac:grpSpMkLst>
            <pc:docMk/>
            <pc:sldMk cId="3899686872" sldId="419"/>
            <ac:grpSpMk id="7191" creationId="{00000000-0000-0000-0000-000000000000}"/>
          </ac:grpSpMkLst>
        </pc:grpChg>
        <pc:graphicFrameChg chg="add del mod">
          <ac:chgData name="Tian Tang" userId="595f2bf6-a870-4306-8911-8b95bc5c61ee" providerId="ADAL" clId="{B63C754E-6D83-C341-A3A9-DAAF6C60B0CA}" dt="2021-01-16T03:03:50.246" v="2045"/>
          <ac:graphicFrameMkLst>
            <pc:docMk/>
            <pc:sldMk cId="3899686872" sldId="419"/>
            <ac:graphicFrameMk id="4" creationId="{86DEA734-E4E4-2D48-8169-A95BD1F8C2CF}"/>
          </ac:graphicFrameMkLst>
        </pc:graphicFrameChg>
        <pc:graphicFrameChg chg="add del mod">
          <ac:chgData name="Tian Tang" userId="595f2bf6-a870-4306-8911-8b95bc5c61ee" providerId="ADAL" clId="{B63C754E-6D83-C341-A3A9-DAAF6C60B0CA}" dt="2021-01-16T03:03:50.246" v="2045"/>
          <ac:graphicFrameMkLst>
            <pc:docMk/>
            <pc:sldMk cId="3899686872" sldId="419"/>
            <ac:graphicFrameMk id="5" creationId="{85A6833D-C360-D242-8EDD-CF42422B7B66}"/>
          </ac:graphicFrameMkLst>
        </pc:graphicFrameChg>
        <pc:picChg chg="mod">
          <ac:chgData name="Tian Tang" userId="595f2bf6-a870-4306-8911-8b95bc5c61ee" providerId="ADAL" clId="{B63C754E-6D83-C341-A3A9-DAAF6C60B0CA}" dt="2021-01-16T04:14:27.029" v="2303" actId="1076"/>
          <ac:picMkLst>
            <pc:docMk/>
            <pc:sldMk cId="3899686872" sldId="419"/>
            <ac:picMk id="21" creationId="{999DE6B7-66E9-473E-9999-ABD89561981A}"/>
          </ac:picMkLst>
        </pc:picChg>
      </pc:sldChg>
      <pc:sldChg chg="addSp delSp modSp add mod ord modNotesTx">
        <pc:chgData name="Tian Tang" userId="595f2bf6-a870-4306-8911-8b95bc5c61ee" providerId="ADAL" clId="{B63C754E-6D83-C341-A3A9-DAAF6C60B0CA}" dt="2021-01-16T16:54:55.405" v="8551" actId="20577"/>
        <pc:sldMkLst>
          <pc:docMk/>
          <pc:sldMk cId="3497476762" sldId="437"/>
        </pc:sldMkLst>
        <pc:spChg chg="mod">
          <ac:chgData name="Tian Tang" userId="595f2bf6-a870-4306-8911-8b95bc5c61ee" providerId="ADAL" clId="{B63C754E-6D83-C341-A3A9-DAAF6C60B0CA}" dt="2021-01-16T02:03:21.105" v="803"/>
          <ac:spMkLst>
            <pc:docMk/>
            <pc:sldMk cId="3497476762" sldId="437"/>
            <ac:spMk id="7807" creationId="{00000000-0000-0000-0000-000000000000}"/>
          </ac:spMkLst>
        </pc:spChg>
        <pc:spChg chg="mod">
          <ac:chgData name="Tian Tang" userId="595f2bf6-a870-4306-8911-8b95bc5c61ee" providerId="ADAL" clId="{B63C754E-6D83-C341-A3A9-DAAF6C60B0CA}" dt="2021-01-16T04:16:09.461" v="2330" actId="20577"/>
          <ac:spMkLst>
            <pc:docMk/>
            <pc:sldMk cId="3497476762" sldId="437"/>
            <ac:spMk id="7808" creationId="{00000000-0000-0000-0000-000000000000}"/>
          </ac:spMkLst>
        </pc:spChg>
        <pc:spChg chg="add del mod">
          <ac:chgData name="Tian Tang" userId="595f2bf6-a870-4306-8911-8b95bc5c61ee" providerId="ADAL" clId="{B63C754E-6D83-C341-A3A9-DAAF6C60B0CA}" dt="2021-01-16T02:07:57.591" v="853" actId="208"/>
          <ac:spMkLst>
            <pc:docMk/>
            <pc:sldMk cId="3497476762" sldId="437"/>
            <ac:spMk id="7813" creationId="{00000000-0000-0000-0000-000000000000}"/>
          </ac:spMkLst>
        </pc:spChg>
        <pc:spChg chg="mod">
          <ac:chgData name="Tian Tang" userId="595f2bf6-a870-4306-8911-8b95bc5c61ee" providerId="ADAL" clId="{B63C754E-6D83-C341-A3A9-DAAF6C60B0CA}" dt="2021-01-16T02:11:36.223" v="990" actId="20577"/>
          <ac:spMkLst>
            <pc:docMk/>
            <pc:sldMk cId="3497476762" sldId="437"/>
            <ac:spMk id="7816" creationId="{00000000-0000-0000-0000-000000000000}"/>
          </ac:spMkLst>
        </pc:spChg>
        <pc:spChg chg="mod">
          <ac:chgData name="Tian Tang" userId="595f2bf6-a870-4306-8911-8b95bc5c61ee" providerId="ADAL" clId="{B63C754E-6D83-C341-A3A9-DAAF6C60B0CA}" dt="2021-01-16T04:12:46.883" v="2302" actId="20577"/>
          <ac:spMkLst>
            <pc:docMk/>
            <pc:sldMk cId="3497476762" sldId="437"/>
            <ac:spMk id="7823" creationId="{00000000-0000-0000-0000-000000000000}"/>
          </ac:spMkLst>
        </pc:spChg>
        <pc:spChg chg="mod">
          <ac:chgData name="Tian Tang" userId="595f2bf6-a870-4306-8911-8b95bc5c61ee" providerId="ADAL" clId="{B63C754E-6D83-C341-A3A9-DAAF6C60B0CA}" dt="2021-01-16T02:12:23.407" v="1075" actId="20577"/>
          <ac:spMkLst>
            <pc:docMk/>
            <pc:sldMk cId="3497476762" sldId="437"/>
            <ac:spMk id="7824" creationId="{00000000-0000-0000-0000-000000000000}"/>
          </ac:spMkLst>
        </pc:spChg>
        <pc:spChg chg="mod">
          <ac:chgData name="Tian Tang" userId="595f2bf6-a870-4306-8911-8b95bc5c61ee" providerId="ADAL" clId="{B63C754E-6D83-C341-A3A9-DAAF6C60B0CA}" dt="2021-01-16T02:31:32.821" v="1683" actId="20577"/>
          <ac:spMkLst>
            <pc:docMk/>
            <pc:sldMk cId="3497476762" sldId="437"/>
            <ac:spMk id="7825" creationId="{00000000-0000-0000-0000-000000000000}"/>
          </ac:spMkLst>
        </pc:spChg>
        <pc:spChg chg="mod">
          <ac:chgData name="Tian Tang" userId="595f2bf6-a870-4306-8911-8b95bc5c61ee" providerId="ADAL" clId="{B63C754E-6D83-C341-A3A9-DAAF6C60B0CA}" dt="2021-01-16T02:45:24.920" v="1786" actId="20577"/>
          <ac:spMkLst>
            <pc:docMk/>
            <pc:sldMk cId="3497476762" sldId="437"/>
            <ac:spMk id="7826" creationId="{00000000-0000-0000-0000-000000000000}"/>
          </ac:spMkLst>
        </pc:spChg>
        <pc:spChg chg="mod">
          <ac:chgData name="Tian Tang" userId="595f2bf6-a870-4306-8911-8b95bc5c61ee" providerId="ADAL" clId="{B63C754E-6D83-C341-A3A9-DAAF6C60B0CA}" dt="2021-01-16T02:13:54.985" v="1159" actId="20577"/>
          <ac:spMkLst>
            <pc:docMk/>
            <pc:sldMk cId="3497476762" sldId="437"/>
            <ac:spMk id="7827" creationId="{00000000-0000-0000-0000-000000000000}"/>
          </ac:spMkLst>
        </pc:spChg>
        <pc:spChg chg="del mod">
          <ac:chgData name="Tian Tang" userId="595f2bf6-a870-4306-8911-8b95bc5c61ee" providerId="ADAL" clId="{B63C754E-6D83-C341-A3A9-DAAF6C60B0CA}" dt="2021-01-16T02:04:23.445" v="846" actId="478"/>
          <ac:spMkLst>
            <pc:docMk/>
            <pc:sldMk cId="3497476762" sldId="437"/>
            <ac:spMk id="7828" creationId="{00000000-0000-0000-0000-000000000000}"/>
          </ac:spMkLst>
        </pc:spChg>
        <pc:spChg chg="del">
          <ac:chgData name="Tian Tang" userId="595f2bf6-a870-4306-8911-8b95bc5c61ee" providerId="ADAL" clId="{B63C754E-6D83-C341-A3A9-DAAF6C60B0CA}" dt="2021-01-16T02:03:52.969" v="838" actId="478"/>
          <ac:spMkLst>
            <pc:docMk/>
            <pc:sldMk cId="3497476762" sldId="437"/>
            <ac:spMk id="7829" creationId="{00000000-0000-0000-0000-000000000000}"/>
          </ac:spMkLst>
        </pc:spChg>
        <pc:spChg chg="del">
          <ac:chgData name="Tian Tang" userId="595f2bf6-a870-4306-8911-8b95bc5c61ee" providerId="ADAL" clId="{B63C754E-6D83-C341-A3A9-DAAF6C60B0CA}" dt="2021-01-16T02:03:56.737" v="839" actId="478"/>
          <ac:spMkLst>
            <pc:docMk/>
            <pc:sldMk cId="3497476762" sldId="437"/>
            <ac:spMk id="7830" creationId="{00000000-0000-0000-0000-000000000000}"/>
          </ac:spMkLst>
        </pc:spChg>
        <pc:spChg chg="del">
          <ac:chgData name="Tian Tang" userId="595f2bf6-a870-4306-8911-8b95bc5c61ee" providerId="ADAL" clId="{B63C754E-6D83-C341-A3A9-DAAF6C60B0CA}" dt="2021-01-16T02:04:07.319" v="843" actId="478"/>
          <ac:spMkLst>
            <pc:docMk/>
            <pc:sldMk cId="3497476762" sldId="437"/>
            <ac:spMk id="7831" creationId="{00000000-0000-0000-0000-000000000000}"/>
          </ac:spMkLst>
        </pc:spChg>
        <pc:spChg chg="del">
          <ac:chgData name="Tian Tang" userId="595f2bf6-a870-4306-8911-8b95bc5c61ee" providerId="ADAL" clId="{B63C754E-6D83-C341-A3A9-DAAF6C60B0CA}" dt="2021-01-16T02:04:04.695" v="842" actId="478"/>
          <ac:spMkLst>
            <pc:docMk/>
            <pc:sldMk cId="3497476762" sldId="437"/>
            <ac:spMk id="7832" creationId="{00000000-0000-0000-0000-000000000000}"/>
          </ac:spMkLst>
        </pc:spChg>
        <pc:spChg chg="del">
          <ac:chgData name="Tian Tang" userId="595f2bf6-a870-4306-8911-8b95bc5c61ee" providerId="ADAL" clId="{B63C754E-6D83-C341-A3A9-DAAF6C60B0CA}" dt="2021-01-16T02:04:14.279" v="844" actId="478"/>
          <ac:spMkLst>
            <pc:docMk/>
            <pc:sldMk cId="3497476762" sldId="437"/>
            <ac:spMk id="7833" creationId="{00000000-0000-0000-0000-000000000000}"/>
          </ac:spMkLst>
        </pc:spChg>
      </pc:sldChg>
      <pc:sldChg chg="addSp delSp modSp add mod modNotesTx">
        <pc:chgData name="Tian Tang" userId="595f2bf6-a870-4306-8911-8b95bc5c61ee" providerId="ADAL" clId="{B63C754E-6D83-C341-A3A9-DAAF6C60B0CA}" dt="2021-01-16T15:11:28.250" v="5317" actId="1076"/>
        <pc:sldMkLst>
          <pc:docMk/>
          <pc:sldMk cId="1203175084" sldId="474"/>
        </pc:sldMkLst>
        <pc:spChg chg="mod">
          <ac:chgData name="Tian Tang" userId="595f2bf6-a870-4306-8911-8b95bc5c61ee" providerId="ADAL" clId="{B63C754E-6D83-C341-A3A9-DAAF6C60B0CA}" dt="2021-01-16T15:09:49.489" v="5296" actId="20577"/>
          <ac:spMkLst>
            <pc:docMk/>
            <pc:sldMk cId="1203175084" sldId="474"/>
            <ac:spMk id="12" creationId="{5B592C68-41DA-47BA-9B03-2CDBF83722DB}"/>
          </ac:spMkLst>
        </pc:spChg>
        <pc:spChg chg="del">
          <ac:chgData name="Tian Tang" userId="595f2bf6-a870-4306-8911-8b95bc5c61ee" providerId="ADAL" clId="{B63C754E-6D83-C341-A3A9-DAAF6C60B0CA}" dt="2021-01-16T15:08:35.294" v="5278" actId="478"/>
          <ac:spMkLst>
            <pc:docMk/>
            <pc:sldMk cId="1203175084" sldId="474"/>
            <ac:spMk id="13" creationId="{5ABBE9A3-AA21-48DC-B254-AA327C4C3BFD}"/>
          </ac:spMkLst>
        </pc:spChg>
        <pc:spChg chg="add del">
          <ac:chgData name="Tian Tang" userId="595f2bf6-a870-4306-8911-8b95bc5c61ee" providerId="ADAL" clId="{B63C754E-6D83-C341-A3A9-DAAF6C60B0CA}" dt="2021-01-16T15:09:51.025" v="5298" actId="478"/>
          <ac:spMkLst>
            <pc:docMk/>
            <pc:sldMk cId="1203175084" sldId="474"/>
            <ac:spMk id="14" creationId="{C2F9FCB8-5AE5-447C-8940-3DFA99ED0D16}"/>
          </ac:spMkLst>
        </pc:spChg>
        <pc:spChg chg="mod">
          <ac:chgData name="Tian Tang" userId="595f2bf6-a870-4306-8911-8b95bc5c61ee" providerId="ADAL" clId="{B63C754E-6D83-C341-A3A9-DAAF6C60B0CA}" dt="2021-01-16T14:56:08.834" v="5012" actId="207"/>
          <ac:spMkLst>
            <pc:docMk/>
            <pc:sldMk cId="1203175084" sldId="474"/>
            <ac:spMk id="60" creationId="{BADB0F81-429D-6046-9E39-C3ABED25F1D2}"/>
          </ac:spMkLst>
        </pc:spChg>
        <pc:spChg chg="mod">
          <ac:chgData name="Tian Tang" userId="595f2bf6-a870-4306-8911-8b95bc5c61ee" providerId="ADAL" clId="{B63C754E-6D83-C341-A3A9-DAAF6C60B0CA}" dt="2021-01-16T14:56:08.834" v="5012" actId="207"/>
          <ac:spMkLst>
            <pc:docMk/>
            <pc:sldMk cId="1203175084" sldId="474"/>
            <ac:spMk id="61" creationId="{96DA9FEF-395C-E345-BE24-D950D42FC1B3}"/>
          </ac:spMkLst>
        </pc:spChg>
        <pc:spChg chg="mod">
          <ac:chgData name="Tian Tang" userId="595f2bf6-a870-4306-8911-8b95bc5c61ee" providerId="ADAL" clId="{B63C754E-6D83-C341-A3A9-DAAF6C60B0CA}" dt="2021-01-16T14:56:08.834" v="5012" actId="207"/>
          <ac:spMkLst>
            <pc:docMk/>
            <pc:sldMk cId="1203175084" sldId="474"/>
            <ac:spMk id="62" creationId="{EF9DBB46-5E03-7049-8FBC-1EC0C3659D79}"/>
          </ac:spMkLst>
        </pc:spChg>
        <pc:spChg chg="mod">
          <ac:chgData name="Tian Tang" userId="595f2bf6-a870-4306-8911-8b95bc5c61ee" providerId="ADAL" clId="{B63C754E-6D83-C341-A3A9-DAAF6C60B0CA}" dt="2021-01-16T14:56:17.157" v="5014" actId="207"/>
          <ac:spMkLst>
            <pc:docMk/>
            <pc:sldMk cId="1203175084" sldId="474"/>
            <ac:spMk id="64" creationId="{DE2612DC-6082-8244-8A03-859A82037CCD}"/>
          </ac:spMkLst>
        </pc:spChg>
        <pc:spChg chg="mod">
          <ac:chgData name="Tian Tang" userId="595f2bf6-a870-4306-8911-8b95bc5c61ee" providerId="ADAL" clId="{B63C754E-6D83-C341-A3A9-DAAF6C60B0CA}" dt="2021-01-16T14:56:17.157" v="5014" actId="207"/>
          <ac:spMkLst>
            <pc:docMk/>
            <pc:sldMk cId="1203175084" sldId="474"/>
            <ac:spMk id="65" creationId="{BBDD78D7-D77F-B84C-8651-D3DA4E215BDD}"/>
          </ac:spMkLst>
        </pc:spChg>
        <pc:spChg chg="mod">
          <ac:chgData name="Tian Tang" userId="595f2bf6-a870-4306-8911-8b95bc5c61ee" providerId="ADAL" clId="{B63C754E-6D83-C341-A3A9-DAAF6C60B0CA}" dt="2021-01-16T14:56:17.157" v="5014" actId="207"/>
          <ac:spMkLst>
            <pc:docMk/>
            <pc:sldMk cId="1203175084" sldId="474"/>
            <ac:spMk id="66" creationId="{800D09F7-90B7-7446-8FA2-0DA95039636E}"/>
          </ac:spMkLst>
        </pc:spChg>
        <pc:spChg chg="add mod">
          <ac:chgData name="Tian Tang" userId="595f2bf6-a870-4306-8911-8b95bc5c61ee" providerId="ADAL" clId="{B63C754E-6D83-C341-A3A9-DAAF6C60B0CA}" dt="2021-01-16T14:35:04.306" v="4664" actId="20577"/>
          <ac:spMkLst>
            <pc:docMk/>
            <pc:sldMk cId="1203175084" sldId="474"/>
            <ac:spMk id="67" creationId="{241DB0B4-426B-5848-9005-5CAB67527BB4}"/>
          </ac:spMkLst>
        </pc:spChg>
        <pc:spChg chg="add mod">
          <ac:chgData name="Tian Tang" userId="595f2bf6-a870-4306-8911-8b95bc5c61ee" providerId="ADAL" clId="{B63C754E-6D83-C341-A3A9-DAAF6C60B0CA}" dt="2021-01-16T14:31:45.547" v="4619" actId="1076"/>
          <ac:spMkLst>
            <pc:docMk/>
            <pc:sldMk cId="1203175084" sldId="474"/>
            <ac:spMk id="68" creationId="{E43C2D8E-F620-3E4E-84BA-51CBDA0EF223}"/>
          </ac:spMkLst>
        </pc:spChg>
        <pc:spChg chg="add mod">
          <ac:chgData name="Tian Tang" userId="595f2bf6-a870-4306-8911-8b95bc5c61ee" providerId="ADAL" clId="{B63C754E-6D83-C341-A3A9-DAAF6C60B0CA}" dt="2021-01-16T14:31:45.547" v="4619" actId="1076"/>
          <ac:spMkLst>
            <pc:docMk/>
            <pc:sldMk cId="1203175084" sldId="474"/>
            <ac:spMk id="69" creationId="{8AB254B0-18FF-7E47-90E8-386ACC9F161F}"/>
          </ac:spMkLst>
        </pc:spChg>
        <pc:spChg chg="add del">
          <ac:chgData name="Tian Tang" userId="595f2bf6-a870-4306-8911-8b95bc5c61ee" providerId="ADAL" clId="{B63C754E-6D83-C341-A3A9-DAAF6C60B0CA}" dt="2021-01-16T15:09:48.972" v="5294" actId="478"/>
          <ac:spMkLst>
            <pc:docMk/>
            <pc:sldMk cId="1203175084" sldId="474"/>
            <ac:spMk id="70" creationId="{E9E50A40-9E26-41AC-9ABE-1AB585E790C0}"/>
          </ac:spMkLst>
        </pc:spChg>
        <pc:spChg chg="add mod">
          <ac:chgData name="Tian Tang" userId="595f2bf6-a870-4306-8911-8b95bc5c61ee" providerId="ADAL" clId="{B63C754E-6D83-C341-A3A9-DAAF6C60B0CA}" dt="2021-01-16T14:40:01.249" v="4679" actId="20577"/>
          <ac:spMkLst>
            <pc:docMk/>
            <pc:sldMk cId="1203175084" sldId="474"/>
            <ac:spMk id="72" creationId="{61C44D0A-1CE2-394F-A238-194316047A26}"/>
          </ac:spMkLst>
        </pc:spChg>
        <pc:spChg chg="mod">
          <ac:chgData name="Tian Tang" userId="595f2bf6-a870-4306-8911-8b95bc5c61ee" providerId="ADAL" clId="{B63C754E-6D83-C341-A3A9-DAAF6C60B0CA}" dt="2021-01-16T05:51:36.893" v="4260" actId="20577"/>
          <ac:spMkLst>
            <pc:docMk/>
            <pc:sldMk cId="1203175084" sldId="474"/>
            <ac:spMk id="9562" creationId="{00000000-0000-0000-0000-000000000000}"/>
          </ac:spMkLst>
        </pc:spChg>
        <pc:spChg chg="mod">
          <ac:chgData name="Tian Tang" userId="595f2bf6-a870-4306-8911-8b95bc5c61ee" providerId="ADAL" clId="{B63C754E-6D83-C341-A3A9-DAAF6C60B0CA}" dt="2021-01-16T05:52:50.187" v="4346"/>
          <ac:spMkLst>
            <pc:docMk/>
            <pc:sldMk cId="1203175084" sldId="474"/>
            <ac:spMk id="9563" creationId="{00000000-0000-0000-0000-000000000000}"/>
          </ac:spMkLst>
        </pc:spChg>
        <pc:spChg chg="del mod">
          <ac:chgData name="Tian Tang" userId="595f2bf6-a870-4306-8911-8b95bc5c61ee" providerId="ADAL" clId="{B63C754E-6D83-C341-A3A9-DAAF6C60B0CA}" dt="2021-01-16T14:31:23.288" v="4616" actId="478"/>
          <ac:spMkLst>
            <pc:docMk/>
            <pc:sldMk cId="1203175084" sldId="474"/>
            <ac:spMk id="9571" creationId="{00000000-0000-0000-0000-000000000000}"/>
          </ac:spMkLst>
        </pc:spChg>
        <pc:spChg chg="del">
          <ac:chgData name="Tian Tang" userId="595f2bf6-a870-4306-8911-8b95bc5c61ee" providerId="ADAL" clId="{B63C754E-6D83-C341-A3A9-DAAF6C60B0CA}" dt="2021-01-16T14:31:20.666" v="4614" actId="478"/>
          <ac:spMkLst>
            <pc:docMk/>
            <pc:sldMk cId="1203175084" sldId="474"/>
            <ac:spMk id="9572" creationId="{00000000-0000-0000-0000-000000000000}"/>
          </ac:spMkLst>
        </pc:spChg>
        <pc:spChg chg="del">
          <ac:chgData name="Tian Tang" userId="595f2bf6-a870-4306-8911-8b95bc5c61ee" providerId="ADAL" clId="{B63C754E-6D83-C341-A3A9-DAAF6C60B0CA}" dt="2021-01-16T14:31:20.666" v="4614" actId="478"/>
          <ac:spMkLst>
            <pc:docMk/>
            <pc:sldMk cId="1203175084" sldId="474"/>
            <ac:spMk id="9573" creationId="{00000000-0000-0000-0000-000000000000}"/>
          </ac:spMkLst>
        </pc:spChg>
        <pc:spChg chg="del">
          <ac:chgData name="Tian Tang" userId="595f2bf6-a870-4306-8911-8b95bc5c61ee" providerId="ADAL" clId="{B63C754E-6D83-C341-A3A9-DAAF6C60B0CA}" dt="2021-01-16T14:31:24.912" v="4617" actId="478"/>
          <ac:spMkLst>
            <pc:docMk/>
            <pc:sldMk cId="1203175084" sldId="474"/>
            <ac:spMk id="9574" creationId="{00000000-0000-0000-0000-000000000000}"/>
          </ac:spMkLst>
        </pc:spChg>
        <pc:spChg chg="del mod">
          <ac:chgData name="Tian Tang" userId="595f2bf6-a870-4306-8911-8b95bc5c61ee" providerId="ADAL" clId="{B63C754E-6D83-C341-A3A9-DAAF6C60B0CA}" dt="2021-01-16T15:11:12.476" v="5314" actId="1076"/>
          <ac:spMkLst>
            <pc:docMk/>
            <pc:sldMk cId="1203175084" sldId="474"/>
            <ac:spMk id="9583" creationId="{00000000-0000-0000-0000-000000000000}"/>
          </ac:spMkLst>
        </pc:spChg>
        <pc:spChg chg="del mod">
          <ac:chgData name="Tian Tang" userId="595f2bf6-a870-4306-8911-8b95bc5c61ee" providerId="ADAL" clId="{B63C754E-6D83-C341-A3A9-DAAF6C60B0CA}" dt="2021-01-16T15:11:28.250" v="5317" actId="1076"/>
          <ac:spMkLst>
            <pc:docMk/>
            <pc:sldMk cId="1203175084" sldId="474"/>
            <ac:spMk id="9584" creationId="{00000000-0000-0000-0000-000000000000}"/>
          </ac:spMkLst>
        </pc:spChg>
        <pc:spChg chg="del mod">
          <ac:chgData name="Tian Tang" userId="595f2bf6-a870-4306-8911-8b95bc5c61ee" providerId="ADAL" clId="{B63C754E-6D83-C341-A3A9-DAAF6C60B0CA}" dt="2021-01-16T15:10:30.324" v="5304" actId="255"/>
          <ac:spMkLst>
            <pc:docMk/>
            <pc:sldMk cId="1203175084" sldId="474"/>
            <ac:spMk id="9585" creationId="{00000000-0000-0000-0000-000000000000}"/>
          </ac:spMkLst>
        </pc:spChg>
        <pc:spChg chg="del mod">
          <ac:chgData name="Tian Tang" userId="595f2bf6-a870-4306-8911-8b95bc5c61ee" providerId="ADAL" clId="{B63C754E-6D83-C341-A3A9-DAAF6C60B0CA}" dt="2021-01-16T15:10:34.388" v="5305" actId="255"/>
          <ac:spMkLst>
            <pc:docMk/>
            <pc:sldMk cId="1203175084" sldId="474"/>
            <ac:spMk id="9586" creationId="{00000000-0000-0000-0000-000000000000}"/>
          </ac:spMkLst>
        </pc:spChg>
        <pc:spChg chg="del mod">
          <ac:chgData name="Tian Tang" userId="595f2bf6-a870-4306-8911-8b95bc5c61ee" providerId="ADAL" clId="{B63C754E-6D83-C341-A3A9-DAAF6C60B0CA}" dt="2021-01-16T15:10:40.612" v="5306" actId="255"/>
          <ac:spMkLst>
            <pc:docMk/>
            <pc:sldMk cId="1203175084" sldId="474"/>
            <ac:spMk id="9587" creationId="{00000000-0000-0000-0000-000000000000}"/>
          </ac:spMkLst>
        </pc:spChg>
        <pc:spChg chg="del mod">
          <ac:chgData name="Tian Tang" userId="595f2bf6-a870-4306-8911-8b95bc5c61ee" providerId="ADAL" clId="{B63C754E-6D83-C341-A3A9-DAAF6C60B0CA}" dt="2021-01-16T15:10:44.986" v="5307" actId="255"/>
          <ac:spMkLst>
            <pc:docMk/>
            <pc:sldMk cId="1203175084" sldId="474"/>
            <ac:spMk id="9588" creationId="{00000000-0000-0000-0000-000000000000}"/>
          </ac:spMkLst>
        </pc:spChg>
        <pc:spChg chg="del">
          <ac:chgData name="Tian Tang" userId="595f2bf6-a870-4306-8911-8b95bc5c61ee" providerId="ADAL" clId="{B63C754E-6D83-C341-A3A9-DAAF6C60B0CA}" dt="2021-01-16T14:31:20.666" v="4614" actId="478"/>
          <ac:spMkLst>
            <pc:docMk/>
            <pc:sldMk cId="1203175084" sldId="474"/>
            <ac:spMk id="9589" creationId="{00000000-0000-0000-0000-000000000000}"/>
          </ac:spMkLst>
        </pc:spChg>
        <pc:spChg chg="del">
          <ac:chgData name="Tian Tang" userId="595f2bf6-a870-4306-8911-8b95bc5c61ee" providerId="ADAL" clId="{B63C754E-6D83-C341-A3A9-DAAF6C60B0CA}" dt="2021-01-16T14:31:20.666" v="4614" actId="478"/>
          <ac:spMkLst>
            <pc:docMk/>
            <pc:sldMk cId="1203175084" sldId="474"/>
            <ac:spMk id="9600" creationId="{00000000-0000-0000-0000-000000000000}"/>
          </ac:spMkLst>
        </pc:spChg>
        <pc:grpChg chg="add del">
          <ac:chgData name="Tian Tang" userId="595f2bf6-a870-4306-8911-8b95bc5c61ee" providerId="ADAL" clId="{B63C754E-6D83-C341-A3A9-DAAF6C60B0CA}" dt="2021-01-16T15:09:50.662" v="5297" actId="478"/>
          <ac:grpSpMkLst>
            <pc:docMk/>
            <pc:sldMk cId="1203175084" sldId="474"/>
            <ac:grpSpMk id="2" creationId="{0A4F88F0-C98C-4B90-B79E-B61B5DA4B57D}"/>
          </ac:grpSpMkLst>
        </pc:grpChg>
        <pc:grpChg chg="add del">
          <ac:chgData name="Tian Tang" userId="595f2bf6-a870-4306-8911-8b95bc5c61ee" providerId="ADAL" clId="{B63C754E-6D83-C341-A3A9-DAAF6C60B0CA}" dt="2021-01-16T15:09:51.526" v="5299" actId="478"/>
          <ac:grpSpMkLst>
            <pc:docMk/>
            <pc:sldMk cId="1203175084" sldId="474"/>
            <ac:grpSpMk id="7" creationId="{D622E1D0-7FE4-4337-AD0E-86D44148B378}"/>
          </ac:grpSpMkLst>
        </pc:grpChg>
        <pc:grpChg chg="add del">
          <ac:chgData name="Tian Tang" userId="595f2bf6-a870-4306-8911-8b95bc5c61ee" providerId="ADAL" clId="{B63C754E-6D83-C341-A3A9-DAAF6C60B0CA}" dt="2021-01-16T15:09:49.294" v="5295" actId="478"/>
          <ac:grpSpMkLst>
            <pc:docMk/>
            <pc:sldMk cId="1203175084" sldId="474"/>
            <ac:grpSpMk id="10" creationId="{B7AFC8EE-78CF-491D-BF88-E2FC9E092225}"/>
          </ac:grpSpMkLst>
        </pc:grpChg>
        <pc:grpChg chg="add del mod">
          <ac:chgData name="Tian Tang" userId="595f2bf6-a870-4306-8911-8b95bc5c61ee" providerId="ADAL" clId="{B63C754E-6D83-C341-A3A9-DAAF6C60B0CA}" dt="2021-01-16T15:10:10.488" v="5300" actId="478"/>
          <ac:grpSpMkLst>
            <pc:docMk/>
            <pc:sldMk cId="1203175084" sldId="474"/>
            <ac:grpSpMk id="59" creationId="{F9996830-AC5F-F440-841C-4C70C55D0DE5}"/>
          </ac:grpSpMkLst>
        </pc:grpChg>
        <pc:grpChg chg="add del mod">
          <ac:chgData name="Tian Tang" userId="595f2bf6-a870-4306-8911-8b95bc5c61ee" providerId="ADAL" clId="{B63C754E-6D83-C341-A3A9-DAAF6C60B0CA}" dt="2021-01-16T15:10:15.885" v="5302" actId="478"/>
          <ac:grpSpMkLst>
            <pc:docMk/>
            <pc:sldMk cId="1203175084" sldId="474"/>
            <ac:grpSpMk id="63" creationId="{C70C38F1-0A65-B047-A3E7-508FB9055F6C}"/>
          </ac:grpSpMkLst>
        </pc:grpChg>
        <pc:grpChg chg="mod">
          <ac:chgData name="Tian Tang" userId="595f2bf6-a870-4306-8911-8b95bc5c61ee" providerId="ADAL" clId="{B63C754E-6D83-C341-A3A9-DAAF6C60B0CA}" dt="2021-01-16T15:10:59.068" v="5310" actId="14100"/>
          <ac:grpSpMkLst>
            <pc:docMk/>
            <pc:sldMk cId="1203175084" sldId="474"/>
            <ac:grpSpMk id="9575" creationId="{00000000-0000-0000-0000-000000000000}"/>
          </ac:grpSpMkLst>
        </pc:grpChg>
        <pc:grpChg chg="del">
          <ac:chgData name="Tian Tang" userId="595f2bf6-a870-4306-8911-8b95bc5c61ee" providerId="ADAL" clId="{B63C754E-6D83-C341-A3A9-DAAF6C60B0CA}" dt="2021-01-16T14:31:20.666" v="4614" actId="478"/>
          <ac:grpSpMkLst>
            <pc:docMk/>
            <pc:sldMk cId="1203175084" sldId="474"/>
            <ac:grpSpMk id="9590" creationId="{00000000-0000-0000-0000-000000000000}"/>
          </ac:grpSpMkLst>
        </pc:grpChg>
        <pc:grpChg chg="del">
          <ac:chgData name="Tian Tang" userId="595f2bf6-a870-4306-8911-8b95bc5c61ee" providerId="ADAL" clId="{B63C754E-6D83-C341-A3A9-DAAF6C60B0CA}" dt="2021-01-16T14:31:20.666" v="4614" actId="478"/>
          <ac:grpSpMkLst>
            <pc:docMk/>
            <pc:sldMk cId="1203175084" sldId="474"/>
            <ac:grpSpMk id="9595" creationId="{00000000-0000-0000-0000-000000000000}"/>
          </ac:grpSpMkLst>
        </pc:grpChg>
        <pc:picChg chg="mod">
          <ac:chgData name="Tian Tang" userId="595f2bf6-a870-4306-8911-8b95bc5c61ee" providerId="ADAL" clId="{B63C754E-6D83-C341-A3A9-DAAF6C60B0CA}" dt="2021-01-16T14:56:20.921" v="5015" actId="207"/>
          <ac:picMkLst>
            <pc:docMk/>
            <pc:sldMk cId="1203175084" sldId="474"/>
            <ac:picMk id="3" creationId="{1C5357E7-7AFD-4EAE-87BC-A73907B78533}"/>
          </ac:picMkLst>
        </pc:picChg>
        <pc:picChg chg="del mod">
          <ac:chgData name="Tian Tang" userId="595f2bf6-a870-4306-8911-8b95bc5c61ee" providerId="ADAL" clId="{B63C754E-6D83-C341-A3A9-DAAF6C60B0CA}" dt="2021-01-16T15:10:13.228" v="5301" actId="478"/>
          <ac:picMkLst>
            <pc:docMk/>
            <pc:sldMk cId="1203175084" sldId="474"/>
            <ac:picMk id="5" creationId="{1F3CD371-2E8C-46FC-861B-FAC9F6922A79}"/>
          </ac:picMkLst>
        </pc:picChg>
        <pc:picChg chg="add mod">
          <ac:chgData name="Tian Tang" userId="595f2bf6-a870-4306-8911-8b95bc5c61ee" providerId="ADAL" clId="{B63C754E-6D83-C341-A3A9-DAAF6C60B0CA}" dt="2021-01-16T14:31:45.547" v="4619" actId="1076"/>
          <ac:picMkLst>
            <pc:docMk/>
            <pc:sldMk cId="1203175084" sldId="474"/>
            <ac:picMk id="70" creationId="{9196E127-D71F-6A4C-AE8D-570EF84681B0}"/>
          </ac:picMkLst>
        </pc:picChg>
        <pc:picChg chg="add mod">
          <ac:chgData name="Tian Tang" userId="595f2bf6-a870-4306-8911-8b95bc5c61ee" providerId="ADAL" clId="{B63C754E-6D83-C341-A3A9-DAAF6C60B0CA}" dt="2021-01-16T14:31:45.547" v="4619" actId="1076"/>
          <ac:picMkLst>
            <pc:docMk/>
            <pc:sldMk cId="1203175084" sldId="474"/>
            <ac:picMk id="71" creationId="{B25000A9-7865-FF4F-A1F6-53C47A2185BB}"/>
          </ac:picMkLst>
        </pc:picChg>
      </pc:sldChg>
      <pc:sldChg chg="modSp mod">
        <pc:chgData name="Tian Tang" userId="595f2bf6-a870-4306-8911-8b95bc5c61ee" providerId="ADAL" clId="{B63C754E-6D83-C341-A3A9-DAAF6C60B0CA}" dt="2021-01-16T05:22:05.929" v="3350" actId="1582"/>
        <pc:sldMkLst>
          <pc:docMk/>
          <pc:sldMk cId="2272176893" sldId="478"/>
        </pc:sldMkLst>
        <pc:cxnChg chg="mod">
          <ac:chgData name="Tian Tang" userId="595f2bf6-a870-4306-8911-8b95bc5c61ee" providerId="ADAL" clId="{B63C754E-6D83-C341-A3A9-DAAF6C60B0CA}" dt="2021-01-16T05:22:05.929" v="3350" actId="1582"/>
          <ac:cxnSpMkLst>
            <pc:docMk/>
            <pc:sldMk cId="2272176893" sldId="478"/>
            <ac:cxnSpMk id="9" creationId="{00000000-0000-0000-0000-000000000000}"/>
          </ac:cxnSpMkLst>
        </pc:cxnChg>
      </pc:sldChg>
      <pc:sldChg chg="addSp delSp modSp add del mod">
        <pc:chgData name="Tian Tang" userId="595f2bf6-a870-4306-8911-8b95bc5c61ee" providerId="ADAL" clId="{B63C754E-6D83-C341-A3A9-DAAF6C60B0CA}" dt="2021-01-16T02:06:12.241" v="847" actId="2696"/>
        <pc:sldMkLst>
          <pc:docMk/>
          <pc:sldMk cId="1748916603" sldId="505"/>
        </pc:sldMkLst>
        <pc:spChg chg="add del mod">
          <ac:chgData name="Tian Tang" userId="595f2bf6-a870-4306-8911-8b95bc5c61ee" providerId="ADAL" clId="{B63C754E-6D83-C341-A3A9-DAAF6C60B0CA}" dt="2021-01-16T01:25:02.685" v="120" actId="478"/>
          <ac:spMkLst>
            <pc:docMk/>
            <pc:sldMk cId="1748916603" sldId="505"/>
            <ac:spMk id="3" creationId="{8C618DD5-AC82-2D42-83C9-971E48FE6453}"/>
          </ac:spMkLst>
        </pc:spChg>
        <pc:spChg chg="mod">
          <ac:chgData name="Tian Tang" userId="595f2bf6-a870-4306-8911-8b95bc5c61ee" providerId="ADAL" clId="{B63C754E-6D83-C341-A3A9-DAAF6C60B0CA}" dt="2021-01-16T01:49:52.066" v="575" actId="20577"/>
          <ac:spMkLst>
            <pc:docMk/>
            <pc:sldMk cId="1748916603" sldId="505"/>
            <ac:spMk id="25" creationId="{FFD6B012-AE27-B944-A174-F3EFCCAB5775}"/>
          </ac:spMkLst>
        </pc:spChg>
        <pc:spChg chg="mod">
          <ac:chgData name="Tian Tang" userId="595f2bf6-a870-4306-8911-8b95bc5c61ee" providerId="ADAL" clId="{B63C754E-6D83-C341-A3A9-DAAF6C60B0CA}" dt="2021-01-16T01:48:03.393" v="535"/>
          <ac:spMkLst>
            <pc:docMk/>
            <pc:sldMk cId="1748916603" sldId="505"/>
            <ac:spMk id="26" creationId="{0AE28446-1722-E24C-A48C-5EE05F8CCA1D}"/>
          </ac:spMkLst>
        </pc:spChg>
        <pc:spChg chg="add mod">
          <ac:chgData name="Tian Tang" userId="595f2bf6-a870-4306-8911-8b95bc5c61ee" providerId="ADAL" clId="{B63C754E-6D83-C341-A3A9-DAAF6C60B0CA}" dt="2021-01-16T01:48:09.462" v="536" actId="1076"/>
          <ac:spMkLst>
            <pc:docMk/>
            <pc:sldMk cId="1748916603" sldId="505"/>
            <ac:spMk id="27" creationId="{5245EBFB-BB73-6D4B-B6C6-24EC48804708}"/>
          </ac:spMkLst>
        </pc:spChg>
        <pc:spChg chg="mod">
          <ac:chgData name="Tian Tang" userId="595f2bf6-a870-4306-8911-8b95bc5c61ee" providerId="ADAL" clId="{B63C754E-6D83-C341-A3A9-DAAF6C60B0CA}" dt="2021-01-16T01:37:57.441" v="413" actId="20577"/>
          <ac:spMkLst>
            <pc:docMk/>
            <pc:sldMk cId="1748916603" sldId="505"/>
            <ac:spMk id="1001" creationId="{00000000-0000-0000-0000-000000000000}"/>
          </ac:spMkLst>
        </pc:spChg>
        <pc:spChg chg="mod">
          <ac:chgData name="Tian Tang" userId="595f2bf6-a870-4306-8911-8b95bc5c61ee" providerId="ADAL" clId="{B63C754E-6D83-C341-A3A9-DAAF6C60B0CA}" dt="2021-01-16T01:47:51.285" v="534" actId="14100"/>
          <ac:spMkLst>
            <pc:docMk/>
            <pc:sldMk cId="1748916603" sldId="505"/>
            <ac:spMk id="1005" creationId="{00000000-0000-0000-0000-000000000000}"/>
          </ac:spMkLst>
        </pc:spChg>
        <pc:spChg chg="mod">
          <ac:chgData name="Tian Tang" userId="595f2bf6-a870-4306-8911-8b95bc5c61ee" providerId="ADAL" clId="{B63C754E-6D83-C341-A3A9-DAAF6C60B0CA}" dt="2021-01-16T01:42:26.206" v="531" actId="207"/>
          <ac:spMkLst>
            <pc:docMk/>
            <pc:sldMk cId="1748916603" sldId="505"/>
            <ac:spMk id="1008" creationId="{00000000-0000-0000-0000-000000000000}"/>
          </ac:spMkLst>
        </pc:spChg>
        <pc:spChg chg="mod">
          <ac:chgData name="Tian Tang" userId="595f2bf6-a870-4306-8911-8b95bc5c61ee" providerId="ADAL" clId="{B63C754E-6D83-C341-A3A9-DAAF6C60B0CA}" dt="2021-01-16T01:41:37.275" v="476"/>
          <ac:spMkLst>
            <pc:docMk/>
            <pc:sldMk cId="1748916603" sldId="505"/>
            <ac:spMk id="1009" creationId="{00000000-0000-0000-0000-000000000000}"/>
          </ac:spMkLst>
        </pc:spChg>
        <pc:spChg chg="mod">
          <ac:chgData name="Tian Tang" userId="595f2bf6-a870-4306-8911-8b95bc5c61ee" providerId="ADAL" clId="{B63C754E-6D83-C341-A3A9-DAAF6C60B0CA}" dt="2021-01-16T01:42:36.456" v="532" actId="20577"/>
          <ac:spMkLst>
            <pc:docMk/>
            <pc:sldMk cId="1748916603" sldId="505"/>
            <ac:spMk id="1011" creationId="{00000000-0000-0000-0000-000000000000}"/>
          </ac:spMkLst>
        </pc:spChg>
        <pc:spChg chg="mod">
          <ac:chgData name="Tian Tang" userId="595f2bf6-a870-4306-8911-8b95bc5c61ee" providerId="ADAL" clId="{B63C754E-6D83-C341-A3A9-DAAF6C60B0CA}" dt="2021-01-16T01:27:14.932" v="184" actId="20577"/>
          <ac:spMkLst>
            <pc:docMk/>
            <pc:sldMk cId="1748916603" sldId="505"/>
            <ac:spMk id="1014" creationId="{00000000-0000-0000-0000-000000000000}"/>
          </ac:spMkLst>
        </pc:spChg>
        <pc:spChg chg="mod">
          <ac:chgData name="Tian Tang" userId="595f2bf6-a870-4306-8911-8b95bc5c61ee" providerId="ADAL" clId="{B63C754E-6D83-C341-A3A9-DAAF6C60B0CA}" dt="2021-01-16T01:27:18.074" v="185" actId="20577"/>
          <ac:spMkLst>
            <pc:docMk/>
            <pc:sldMk cId="1748916603" sldId="505"/>
            <ac:spMk id="1015" creationId="{00000000-0000-0000-0000-000000000000}"/>
          </ac:spMkLst>
        </pc:spChg>
        <pc:spChg chg="del">
          <ac:chgData name="Tian Tang" userId="595f2bf6-a870-4306-8911-8b95bc5c61ee" providerId="ADAL" clId="{B63C754E-6D83-C341-A3A9-DAAF6C60B0CA}" dt="2021-01-16T01:27:22.090" v="187" actId="478"/>
          <ac:spMkLst>
            <pc:docMk/>
            <pc:sldMk cId="1748916603" sldId="505"/>
            <ac:spMk id="1019" creationId="{00000000-0000-0000-0000-000000000000}"/>
          </ac:spMkLst>
        </pc:spChg>
        <pc:grpChg chg="add mod">
          <ac:chgData name="Tian Tang" userId="595f2bf6-a870-4306-8911-8b95bc5c61ee" providerId="ADAL" clId="{B63C754E-6D83-C341-A3A9-DAAF6C60B0CA}" dt="2021-01-16T01:48:09.462" v="536" actId="1076"/>
          <ac:grpSpMkLst>
            <pc:docMk/>
            <pc:sldMk cId="1748916603" sldId="505"/>
            <ac:grpSpMk id="24" creationId="{B8E61E9E-E201-5646-A8BA-19F5A9F5FEB0}"/>
          </ac:grpSpMkLst>
        </pc:grpChg>
        <pc:grpChg chg="mod">
          <ac:chgData name="Tian Tang" userId="595f2bf6-a870-4306-8911-8b95bc5c61ee" providerId="ADAL" clId="{B63C754E-6D83-C341-A3A9-DAAF6C60B0CA}" dt="2021-01-16T01:47:47.307" v="533" actId="14100"/>
          <ac:grpSpMkLst>
            <pc:docMk/>
            <pc:sldMk cId="1748916603" sldId="505"/>
            <ac:grpSpMk id="1004" creationId="{00000000-0000-0000-0000-000000000000}"/>
          </ac:grpSpMkLst>
        </pc:grpChg>
        <pc:grpChg chg="mod">
          <ac:chgData name="Tian Tang" userId="595f2bf6-a870-4306-8911-8b95bc5c61ee" providerId="ADAL" clId="{B63C754E-6D83-C341-A3A9-DAAF6C60B0CA}" dt="2021-01-16T01:41:37.275" v="476"/>
          <ac:grpSpMkLst>
            <pc:docMk/>
            <pc:sldMk cId="1748916603" sldId="505"/>
            <ac:grpSpMk id="1007" creationId="{00000000-0000-0000-0000-000000000000}"/>
          </ac:grpSpMkLst>
        </pc:grpChg>
        <pc:grpChg chg="del">
          <ac:chgData name="Tian Tang" userId="595f2bf6-a870-4306-8911-8b95bc5c61ee" providerId="ADAL" clId="{B63C754E-6D83-C341-A3A9-DAAF6C60B0CA}" dt="2021-01-16T01:27:19.463" v="186" actId="478"/>
          <ac:grpSpMkLst>
            <pc:docMk/>
            <pc:sldMk cId="1748916603" sldId="505"/>
            <ac:grpSpMk id="1013" creationId="{00000000-0000-0000-0000-000000000000}"/>
          </ac:grpSpMkLst>
        </pc:grpChg>
        <pc:picChg chg="del">
          <ac:chgData name="Tian Tang" userId="595f2bf6-a870-4306-8911-8b95bc5c61ee" providerId="ADAL" clId="{B63C754E-6D83-C341-A3A9-DAAF6C60B0CA}" dt="2021-01-16T01:25:01.236" v="119" actId="478"/>
          <ac:picMkLst>
            <pc:docMk/>
            <pc:sldMk cId="1748916603" sldId="505"/>
            <ac:picMk id="1000" creationId="{00000000-0000-0000-0000-000000000000}"/>
          </ac:picMkLst>
        </pc:picChg>
      </pc:sldChg>
      <pc:sldChg chg="modSp add mod modNotesTx">
        <pc:chgData name="Tian Tang" userId="595f2bf6-a870-4306-8911-8b95bc5c61ee" providerId="ADAL" clId="{B63C754E-6D83-C341-A3A9-DAAF6C60B0CA}" dt="2021-01-16T02:51:47.616" v="1809" actId="20577"/>
        <pc:sldMkLst>
          <pc:docMk/>
          <pc:sldMk cId="94312012" sldId="506"/>
        </pc:sldMkLst>
        <pc:spChg chg="mod">
          <ac:chgData name="Tian Tang" userId="595f2bf6-a870-4306-8911-8b95bc5c61ee" providerId="ADAL" clId="{B63C754E-6D83-C341-A3A9-DAAF6C60B0CA}" dt="2021-01-16T01:56:07.242" v="640" actId="20577"/>
          <ac:spMkLst>
            <pc:docMk/>
            <pc:sldMk cId="94312012" sldId="506"/>
            <ac:spMk id="1001" creationId="{00000000-0000-0000-0000-000000000000}"/>
          </ac:spMkLst>
        </pc:spChg>
      </pc:sldChg>
      <pc:sldChg chg="addSp modSp new del mod">
        <pc:chgData name="Tian Tang" userId="595f2bf6-a870-4306-8911-8b95bc5c61ee" providerId="ADAL" clId="{B63C754E-6D83-C341-A3A9-DAAF6C60B0CA}" dt="2021-01-16T05:02:51.700" v="3119" actId="2696"/>
        <pc:sldMkLst>
          <pc:docMk/>
          <pc:sldMk cId="443666849" sldId="507"/>
        </pc:sldMkLst>
        <pc:spChg chg="add mod">
          <ac:chgData name="Tian Tang" userId="595f2bf6-a870-4306-8911-8b95bc5c61ee" providerId="ADAL" clId="{B63C754E-6D83-C341-A3A9-DAAF6C60B0CA}" dt="2021-01-16T02:21:15.468" v="1245" actId="207"/>
          <ac:spMkLst>
            <pc:docMk/>
            <pc:sldMk cId="443666849" sldId="507"/>
            <ac:spMk id="4" creationId="{A6E7F424-5A85-8F44-A0BC-1A4B270FC500}"/>
          </ac:spMkLst>
        </pc:spChg>
        <pc:spChg chg="add mod">
          <ac:chgData name="Tian Tang" userId="595f2bf6-a870-4306-8911-8b95bc5c61ee" providerId="ADAL" clId="{B63C754E-6D83-C341-A3A9-DAAF6C60B0CA}" dt="2021-01-16T02:21:10.123" v="1243" actId="1076"/>
          <ac:spMkLst>
            <pc:docMk/>
            <pc:sldMk cId="443666849" sldId="507"/>
            <ac:spMk id="5" creationId="{70F67AAC-7599-124F-9A34-E4A2500F536C}"/>
          </ac:spMkLst>
        </pc:spChg>
        <pc:spChg chg="add mod">
          <ac:chgData name="Tian Tang" userId="595f2bf6-a870-4306-8911-8b95bc5c61ee" providerId="ADAL" clId="{B63C754E-6D83-C341-A3A9-DAAF6C60B0CA}" dt="2021-01-16T02:21:54.465" v="1256" actId="14100"/>
          <ac:spMkLst>
            <pc:docMk/>
            <pc:sldMk cId="443666849" sldId="507"/>
            <ac:spMk id="6" creationId="{D6ED4600-5CCA-6444-99A6-C9D737BE2074}"/>
          </ac:spMkLst>
        </pc:spChg>
        <pc:spChg chg="add mod">
          <ac:chgData name="Tian Tang" userId="595f2bf6-a870-4306-8911-8b95bc5c61ee" providerId="ADAL" clId="{B63C754E-6D83-C341-A3A9-DAAF6C60B0CA}" dt="2021-01-16T02:22:10.060" v="1265" actId="20577"/>
          <ac:spMkLst>
            <pc:docMk/>
            <pc:sldMk cId="443666849" sldId="507"/>
            <ac:spMk id="7" creationId="{604DF23E-B5F6-7A4B-BE8D-30B2271EA723}"/>
          </ac:spMkLst>
        </pc:spChg>
      </pc:sldChg>
      <pc:sldChg chg="delSp modSp add mod">
        <pc:chgData name="Tian Tang" userId="595f2bf6-a870-4306-8911-8b95bc5c61ee" providerId="ADAL" clId="{B63C754E-6D83-C341-A3A9-DAAF6C60B0CA}" dt="2021-01-16T02:46:35.147" v="1794" actId="1076"/>
        <pc:sldMkLst>
          <pc:docMk/>
          <pc:sldMk cId="3005134029" sldId="511"/>
        </pc:sldMkLst>
        <pc:spChg chg="mod topLvl">
          <ac:chgData name="Tian Tang" userId="595f2bf6-a870-4306-8911-8b95bc5c61ee" providerId="ADAL" clId="{B63C754E-6D83-C341-A3A9-DAAF6C60B0CA}" dt="2021-01-16T02:46:35.147" v="1794" actId="1076"/>
          <ac:spMkLst>
            <pc:docMk/>
            <pc:sldMk cId="3005134029" sldId="511"/>
            <ac:spMk id="4898" creationId="{00000000-0000-0000-0000-000000000000}"/>
          </ac:spMkLst>
        </pc:spChg>
        <pc:spChg chg="del topLvl">
          <ac:chgData name="Tian Tang" userId="595f2bf6-a870-4306-8911-8b95bc5c61ee" providerId="ADAL" clId="{B63C754E-6D83-C341-A3A9-DAAF6C60B0CA}" dt="2021-01-16T02:46:28.693" v="1793" actId="478"/>
          <ac:spMkLst>
            <pc:docMk/>
            <pc:sldMk cId="3005134029" sldId="511"/>
            <ac:spMk id="4899" creationId="{00000000-0000-0000-0000-000000000000}"/>
          </ac:spMkLst>
        </pc:spChg>
        <pc:spChg chg="mod topLvl">
          <ac:chgData name="Tian Tang" userId="595f2bf6-a870-4306-8911-8b95bc5c61ee" providerId="ADAL" clId="{B63C754E-6D83-C341-A3A9-DAAF6C60B0CA}" dt="2021-01-16T02:46:13.741" v="1789" actId="1076"/>
          <ac:spMkLst>
            <pc:docMk/>
            <pc:sldMk cId="3005134029" sldId="511"/>
            <ac:spMk id="4901" creationId="{00000000-0000-0000-0000-000000000000}"/>
          </ac:spMkLst>
        </pc:spChg>
        <pc:spChg chg="del topLvl">
          <ac:chgData name="Tian Tang" userId="595f2bf6-a870-4306-8911-8b95bc5c61ee" providerId="ADAL" clId="{B63C754E-6D83-C341-A3A9-DAAF6C60B0CA}" dt="2021-01-16T02:46:10.085" v="1788" actId="478"/>
          <ac:spMkLst>
            <pc:docMk/>
            <pc:sldMk cId="3005134029" sldId="511"/>
            <ac:spMk id="4902" creationId="{00000000-0000-0000-0000-000000000000}"/>
          </ac:spMkLst>
        </pc:spChg>
        <pc:spChg chg="mod topLvl">
          <ac:chgData name="Tian Tang" userId="595f2bf6-a870-4306-8911-8b95bc5c61ee" providerId="ADAL" clId="{B63C754E-6D83-C341-A3A9-DAAF6C60B0CA}" dt="2021-01-16T02:46:22.761" v="1792" actId="1076"/>
          <ac:spMkLst>
            <pc:docMk/>
            <pc:sldMk cId="3005134029" sldId="511"/>
            <ac:spMk id="4904" creationId="{00000000-0000-0000-0000-000000000000}"/>
          </ac:spMkLst>
        </pc:spChg>
        <pc:spChg chg="del topLvl">
          <ac:chgData name="Tian Tang" userId="595f2bf6-a870-4306-8911-8b95bc5c61ee" providerId="ADAL" clId="{B63C754E-6D83-C341-A3A9-DAAF6C60B0CA}" dt="2021-01-16T02:46:17.382" v="1790" actId="478"/>
          <ac:spMkLst>
            <pc:docMk/>
            <pc:sldMk cId="3005134029" sldId="511"/>
            <ac:spMk id="4905" creationId="{00000000-0000-0000-0000-000000000000}"/>
          </ac:spMkLst>
        </pc:spChg>
        <pc:grpChg chg="del">
          <ac:chgData name="Tian Tang" userId="595f2bf6-a870-4306-8911-8b95bc5c61ee" providerId="ADAL" clId="{B63C754E-6D83-C341-A3A9-DAAF6C60B0CA}" dt="2021-01-16T02:46:28.693" v="1793" actId="478"/>
          <ac:grpSpMkLst>
            <pc:docMk/>
            <pc:sldMk cId="3005134029" sldId="511"/>
            <ac:grpSpMk id="4897" creationId="{00000000-0000-0000-0000-000000000000}"/>
          </ac:grpSpMkLst>
        </pc:grpChg>
        <pc:grpChg chg="del">
          <ac:chgData name="Tian Tang" userId="595f2bf6-a870-4306-8911-8b95bc5c61ee" providerId="ADAL" clId="{B63C754E-6D83-C341-A3A9-DAAF6C60B0CA}" dt="2021-01-16T02:46:10.085" v="1788" actId="478"/>
          <ac:grpSpMkLst>
            <pc:docMk/>
            <pc:sldMk cId="3005134029" sldId="511"/>
            <ac:grpSpMk id="4900" creationId="{00000000-0000-0000-0000-000000000000}"/>
          </ac:grpSpMkLst>
        </pc:grpChg>
        <pc:grpChg chg="del">
          <ac:chgData name="Tian Tang" userId="595f2bf6-a870-4306-8911-8b95bc5c61ee" providerId="ADAL" clId="{B63C754E-6D83-C341-A3A9-DAAF6C60B0CA}" dt="2021-01-16T02:46:17.382" v="1790" actId="478"/>
          <ac:grpSpMkLst>
            <pc:docMk/>
            <pc:sldMk cId="3005134029" sldId="511"/>
            <ac:grpSpMk id="4903" creationId="{00000000-0000-0000-0000-000000000000}"/>
          </ac:grpSpMkLst>
        </pc:grpChg>
      </pc:sldChg>
      <pc:sldChg chg="new del modNotesTx">
        <pc:chgData name="Tian Tang" userId="595f2bf6-a870-4306-8911-8b95bc5c61ee" providerId="ADAL" clId="{B63C754E-6D83-C341-A3A9-DAAF6C60B0CA}" dt="2021-01-16T03:38:48.353" v="2285" actId="2696"/>
        <pc:sldMkLst>
          <pc:docMk/>
          <pc:sldMk cId="3156885311" sldId="512"/>
        </pc:sldMkLst>
      </pc:sldChg>
      <pc:sldChg chg="modSp add mod modNotesTx">
        <pc:chgData name="Tian Tang" userId="595f2bf6-a870-4306-8911-8b95bc5c61ee" providerId="ADAL" clId="{B63C754E-6D83-C341-A3A9-DAAF6C60B0CA}" dt="2021-01-16T04:22:49.684" v="2836" actId="20577"/>
        <pc:sldMkLst>
          <pc:docMk/>
          <pc:sldMk cId="2101626908" sldId="514"/>
        </pc:sldMkLst>
        <pc:spChg chg="mod">
          <ac:chgData name="Tian Tang" userId="595f2bf6-a870-4306-8911-8b95bc5c61ee" providerId="ADAL" clId="{B63C754E-6D83-C341-A3A9-DAAF6C60B0CA}" dt="2021-01-16T03:16:24.109" v="2188" actId="20577"/>
          <ac:spMkLst>
            <pc:docMk/>
            <pc:sldMk cId="2101626908" sldId="514"/>
            <ac:spMk id="1564" creationId="{00000000-0000-0000-0000-000000000000}"/>
          </ac:spMkLst>
        </pc:spChg>
        <pc:spChg chg="mod">
          <ac:chgData name="Tian Tang" userId="595f2bf6-a870-4306-8911-8b95bc5c61ee" providerId="ADAL" clId="{B63C754E-6D83-C341-A3A9-DAAF6C60B0CA}" dt="2021-01-16T03:16:30.229" v="2189" actId="20577"/>
          <ac:spMkLst>
            <pc:docMk/>
            <pc:sldMk cId="2101626908" sldId="514"/>
            <ac:spMk id="1568" creationId="{00000000-0000-0000-0000-000000000000}"/>
          </ac:spMkLst>
        </pc:spChg>
        <pc:spChg chg="mod">
          <ac:chgData name="Tian Tang" userId="595f2bf6-a870-4306-8911-8b95bc5c61ee" providerId="ADAL" clId="{B63C754E-6D83-C341-A3A9-DAAF6C60B0CA}" dt="2021-01-16T03:16:34.282" v="2190" actId="20577"/>
          <ac:spMkLst>
            <pc:docMk/>
            <pc:sldMk cId="2101626908" sldId="514"/>
            <ac:spMk id="1572" creationId="{00000000-0000-0000-0000-000000000000}"/>
          </ac:spMkLst>
        </pc:spChg>
        <pc:spChg chg="mod">
          <ac:chgData name="Tian Tang" userId="595f2bf6-a870-4306-8911-8b95bc5c61ee" providerId="ADAL" clId="{B63C754E-6D83-C341-A3A9-DAAF6C60B0CA}" dt="2021-01-16T03:16:41.180" v="2191" actId="20577"/>
          <ac:spMkLst>
            <pc:docMk/>
            <pc:sldMk cId="2101626908" sldId="514"/>
            <ac:spMk id="1576" creationId="{00000000-0000-0000-0000-000000000000}"/>
          </ac:spMkLst>
        </pc:spChg>
        <pc:spChg chg="mod">
          <ac:chgData name="Tian Tang" userId="595f2bf6-a870-4306-8911-8b95bc5c61ee" providerId="ADAL" clId="{B63C754E-6D83-C341-A3A9-DAAF6C60B0CA}" dt="2021-01-16T03:17:18.880" v="2244" actId="20577"/>
          <ac:spMkLst>
            <pc:docMk/>
            <pc:sldMk cId="2101626908" sldId="514"/>
            <ac:spMk id="1578" creationId="{00000000-0000-0000-0000-000000000000}"/>
          </ac:spMkLst>
        </pc:spChg>
        <pc:spChg chg="mod">
          <ac:chgData name="Tian Tang" userId="595f2bf6-a870-4306-8911-8b95bc5c61ee" providerId="ADAL" clId="{B63C754E-6D83-C341-A3A9-DAAF6C60B0CA}" dt="2021-01-16T03:16:59.301" v="2205" actId="20577"/>
          <ac:spMkLst>
            <pc:docMk/>
            <pc:sldMk cId="2101626908" sldId="514"/>
            <ac:spMk id="1579" creationId="{00000000-0000-0000-0000-000000000000}"/>
          </ac:spMkLst>
        </pc:spChg>
        <pc:spChg chg="mod">
          <ac:chgData name="Tian Tang" userId="595f2bf6-a870-4306-8911-8b95bc5c61ee" providerId="ADAL" clId="{B63C754E-6D83-C341-A3A9-DAAF6C60B0CA}" dt="2021-01-16T04:21:52.506" v="2748" actId="20577"/>
          <ac:spMkLst>
            <pc:docMk/>
            <pc:sldMk cId="2101626908" sldId="514"/>
            <ac:spMk id="1591" creationId="{00000000-0000-0000-0000-000000000000}"/>
          </ac:spMkLst>
        </pc:spChg>
      </pc:sldChg>
      <pc:sldChg chg="addSp delSp modSp mod ord modNotesTx">
        <pc:chgData name="Tian Tang" userId="595f2bf6-a870-4306-8911-8b95bc5c61ee" providerId="ADAL" clId="{B63C754E-6D83-C341-A3A9-DAAF6C60B0CA}" dt="2021-01-16T15:48:41.438" v="6134" actId="14100"/>
        <pc:sldMkLst>
          <pc:docMk/>
          <pc:sldMk cId="1123289802" sldId="515"/>
        </pc:sldMkLst>
        <pc:spChg chg="mod">
          <ac:chgData name="Tian Tang" userId="595f2bf6-a870-4306-8911-8b95bc5c61ee" providerId="ADAL" clId="{B63C754E-6D83-C341-A3A9-DAAF6C60B0CA}" dt="2021-01-16T15:48:22.438" v="6128" actId="1076"/>
          <ac:spMkLst>
            <pc:docMk/>
            <pc:sldMk cId="1123289802" sldId="515"/>
            <ac:spMk id="2" creationId="{9E51551A-656D-464C-94A1-6CB43F2C3CD8}"/>
          </ac:spMkLst>
        </pc:spChg>
        <pc:spChg chg="del">
          <ac:chgData name="Tian Tang" userId="595f2bf6-a870-4306-8911-8b95bc5c61ee" providerId="ADAL" clId="{B63C754E-6D83-C341-A3A9-DAAF6C60B0CA}" dt="2021-01-16T15:45:56.092" v="5958" actId="478"/>
          <ac:spMkLst>
            <pc:docMk/>
            <pc:sldMk cId="1123289802" sldId="515"/>
            <ac:spMk id="3" creationId="{BE145AFE-9ED2-4E47-BFC3-92B37F0CC6ED}"/>
          </ac:spMkLst>
        </pc:spChg>
        <pc:picChg chg="add mod">
          <ac:chgData name="Tian Tang" userId="595f2bf6-a870-4306-8911-8b95bc5c61ee" providerId="ADAL" clId="{B63C754E-6D83-C341-A3A9-DAAF6C60B0CA}" dt="2021-01-16T15:48:29.805" v="6130" actId="1076"/>
          <ac:picMkLst>
            <pc:docMk/>
            <pc:sldMk cId="1123289802" sldId="515"/>
            <ac:picMk id="3074" creationId="{1815ACC5-85AA-964C-A297-28204D0CCF31}"/>
          </ac:picMkLst>
        </pc:picChg>
        <pc:picChg chg="add mod">
          <ac:chgData name="Tian Tang" userId="595f2bf6-a870-4306-8911-8b95bc5c61ee" providerId="ADAL" clId="{B63C754E-6D83-C341-A3A9-DAAF6C60B0CA}" dt="2021-01-16T15:48:41.438" v="6134" actId="14100"/>
          <ac:picMkLst>
            <pc:docMk/>
            <pc:sldMk cId="1123289802" sldId="515"/>
            <ac:picMk id="3076" creationId="{853ED3ED-54BF-2D4F-8AC0-83D29AD8B49E}"/>
          </ac:picMkLst>
        </pc:picChg>
      </pc:sldChg>
      <pc:sldChg chg="modSp add mod">
        <pc:chgData name="Tian Tang" userId="595f2bf6-a870-4306-8911-8b95bc5c61ee" providerId="ADAL" clId="{B63C754E-6D83-C341-A3A9-DAAF6C60B0CA}" dt="2021-01-16T15:46:21.813" v="6004" actId="20577"/>
        <pc:sldMkLst>
          <pc:docMk/>
          <pc:sldMk cId="4109963940" sldId="517"/>
        </pc:sldMkLst>
        <pc:spChg chg="mod">
          <ac:chgData name="Tian Tang" userId="595f2bf6-a870-4306-8911-8b95bc5c61ee" providerId="ADAL" clId="{B63C754E-6D83-C341-A3A9-DAAF6C60B0CA}" dt="2021-01-16T15:46:21.813" v="6004" actId="20577"/>
          <ac:spMkLst>
            <pc:docMk/>
            <pc:sldMk cId="4109963940" sldId="517"/>
            <ac:spMk id="25" creationId="{B21F19E4-E71C-A54B-BC9F-3CD010758EFA}"/>
          </ac:spMkLst>
        </pc:spChg>
      </pc:sldChg>
      <pc:sldChg chg="modSp add mod">
        <pc:chgData name="Tian Tang" userId="595f2bf6-a870-4306-8911-8b95bc5c61ee" providerId="ADAL" clId="{B63C754E-6D83-C341-A3A9-DAAF6C60B0CA}" dt="2021-01-16T15:47:11.260" v="6042" actId="20577"/>
        <pc:sldMkLst>
          <pc:docMk/>
          <pc:sldMk cId="2465684238" sldId="518"/>
        </pc:sldMkLst>
        <pc:spChg chg="mod">
          <ac:chgData name="Tian Tang" userId="595f2bf6-a870-4306-8911-8b95bc5c61ee" providerId="ADAL" clId="{B63C754E-6D83-C341-A3A9-DAAF6C60B0CA}" dt="2021-01-16T15:47:11.260" v="6042" actId="20577"/>
          <ac:spMkLst>
            <pc:docMk/>
            <pc:sldMk cId="2465684238" sldId="518"/>
            <ac:spMk id="25" creationId="{B21F19E4-E71C-A54B-BC9F-3CD010758EFA}"/>
          </ac:spMkLst>
        </pc:spChg>
      </pc:sldChg>
    </pc:docChg>
  </pc:docChgLst>
  <pc:docChgLst>
    <pc:chgData name="Poris, Ethan" userId="S::eporis.msc2021@ivey.ca::c2868ff0-ae52-4d36-9fc2-374864b4a197" providerId="AD" clId="Web-{EDF35CEA-5C33-49A3-B4C9-97493B6C65D0}"/>
    <pc:docChg chg="modSld">
      <pc:chgData name="Poris, Ethan" userId="S::eporis.msc2021@ivey.ca::c2868ff0-ae52-4d36-9fc2-374864b4a197" providerId="AD" clId="Web-{EDF35CEA-5C33-49A3-B4C9-97493B6C65D0}" dt="2021-01-16T00:51:07.483" v="1" actId="1076"/>
      <pc:docMkLst>
        <pc:docMk/>
      </pc:docMkLst>
      <pc:sldChg chg="modSp">
        <pc:chgData name="Poris, Ethan" userId="S::eporis.msc2021@ivey.ca::c2868ff0-ae52-4d36-9fc2-374864b4a197" providerId="AD" clId="Web-{EDF35CEA-5C33-49A3-B4C9-97493B6C65D0}" dt="2021-01-16T00:51:07.483" v="1" actId="1076"/>
        <pc:sldMkLst>
          <pc:docMk/>
          <pc:sldMk cId="4149305138" sldId="501"/>
        </pc:sldMkLst>
        <pc:spChg chg="mod">
          <ac:chgData name="Poris, Ethan" userId="S::eporis.msc2021@ivey.ca::c2868ff0-ae52-4d36-9fc2-374864b4a197" providerId="AD" clId="Web-{EDF35CEA-5C33-49A3-B4C9-97493B6C65D0}" dt="2021-01-16T00:51:07.483" v="1" actId="1076"/>
          <ac:spMkLst>
            <pc:docMk/>
            <pc:sldMk cId="4149305138" sldId="501"/>
            <ac:spMk id="4" creationId="{D91837AC-6ADE-45F6-99DF-66A72D4F5B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20108-6946-4244-BBB4-9BB9586E345B}" type="datetimeFigureOut">
              <a:rPr lang="en-CA" smtClean="0"/>
              <a:t>2021-01-16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73045-3102-4504-8693-BFF7F27EE74A}" type="slidenum">
              <a:rPr lang="en-CA" smtClean="0"/>
              <a:t>‹#›</a:t>
            </a:fld>
            <a:endParaRPr lang="en-CA"/>
          </a:p>
        </p:txBody>
      </p:sp>
    </p:spTree>
    <p:extLst>
      <p:ext uri="{BB962C8B-B14F-4D97-AF65-F5344CB8AC3E}">
        <p14:creationId xmlns:p14="http://schemas.microsoft.com/office/powerpoint/2010/main" val="367562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phe.gov/Preparedness/planning/hpp/Pages/default.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hhs.gov/"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notes"/>
          <p:cNvSpPr txBox="1">
            <a:spLocks noGrp="1"/>
          </p:cNvSpPr>
          <p:nvPr>
            <p:ph type="body" idx="1"/>
          </p:nvPr>
        </p:nvSpPr>
        <p:spPr>
          <a:xfrm>
            <a:off x="994569" y="3257550"/>
            <a:ext cx="7956550" cy="3086100"/>
          </a:xfrm>
          <a:prstGeom prst="rect">
            <a:avLst/>
          </a:prstGeom>
        </p:spPr>
        <p:txBody>
          <a:bodyPr spcFirstLastPara="1" wrap="square" lIns="91425" tIns="45700" rIns="91425" bIns="45700" anchor="t" anchorCtr="0">
            <a:noAutofit/>
          </a:bodyPr>
          <a:lstStyle/>
          <a:p>
            <a:r>
              <a:rPr lang="en-US">
                <a:cs typeface="Calibri"/>
              </a:rPr>
              <a:t>Good afternoon everyone, and welcome to our presentation discussing physician burnout at MVU Health. </a:t>
            </a:r>
          </a:p>
          <a:p>
            <a:r>
              <a:rPr lang="en-US">
                <a:cs typeface="Calibri"/>
              </a:rPr>
              <a:t>Presenting to you today, we have myself </a:t>
            </a:r>
            <a:r>
              <a:rPr lang="en-US"/>
              <a:t>Veronica Moore, Cole Moorcroft, Ethan Poris, Tian Tang and Carol Zhang.</a:t>
            </a:r>
            <a:endParaRPr lang="en-US">
              <a:cs typeface="Calibri"/>
            </a:endParaRPr>
          </a:p>
          <a:p>
            <a:endParaRPr lang="en-US">
              <a:cs typeface="Calibri"/>
            </a:endParaRPr>
          </a:p>
          <a:p>
            <a:r>
              <a:rPr lang="en-US">
                <a:cs typeface="Calibri"/>
              </a:rPr>
              <a:t>10 sec</a:t>
            </a:r>
          </a:p>
        </p:txBody>
      </p:sp>
      <p:sp>
        <p:nvSpPr>
          <p:cNvPr id="642" name="Google Shape;642;p4: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448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p57: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0" name="Google Shape;2350;p57: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CA" sz="1200" b="0" i="0" kern="1200">
                <a:solidFill>
                  <a:schemeClr val="tx1"/>
                </a:solidFill>
                <a:effectLst/>
                <a:latin typeface="+mn-lt"/>
                <a:ea typeface="+mn-ea"/>
                <a:cs typeface="+mn-cs"/>
              </a:rPr>
              <a:t>Long-term, we must also be cognizant of how the future generation of doctors will also be impacted by this pandemic. COVID restrictions on the number of personnel allowed in clinic vastly decrease the number of learning opportunities for medical students undergoing clinical rotations, and units hit particularly hard by COVID may not be permitting clerkships at all. This constitutes a large body of highly-trained individuals who are sitting idle. </a:t>
            </a:r>
          </a:p>
          <a:p>
            <a:pPr marL="0" lvl="0" indent="0" algn="l" rtl="0">
              <a:spcBef>
                <a:spcPts val="0"/>
              </a:spcBef>
              <a:spcAft>
                <a:spcPts val="0"/>
              </a:spcAft>
              <a:buNone/>
            </a:pPr>
            <a:endParaRPr lang="en-CA" sz="1200" b="0" i="0" kern="1200">
              <a:solidFill>
                <a:schemeClr val="tx1"/>
              </a:solidFill>
              <a:effectLst/>
              <a:latin typeface="+mn-lt"/>
              <a:ea typeface="+mn-ea"/>
              <a:cs typeface="+mn-cs"/>
            </a:endParaRPr>
          </a:p>
          <a:p>
            <a:pPr marL="0" lvl="0" indent="0" algn="l" rtl="0">
              <a:spcBef>
                <a:spcPts val="0"/>
              </a:spcBef>
              <a:spcAft>
                <a:spcPts val="0"/>
              </a:spcAft>
              <a:buNone/>
            </a:pPr>
            <a:r>
              <a:rPr lang="en-CA" sz="1200" b="0" i="0" kern="1200">
                <a:solidFill>
                  <a:schemeClr val="tx1"/>
                </a:solidFill>
                <a:effectLst/>
                <a:latin typeface="+mn-lt"/>
                <a:ea typeface="+mn-ea"/>
                <a:cs typeface="+mn-cs"/>
              </a:rPr>
              <a:t>Since 2018, medical students can legally participate in the official medical documentation process. We believe that training clerks who cannot participate in their usual clinical rotations as scribes and in EMR is a valuable opportunity. The benefits are twofold – clinicians will have their documentation burden and burnout reduced, and clerks will be given valuable experience (in the pandemic and beyond) that increases their preparedness to employ EMR in their practice when they graduate. </a:t>
            </a:r>
          </a:p>
          <a:p>
            <a:pPr marL="0" lvl="0" indent="0" algn="l" rtl="0">
              <a:spcBef>
                <a:spcPts val="0"/>
              </a:spcBef>
              <a:spcAft>
                <a:spcPts val="0"/>
              </a:spcAft>
              <a:buNone/>
            </a:pPr>
            <a:endParaRPr lang="en-CA" sz="1200" b="0" i="0" kern="1200">
              <a:solidFill>
                <a:schemeClr val="tx1"/>
              </a:solidFill>
              <a:effectLst/>
              <a:latin typeface="+mn-lt"/>
              <a:ea typeface="+mn-ea"/>
              <a:cs typeface="+mn-cs"/>
            </a:endParaRPr>
          </a:p>
          <a:p>
            <a:pPr marL="0" lvl="0" indent="0" algn="l" rtl="0">
              <a:spcBef>
                <a:spcPts val="0"/>
              </a:spcBef>
              <a:spcAft>
                <a:spcPts val="0"/>
              </a:spcAft>
              <a:buNone/>
            </a:pPr>
            <a:r>
              <a:rPr lang="en-CA" sz="1200" b="0" i="0" kern="1200">
                <a:solidFill>
                  <a:schemeClr val="tx1"/>
                </a:solidFill>
                <a:effectLst/>
                <a:latin typeface="+mn-lt"/>
                <a:ea typeface="+mn-ea"/>
                <a:cs typeface="+mn-cs"/>
              </a:rPr>
              <a:t>This plan achieves much of the benefits of the team model proven to work in primary care while incurring fewer of these costs, since we can fund through grants. </a:t>
            </a:r>
          </a:p>
          <a:p>
            <a:pPr marL="0" lvl="0" indent="0" algn="l" rtl="0">
              <a:spcBef>
                <a:spcPts val="0"/>
              </a:spcBef>
              <a:spcAft>
                <a:spcPts val="0"/>
              </a:spcAft>
              <a:buNone/>
            </a:pPr>
            <a:endParaRPr lang="en-CA" sz="1200" b="0" i="0" kern="1200">
              <a:solidFill>
                <a:schemeClr val="tx1"/>
              </a:solidFill>
              <a:effectLst/>
              <a:latin typeface="+mn-lt"/>
              <a:ea typeface="+mn-ea"/>
              <a:cs typeface="+mn-cs"/>
            </a:endParaRPr>
          </a:p>
          <a:p>
            <a:pPr marL="0" lvl="0" indent="0" algn="l" rtl="0">
              <a:spcBef>
                <a:spcPts val="0"/>
              </a:spcBef>
              <a:spcAft>
                <a:spcPts val="0"/>
              </a:spcAft>
              <a:buNone/>
            </a:pPr>
            <a:r>
              <a:rPr lang="en-CA" sz="1200" b="0" i="0" kern="1200">
                <a:solidFill>
                  <a:schemeClr val="tx1"/>
                </a:solidFill>
                <a:effectLst/>
                <a:latin typeface="+mn-lt"/>
                <a:ea typeface="+mn-ea"/>
                <a:cs typeface="+mn-cs"/>
              </a:rPr>
              <a:t>Costs to train clerks can be funded through the </a:t>
            </a:r>
            <a:r>
              <a:rPr lang="en-CA" sz="1200" b="0" i="0" u="none" kern="1200">
                <a:solidFill>
                  <a:schemeClr val="tx1"/>
                </a:solidFill>
                <a:effectLst/>
                <a:latin typeface="+mn-lt"/>
                <a:ea typeface="+mn-ea"/>
                <a:cs typeface="+mn-cs"/>
                <a:hlinkClick r:id="rId3"/>
              </a:rPr>
              <a:t>H</a:t>
            </a:r>
            <a:r>
              <a:rPr lang="en-CA" sz="1200" b="0" i="0" u="sng" kern="1200">
                <a:solidFill>
                  <a:schemeClr val="tx1"/>
                </a:solidFill>
                <a:effectLst/>
                <a:latin typeface="+mn-lt"/>
                <a:ea typeface="+mn-ea"/>
                <a:cs typeface="+mn-cs"/>
                <a:hlinkClick r:id="rId3"/>
              </a:rPr>
              <a:t>ospital Preparedness Program</a:t>
            </a:r>
            <a:r>
              <a:rPr lang="en-CA" sz="1200" b="0" i="0" kern="1200">
                <a:solidFill>
                  <a:schemeClr val="tx1"/>
                </a:solidFill>
                <a:effectLst/>
                <a:latin typeface="+mn-lt"/>
                <a:ea typeface="+mn-ea"/>
                <a:cs typeface="+mn-cs"/>
              </a:rPr>
              <a:t> grant under the </a:t>
            </a:r>
            <a:r>
              <a:rPr lang="en-CA" sz="1200" b="0" i="0" u="none" strike="noStrike" kern="1200">
                <a:solidFill>
                  <a:schemeClr val="tx1"/>
                </a:solidFill>
                <a:effectLst/>
                <a:latin typeface="+mn-lt"/>
                <a:ea typeface="+mn-ea"/>
                <a:cs typeface="+mn-cs"/>
                <a:hlinkClick r:id="rId4"/>
              </a:rPr>
              <a:t>U.S. Department of Health &amp; Human Services</a:t>
            </a:r>
            <a:r>
              <a:rPr lang="en-CA" sz="1200" b="0" i="0" kern="1200">
                <a:solidFill>
                  <a:schemeClr val="tx1"/>
                </a:solidFill>
                <a:effectLst/>
                <a:latin typeface="+mn-lt"/>
                <a:ea typeface="+mn-ea"/>
                <a:cs typeface="+mn-cs"/>
              </a:rPr>
              <a:t> and there are a number of student grants and scholarships that can be used to provide clerks who volunteer for this program with a stipend. </a:t>
            </a:r>
          </a:p>
        </p:txBody>
      </p:sp>
      <p:sp>
        <p:nvSpPr>
          <p:cNvPr id="2351" name="Google Shape;2351;p57: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7"/>
        <p:cNvGrpSpPr/>
        <p:nvPr/>
      </p:nvGrpSpPr>
      <p:grpSpPr>
        <a:xfrm>
          <a:off x="0" y="0"/>
          <a:ext cx="0" cy="0"/>
          <a:chOff x="0" y="0"/>
          <a:chExt cx="0" cy="0"/>
        </a:xfrm>
      </p:grpSpPr>
      <p:sp>
        <p:nvSpPr>
          <p:cNvPr id="9558" name="Google Shape;9558;p219: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59" name="Google Shape;9559;p219: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CA"/>
              <a:t>Finally, to assess the efficacy of our plan and determine areas of improvement, we suggest developing an anonymous self-reporting tool for participants to record which services they used and their satisfaction with the experience. This will 1) ensure engagement with the program, and 2) provide a mechanism to analyse usage and cost-effectiveness of each aspect. Data-driven revisions can thus be continuously made to our plan, whether that means reallocation of funding or switching out components. </a:t>
            </a:r>
          </a:p>
          <a:p>
            <a:pPr marL="0" lvl="0" indent="0" algn="l" rtl="0">
              <a:spcBef>
                <a:spcPts val="0"/>
              </a:spcBef>
              <a:spcAft>
                <a:spcPts val="0"/>
              </a:spcAft>
              <a:buNone/>
            </a:pPr>
            <a:endParaRPr lang="en-CA"/>
          </a:p>
          <a:p>
            <a:pPr marL="0" lvl="0" indent="0" algn="l" rtl="0">
              <a:spcBef>
                <a:spcPts val="0"/>
              </a:spcBef>
              <a:spcAft>
                <a:spcPts val="0"/>
              </a:spcAft>
              <a:buNone/>
            </a:pPr>
            <a:r>
              <a:rPr lang="en-CA"/>
              <a:t>Our plan is flexible, responsive, and can be easily tailored to the needs of our staff. </a:t>
            </a:r>
          </a:p>
        </p:txBody>
      </p:sp>
      <p:sp>
        <p:nvSpPr>
          <p:cNvPr id="9560" name="Google Shape;9560;p219: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extLst>
      <p:ext uri="{BB962C8B-B14F-4D97-AF65-F5344CB8AC3E}">
        <p14:creationId xmlns:p14="http://schemas.microsoft.com/office/powerpoint/2010/main" val="4084092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43: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5" name="Google Shape;1925;p43: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ASSESS EFFICACY OF IMPLEMENTED E-HEALTH EFFORTS</a:t>
            </a:r>
          </a:p>
          <a:p>
            <a:pPr marL="0" lvl="0" indent="0" algn="l" rtl="0">
              <a:spcBef>
                <a:spcPts val="0"/>
              </a:spcBef>
              <a:spcAft>
                <a:spcPts val="0"/>
              </a:spcAft>
              <a:buNone/>
            </a:pPr>
            <a:endParaRPr/>
          </a:p>
        </p:txBody>
      </p:sp>
      <p:sp>
        <p:nvSpPr>
          <p:cNvPr id="1926" name="Google Shape;1926;p43: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9"/>
        <p:cNvGrpSpPr/>
        <p:nvPr/>
      </p:nvGrpSpPr>
      <p:grpSpPr>
        <a:xfrm>
          <a:off x="0" y="0"/>
          <a:ext cx="0" cy="0"/>
          <a:chOff x="0" y="0"/>
          <a:chExt cx="0" cy="0"/>
        </a:xfrm>
      </p:grpSpPr>
      <p:sp>
        <p:nvSpPr>
          <p:cNvPr id="5240" name="Google Shape;5240;p118: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1" name="Google Shape;5241;p118: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GB"/>
              <a:t>In conclusion, in order to improve mental health we have to start by de-stigmatizing mental health at MVU health and provide confidentiality and anonymity in seeking help</a:t>
            </a:r>
          </a:p>
          <a:p>
            <a:pPr marL="0" lvl="0" indent="0" algn="l" rtl="0">
              <a:spcBef>
                <a:spcPts val="0"/>
              </a:spcBef>
              <a:spcAft>
                <a:spcPts val="0"/>
              </a:spcAft>
              <a:buNone/>
            </a:pPr>
            <a:r>
              <a:rPr lang="en-GB"/>
              <a:t>Addressing sources of stress and Mental health and wellness efforts will reduce physician burnout</a:t>
            </a:r>
          </a:p>
          <a:p>
            <a:pPr marL="0" lvl="0" indent="0" algn="l" rtl="0">
              <a:spcBef>
                <a:spcPts val="0"/>
              </a:spcBef>
              <a:spcAft>
                <a:spcPts val="0"/>
              </a:spcAft>
              <a:buNone/>
            </a:pPr>
            <a:r>
              <a:rPr lang="en-GB"/>
              <a:t>To prevent further burnout, preparing for the COVID-19</a:t>
            </a:r>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Can probably increase font</a:t>
            </a:r>
          </a:p>
          <a:p>
            <a:pPr marL="0" lvl="0" indent="0" algn="l" rtl="0">
              <a:spcBef>
                <a:spcPts val="0"/>
              </a:spcBef>
              <a:spcAft>
                <a:spcPts val="0"/>
              </a:spcAft>
              <a:buNone/>
            </a:pPr>
            <a:endParaRPr lang="en-GB"/>
          </a:p>
          <a:p>
            <a:pPr marL="0" lvl="0" indent="0" algn="l" rtl="0">
              <a:spcBef>
                <a:spcPts val="0"/>
              </a:spcBef>
              <a:spcAft>
                <a:spcPts val="0"/>
              </a:spcAft>
              <a:buNone/>
            </a:pPr>
            <a:r>
              <a:rPr lang="en-GB"/>
              <a:t>Mention that even if we have a great support system, the stressors are still there? There’s a limit to what we can accomplish</a:t>
            </a:r>
            <a:endParaRPr/>
          </a:p>
        </p:txBody>
      </p:sp>
      <p:sp>
        <p:nvSpPr>
          <p:cNvPr id="5242" name="Google Shape;5242;p118: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notes"/>
          <p:cNvSpPr txBox="1">
            <a:spLocks noGrp="1"/>
          </p:cNvSpPr>
          <p:nvPr>
            <p:ph type="body" idx="1"/>
          </p:nvPr>
        </p:nvSpPr>
        <p:spPr>
          <a:xfrm>
            <a:off x="994569" y="3257550"/>
            <a:ext cx="7956550" cy="3086100"/>
          </a:xfrm>
          <a:prstGeom prst="rect">
            <a:avLst/>
          </a:prstGeom>
        </p:spPr>
        <p:txBody>
          <a:bodyPr spcFirstLastPara="1" wrap="square" lIns="91425" tIns="45700" rIns="91425" bIns="45700" anchor="t" anchorCtr="0">
            <a:noAutofit/>
          </a:bodyPr>
          <a:lstStyle/>
          <a:p>
            <a:r>
              <a:rPr lang="en-US">
                <a:cs typeface="Calibri"/>
              </a:rPr>
              <a:t>Good afternoon everyone, and welcome to our presentation discussing physician burnout at MVU Health. </a:t>
            </a:r>
          </a:p>
          <a:p>
            <a:r>
              <a:rPr lang="en-US">
                <a:cs typeface="Calibri"/>
              </a:rPr>
              <a:t>Presenting to you today, we have myself </a:t>
            </a:r>
            <a:r>
              <a:rPr lang="en-US"/>
              <a:t>Veronica Moore, Cole Moorcroft, Ethan Poris, Tian Tang and Carol Zhang.</a:t>
            </a:r>
            <a:endParaRPr lang="en-US">
              <a:cs typeface="Calibri"/>
            </a:endParaRPr>
          </a:p>
          <a:p>
            <a:endParaRPr lang="en-US">
              <a:cs typeface="Calibri"/>
            </a:endParaRPr>
          </a:p>
          <a:p>
            <a:r>
              <a:rPr lang="en-US">
                <a:cs typeface="Calibri"/>
              </a:rPr>
              <a:t>10 sec</a:t>
            </a:r>
          </a:p>
        </p:txBody>
      </p:sp>
      <p:sp>
        <p:nvSpPr>
          <p:cNvPr id="642" name="Google Shape;642;p4: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440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notes"/>
          <p:cNvSpPr txBox="1">
            <a:spLocks noGrp="1"/>
          </p:cNvSpPr>
          <p:nvPr>
            <p:ph type="body" idx="1"/>
          </p:nvPr>
        </p:nvSpPr>
        <p:spPr>
          <a:xfrm>
            <a:off x="994569" y="3257550"/>
            <a:ext cx="7956550" cy="3086100"/>
          </a:xfrm>
          <a:prstGeom prst="rect">
            <a:avLst/>
          </a:prstGeom>
        </p:spPr>
        <p:txBody>
          <a:bodyPr spcFirstLastPara="1" wrap="square" lIns="91425" tIns="45700" rIns="91425" bIns="45700" anchor="t" anchorCtr="0">
            <a:noAutofit/>
          </a:bodyPr>
          <a:lstStyle/>
          <a:p>
            <a:r>
              <a:rPr lang="en-US">
                <a:cs typeface="Calibri"/>
              </a:rPr>
              <a:t>Good afternoon everyone, and welcome to our presentation discussing physician burnout at MVU Health. </a:t>
            </a:r>
          </a:p>
          <a:p>
            <a:r>
              <a:rPr lang="en-US">
                <a:cs typeface="Calibri"/>
              </a:rPr>
              <a:t>Presenting to you today, we have myself </a:t>
            </a:r>
            <a:r>
              <a:rPr lang="en-US"/>
              <a:t>Veronica Moore, Cole Moorcroft, Ethan Poris, Tian Tang and Carol Zhang.</a:t>
            </a:r>
            <a:endParaRPr lang="en-US">
              <a:cs typeface="Calibri"/>
            </a:endParaRPr>
          </a:p>
          <a:p>
            <a:endParaRPr lang="en-US">
              <a:cs typeface="Calibri"/>
            </a:endParaRPr>
          </a:p>
          <a:p>
            <a:r>
              <a:rPr lang="en-US">
                <a:cs typeface="Calibri"/>
              </a:rPr>
              <a:t>10 sec</a:t>
            </a:r>
          </a:p>
        </p:txBody>
      </p:sp>
      <p:sp>
        <p:nvSpPr>
          <p:cNvPr id="642" name="Google Shape;642;p4: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923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Teaching students to obtain information and report it appropriately is a major goal of undergraduate medical education, and scribing can facilitate the achievement of some medical student milestones on the way to this goal – two examples are learning the appropriate use of medical vocabulary and the relative pertinence of information. </a:t>
            </a:r>
          </a:p>
          <a:p>
            <a:endParaRPr lang="en-GB"/>
          </a:p>
          <a:p>
            <a:r>
              <a:rPr lang="en-GB"/>
              <a:t>This paper which we’re citing from the Journal of General Internal Medicine suggests that the overuse of scribes is actually hampering the professional development of clerks, since their presence discourages them from engaging in roles of increasing responsibility for patience. Additionally, the time a supervisor spends reviewing scribe documentation could be spent reviewing that same documentation with a medical student, who we could argue has a more urgent need for that education. </a:t>
            </a:r>
          </a:p>
          <a:p>
            <a:endParaRPr lang="en-GB"/>
          </a:p>
          <a:p>
            <a:r>
              <a:rPr lang="en-GB"/>
              <a:t>Overall, we’d say that a greater inclusion of NMR and documentation training in clinical training, even outside of the pandemic, is really relevant and valuable. It just so happens that this large pool of idle students during the pandemic offers us an opportunity to test and transition that addition to the curriculum, with less risk of overworking clerks in the preliminary phase. </a:t>
            </a:r>
          </a:p>
          <a:p>
            <a:endParaRPr lang="en-GB"/>
          </a:p>
          <a:p>
            <a:r>
              <a:rPr lang="en-GB"/>
              <a:t>Approved by the Centre for Medicaid and Medicare Services, which is a program under the US Department of Health and Human Services in 2018. Previously, students were not allowed to be a part of the scribing process, since they’re technically not employed. </a:t>
            </a:r>
          </a:p>
        </p:txBody>
      </p:sp>
      <p:sp>
        <p:nvSpPr>
          <p:cNvPr id="4" name="Slide Number Placeholder 3"/>
          <p:cNvSpPr>
            <a:spLocks noGrp="1"/>
          </p:cNvSpPr>
          <p:nvPr>
            <p:ph type="sldNum" sz="quarter" idx="5"/>
          </p:nvPr>
        </p:nvSpPr>
        <p:spPr/>
        <p:txBody>
          <a:bodyPr/>
          <a:lstStyle/>
          <a:p>
            <a:fld id="{EA473045-3102-4504-8693-BFF7F27EE74A}" type="slidenum">
              <a:rPr lang="en-CA" smtClean="0"/>
              <a:t>16</a:t>
            </a:fld>
            <a:endParaRPr lang="en-CA"/>
          </a:p>
        </p:txBody>
      </p:sp>
    </p:spTree>
    <p:extLst>
      <p:ext uri="{BB962C8B-B14F-4D97-AF65-F5344CB8AC3E}">
        <p14:creationId xmlns:p14="http://schemas.microsoft.com/office/powerpoint/2010/main" val="235891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Assessing success</a:t>
            </a:r>
          </a:p>
          <a:p>
            <a:endParaRPr lang="en-GB"/>
          </a:p>
          <a:p>
            <a:r>
              <a:rPr lang="en-GB"/>
              <a:t>Talking about online mental health resources</a:t>
            </a:r>
          </a:p>
          <a:p>
            <a:pPr marL="171450" indent="-171450">
              <a:buFontTx/>
              <a:buChar char="-"/>
            </a:pPr>
            <a:r>
              <a:rPr lang="en-GB"/>
              <a:t>More cost effective and anonymity aspect</a:t>
            </a:r>
          </a:p>
          <a:p>
            <a:pPr marL="171450" indent="-171450">
              <a:buFontTx/>
              <a:buChar char="-"/>
            </a:pPr>
            <a:r>
              <a:rPr lang="en-GB"/>
              <a:t>Variety of resources</a:t>
            </a:r>
          </a:p>
          <a:p>
            <a:pPr marL="171450" indent="-171450">
              <a:buFontTx/>
              <a:buChar char="-"/>
            </a:pPr>
            <a:endParaRPr lang="en-GB"/>
          </a:p>
          <a:p>
            <a:pPr marL="171450" indent="-171450">
              <a:buFontTx/>
              <a:buChar char="-"/>
            </a:pPr>
            <a:r>
              <a:rPr lang="en-GB"/>
              <a:t>Have access to back-end data to assess efficacy of implemented mental health resources</a:t>
            </a:r>
          </a:p>
          <a:p>
            <a:pPr marL="171450" indent="-171450">
              <a:buFontTx/>
              <a:buChar char="-"/>
            </a:pPr>
            <a:r>
              <a:rPr lang="en-GB"/>
              <a:t>Increase efficiency of future efforts by determining which kinds of resources staff are using (i.e., mindfulness and meditation, psychotherapy) and evaluate current </a:t>
            </a:r>
            <a:r>
              <a:rPr lang="en-GB" err="1"/>
              <a:t>efforst</a:t>
            </a:r>
            <a:endParaRPr lang="en-GB"/>
          </a:p>
        </p:txBody>
      </p:sp>
      <p:sp>
        <p:nvSpPr>
          <p:cNvPr id="4" name="Slide Number Placeholder 3"/>
          <p:cNvSpPr>
            <a:spLocks noGrp="1"/>
          </p:cNvSpPr>
          <p:nvPr>
            <p:ph type="sldNum" sz="quarter" idx="5"/>
          </p:nvPr>
        </p:nvSpPr>
        <p:spPr/>
        <p:txBody>
          <a:bodyPr/>
          <a:lstStyle/>
          <a:p>
            <a:fld id="{EA473045-3102-4504-8693-BFF7F27EE74A}" type="slidenum">
              <a:rPr lang="en-CA" smtClean="0"/>
              <a:t>18</a:t>
            </a:fld>
            <a:endParaRPr lang="en-CA"/>
          </a:p>
        </p:txBody>
      </p:sp>
    </p:spTree>
    <p:extLst>
      <p:ext uri="{BB962C8B-B14F-4D97-AF65-F5344CB8AC3E}">
        <p14:creationId xmlns:p14="http://schemas.microsoft.com/office/powerpoint/2010/main" val="292359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4"/>
        <p:cNvGrpSpPr/>
        <p:nvPr/>
      </p:nvGrpSpPr>
      <p:grpSpPr>
        <a:xfrm>
          <a:off x="0" y="0"/>
          <a:ext cx="0" cy="0"/>
          <a:chOff x="0" y="0"/>
          <a:chExt cx="0" cy="0"/>
        </a:xfrm>
      </p:grpSpPr>
      <p:sp>
        <p:nvSpPr>
          <p:cNvPr id="2675" name="Google Shape;2675;p64: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6" name="Google Shape;2676;p64: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a:bodyPr>
          <a:lstStyle/>
          <a:p>
            <a:endParaRPr lang="en-US">
              <a:cs typeface="Calibri"/>
            </a:endParaRPr>
          </a:p>
          <a:p>
            <a:r>
              <a:rPr lang="en-US"/>
              <a:t>In our presentation, we will be addressing the problem at hand, its causes, and our recommendation moving forward. Physician burnout is leading to deteriorating mental health in our organization due to hospital inefficiency, underuse of mental health resources, and the ongoing pandemic. Our recommendation will involve a reallocation of funding and employees, implementation of virtual mental health resources, and prepping the hospital resources in anticipation of increased COVID-19 cases. </a:t>
            </a:r>
            <a:endParaRPr lang="en-US">
              <a:cs typeface="Calibri"/>
            </a:endParaRPr>
          </a:p>
          <a:p>
            <a:endParaRPr lang="en-US">
              <a:cs typeface="Calibri"/>
            </a:endParaRPr>
          </a:p>
          <a:p>
            <a:r>
              <a:rPr lang="en-US">
                <a:cs typeface="Calibri"/>
              </a:rPr>
              <a:t>30 sec </a:t>
            </a:r>
          </a:p>
        </p:txBody>
      </p:sp>
      <p:sp>
        <p:nvSpPr>
          <p:cNvPr id="2677" name="Google Shape;2677;p64: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extLst>
      <p:ext uri="{BB962C8B-B14F-4D97-AF65-F5344CB8AC3E}">
        <p14:creationId xmlns:p14="http://schemas.microsoft.com/office/powerpoint/2010/main" val="59718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0"/>
        <p:cNvGrpSpPr/>
        <p:nvPr/>
      </p:nvGrpSpPr>
      <p:grpSpPr>
        <a:xfrm>
          <a:off x="0" y="0"/>
          <a:ext cx="0" cy="0"/>
          <a:chOff x="0" y="0"/>
          <a:chExt cx="0" cy="0"/>
        </a:xfrm>
      </p:grpSpPr>
      <p:sp>
        <p:nvSpPr>
          <p:cNvPr id="2381" name="Google Shape;2381;p58:notes"/>
          <p:cNvSpPr txBox="1">
            <a:spLocks noGrp="1"/>
          </p:cNvSpPr>
          <p:nvPr>
            <p:ph type="body" idx="1"/>
          </p:nvPr>
        </p:nvSpPr>
        <p:spPr>
          <a:xfrm>
            <a:off x="994569" y="3257550"/>
            <a:ext cx="795655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What is the problem the health care providers at MVU health facing right now? To simply put it, they’re stressed. And this continued stress is deteriorating the mental health of the physicians</a:t>
            </a:r>
          </a:p>
          <a:p>
            <a:pPr marL="0" lvl="0" indent="0" algn="l" rtl="0">
              <a:spcBef>
                <a:spcPts val="0"/>
              </a:spcBef>
              <a:spcAft>
                <a:spcPts val="0"/>
              </a:spcAft>
              <a:buNone/>
            </a:pPr>
            <a:endParaRPr lang="en-CA"/>
          </a:p>
          <a:p>
            <a:pPr marL="0" lvl="0" indent="0" algn="l" rtl="0">
              <a:spcBef>
                <a:spcPts val="0"/>
              </a:spcBef>
              <a:spcAft>
                <a:spcPts val="0"/>
              </a:spcAft>
              <a:buNone/>
            </a:pPr>
            <a:endParaRPr lang="en-CA"/>
          </a:p>
          <a:p>
            <a:pPr marL="0" lvl="0" indent="0" algn="l" rtl="0">
              <a:spcBef>
                <a:spcPts val="0"/>
              </a:spcBef>
              <a:spcAft>
                <a:spcPts val="0"/>
              </a:spcAft>
              <a:buNone/>
            </a:pPr>
            <a:r>
              <a:rPr lang="en-CA"/>
              <a:t>10 sec</a:t>
            </a:r>
          </a:p>
          <a:p>
            <a:pPr marL="0" lvl="0" indent="0" algn="l" rtl="0">
              <a:spcBef>
                <a:spcPts val="0"/>
              </a:spcBef>
              <a:spcAft>
                <a:spcPts val="0"/>
              </a:spcAft>
              <a:buNone/>
            </a:pPr>
            <a:endParaRPr lang="en-CA"/>
          </a:p>
          <a:p>
            <a:pPr marL="0" lvl="0" indent="0" algn="l" rtl="0">
              <a:spcBef>
                <a:spcPts val="0"/>
              </a:spcBef>
              <a:spcAft>
                <a:spcPts val="0"/>
              </a:spcAft>
              <a:buNone/>
            </a:pPr>
            <a:endParaRPr lang="en-CA"/>
          </a:p>
        </p:txBody>
      </p:sp>
      <p:sp>
        <p:nvSpPr>
          <p:cNvPr id="2382" name="Google Shape;2382;p58: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214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5"/>
        <p:cNvGrpSpPr/>
        <p:nvPr/>
      </p:nvGrpSpPr>
      <p:grpSpPr>
        <a:xfrm>
          <a:off x="0" y="0"/>
          <a:ext cx="0" cy="0"/>
          <a:chOff x="0" y="0"/>
          <a:chExt cx="0" cy="0"/>
        </a:xfrm>
      </p:grpSpPr>
      <p:sp>
        <p:nvSpPr>
          <p:cNvPr id="7166" name="Google Shape;7166;p164: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7" name="Google Shape;7167;p164: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None/>
            </a:pPr>
            <a:r>
              <a:rPr lang="en-CA" sz="1200" b="0" i="0" kern="1200">
                <a:solidFill>
                  <a:schemeClr val="tx1"/>
                </a:solidFill>
                <a:effectLst/>
                <a:latin typeface="+mn-lt"/>
                <a:ea typeface="+mn-ea"/>
                <a:cs typeface="+mn-cs"/>
              </a:rPr>
              <a:t>So what are the consequences of stress?</a:t>
            </a:r>
          </a:p>
          <a:p>
            <a:pPr marL="0" lvl="0" indent="0" algn="l" rtl="0">
              <a:spcBef>
                <a:spcPts val="0"/>
              </a:spcBef>
              <a:spcAft>
                <a:spcPts val="0"/>
              </a:spcAft>
              <a:buNone/>
            </a:pPr>
            <a:endParaRPr lang="en-CA" sz="1200" b="0" i="0" kern="1200">
              <a:solidFill>
                <a:schemeClr val="tx1"/>
              </a:solidFill>
              <a:effectLst/>
              <a:latin typeface="+mn-lt"/>
              <a:ea typeface="+mn-ea"/>
              <a:cs typeface="+mn-cs"/>
            </a:endParaRPr>
          </a:p>
          <a:p>
            <a:pPr marL="0" lvl="0" indent="0" algn="l" rtl="0">
              <a:spcBef>
                <a:spcPts val="0"/>
              </a:spcBef>
              <a:spcAft>
                <a:spcPts val="0"/>
              </a:spcAft>
              <a:buNone/>
            </a:pPr>
            <a:r>
              <a:rPr lang="en-CA" sz="1200" b="0" i="0" kern="1200">
                <a:solidFill>
                  <a:schemeClr val="tx1"/>
                </a:solidFill>
                <a:effectLst/>
                <a:latin typeface="+mn-lt"/>
                <a:ea typeface="+mn-ea"/>
                <a:cs typeface="+mn-cs"/>
              </a:rPr>
              <a:t>Overtime, the High rates work dissatisfaction and prolonged stress leads to physician burnout</a:t>
            </a:r>
          </a:p>
          <a:p>
            <a:pPr marL="0" lvl="0" indent="0" algn="l" rtl="0">
              <a:spcBef>
                <a:spcPts val="0"/>
              </a:spcBef>
              <a:spcAft>
                <a:spcPts val="0"/>
              </a:spcAft>
              <a:buNone/>
            </a:pPr>
            <a:r>
              <a:rPr lang="en-CA" sz="1200" b="0" i="0" kern="1200">
                <a:solidFill>
                  <a:schemeClr val="tx1"/>
                </a:solidFill>
                <a:effectLst/>
                <a:latin typeface="+mn-lt"/>
                <a:ea typeface="+mn-ea"/>
                <a:cs typeface="+mn-cs"/>
              </a:rPr>
              <a:t>This burnout negatively impacts their mental health and well-being and subsequently leads to visible consequences</a:t>
            </a:r>
          </a:p>
          <a:p>
            <a:pPr marL="0" lvl="0" indent="0" algn="l" rtl="0">
              <a:spcBef>
                <a:spcPts val="0"/>
              </a:spcBef>
              <a:spcAft>
                <a:spcPts val="0"/>
              </a:spcAft>
              <a:buNone/>
            </a:pPr>
            <a:r>
              <a:rPr lang="en-CA" sz="1200" b="0" i="0" kern="1200">
                <a:solidFill>
                  <a:schemeClr val="tx1"/>
                </a:solidFill>
                <a:effectLst/>
                <a:latin typeface="+mn-lt"/>
                <a:ea typeface="+mn-ea"/>
                <a:cs typeface="+mn-cs"/>
              </a:rPr>
              <a:t>Such as Decreased productivity, increased medical errors  which all contribute to an overall negative organizational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a:solidFill>
                  <a:schemeClr val="tx1"/>
                </a:solidFill>
                <a:effectLst/>
                <a:latin typeface="+mn-lt"/>
                <a:ea typeface="+mn-ea"/>
                <a:cs typeface="+mn-cs"/>
              </a:rPr>
              <a:t>Financial ramifications of burnout at MVU health are estimated to be Upwards of 5 million dollars annually, and this cost does not include burnout and turnover in other health care provider staff as well, nor malpractice suits and decreased clinical hours</a:t>
            </a:r>
          </a:p>
          <a:p>
            <a:pPr marL="0" lvl="0" indent="0" algn="l" rtl="0">
              <a:spcBef>
                <a:spcPts val="0"/>
              </a:spcBef>
              <a:spcAft>
                <a:spcPts val="0"/>
              </a:spcAft>
              <a:buNone/>
            </a:pPr>
            <a:endParaRPr lang="en-CA" sz="1200" b="0" i="0" kern="1200">
              <a:solidFill>
                <a:schemeClr val="tx1"/>
              </a:solidFill>
              <a:effectLst/>
              <a:latin typeface="+mn-lt"/>
              <a:ea typeface="+mn-ea"/>
              <a:cs typeface="+mn-cs"/>
            </a:endParaRPr>
          </a:p>
          <a:p>
            <a:pPr marL="0" lvl="0" indent="0" algn="l" rtl="0">
              <a:spcBef>
                <a:spcPts val="0"/>
              </a:spcBef>
              <a:spcAft>
                <a:spcPts val="0"/>
              </a:spcAft>
              <a:buNone/>
            </a:pPr>
            <a:endParaRPr lang="en-CA" sz="1200" b="0" i="0" kern="1200">
              <a:solidFill>
                <a:schemeClr val="tx1"/>
              </a:solidFill>
              <a:effectLst/>
              <a:latin typeface="+mn-lt"/>
              <a:ea typeface="+mn-ea"/>
              <a:cs typeface="+mn-cs"/>
            </a:endParaRPr>
          </a:p>
          <a:p>
            <a:pPr marL="0" lvl="0" indent="0" algn="l" rtl="0">
              <a:spcBef>
                <a:spcPts val="0"/>
              </a:spcBef>
              <a:spcAft>
                <a:spcPts val="0"/>
              </a:spcAft>
              <a:buNone/>
            </a:pPr>
            <a:endParaRPr lang="en-CA" sz="1200" b="0" i="0" kern="1200">
              <a:solidFill>
                <a:schemeClr val="tx1"/>
              </a:solidFill>
              <a:effectLst/>
              <a:latin typeface="+mn-lt"/>
              <a:ea typeface="+mn-ea"/>
              <a:cs typeface="+mn-cs"/>
            </a:endParaRPr>
          </a:p>
          <a:p>
            <a:pPr marL="0" lvl="0" indent="0" algn="l" rtl="0">
              <a:spcBef>
                <a:spcPts val="0"/>
              </a:spcBef>
              <a:spcAft>
                <a:spcPts val="0"/>
              </a:spcAft>
              <a:buNone/>
            </a:pPr>
            <a:endParaRPr lang="en-CA" sz="1200" b="0" i="0" kern="1200">
              <a:solidFill>
                <a:schemeClr val="tx1"/>
              </a:solidFill>
              <a:effectLst/>
              <a:latin typeface="+mn-lt"/>
              <a:ea typeface="+mn-ea"/>
              <a:cs typeface="+mn-cs"/>
            </a:endParaRPr>
          </a:p>
          <a:p>
            <a:pPr marL="0" lvl="0" indent="0" algn="l" rtl="0">
              <a:spcBef>
                <a:spcPts val="0"/>
              </a:spcBef>
              <a:spcAft>
                <a:spcPts val="0"/>
              </a:spcAft>
              <a:buNone/>
            </a:pPr>
            <a:r>
              <a:rPr lang="en-CA" sz="1200" b="0" i="0" kern="1200">
                <a:solidFill>
                  <a:schemeClr val="tx1"/>
                </a:solidFill>
                <a:effectLst/>
                <a:latin typeface="+mn-lt"/>
                <a:ea typeface="+mn-ea"/>
                <a:cs typeface="+mn-cs"/>
              </a:rPr>
              <a:t>5168000</a:t>
            </a:r>
          </a:p>
          <a:p>
            <a:pPr marL="0" lvl="0" indent="0" algn="l" rtl="0">
              <a:spcBef>
                <a:spcPts val="0"/>
              </a:spcBef>
              <a:spcAft>
                <a:spcPts val="0"/>
              </a:spcAft>
              <a:buNone/>
            </a:pPr>
            <a:r>
              <a:rPr lang="en-CA" sz="1200" b="0" i="0" kern="1200">
                <a:solidFill>
                  <a:schemeClr val="tx1"/>
                </a:solidFill>
                <a:effectLst/>
                <a:latin typeface="+mn-lt"/>
                <a:ea typeface="+mn-ea"/>
                <a:cs typeface="+mn-cs"/>
              </a:rPr>
              <a:t>Upwards of 5 million dollars annually, and this cost does not include </a:t>
            </a:r>
          </a:p>
          <a:p>
            <a:pPr marL="0" lvl="0" indent="0" algn="l" rtl="0">
              <a:spcBef>
                <a:spcPts val="0"/>
              </a:spcBef>
              <a:spcAft>
                <a:spcPts val="0"/>
              </a:spcAft>
              <a:buNone/>
            </a:pPr>
            <a:endParaRPr lang="en-CA" sz="1200" b="0" i="0" kern="1200">
              <a:solidFill>
                <a:schemeClr val="tx1"/>
              </a:solidFill>
              <a:effectLst/>
              <a:latin typeface="+mn-lt"/>
              <a:ea typeface="+mn-ea"/>
              <a:cs typeface="+mn-cs"/>
            </a:endParaRPr>
          </a:p>
          <a:p>
            <a:pPr marL="0" lvl="0" indent="0" algn="l" rtl="0">
              <a:spcBef>
                <a:spcPts val="0"/>
              </a:spcBef>
              <a:spcAft>
                <a:spcPts val="0"/>
              </a:spcAft>
              <a:buNone/>
            </a:pPr>
            <a:r>
              <a:rPr lang="en-CA" sz="1200" b="0" i="0" kern="1200">
                <a:solidFill>
                  <a:schemeClr val="tx1"/>
                </a:solidFill>
                <a:effectLst/>
                <a:latin typeface="+mn-lt"/>
                <a:ea typeface="+mn-ea"/>
                <a:cs typeface="+mn-cs"/>
              </a:rPr>
              <a:t>40 sec</a:t>
            </a:r>
            <a:endParaRPr lang="en-CA"/>
          </a:p>
        </p:txBody>
      </p:sp>
      <p:sp>
        <p:nvSpPr>
          <p:cNvPr id="7168" name="Google Shape;7168;p164: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extLst>
      <p:ext uri="{BB962C8B-B14F-4D97-AF65-F5344CB8AC3E}">
        <p14:creationId xmlns:p14="http://schemas.microsoft.com/office/powerpoint/2010/main" val="4120250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3"/>
        <p:cNvGrpSpPr/>
        <p:nvPr/>
      </p:nvGrpSpPr>
      <p:grpSpPr>
        <a:xfrm>
          <a:off x="0" y="0"/>
          <a:ext cx="0" cy="0"/>
          <a:chOff x="0" y="0"/>
          <a:chExt cx="0" cy="0"/>
        </a:xfrm>
      </p:grpSpPr>
      <p:sp>
        <p:nvSpPr>
          <p:cNvPr id="7804" name="Google Shape;7804;p182:notes"/>
          <p:cNvSpPr txBox="1">
            <a:spLocks noGrp="1"/>
          </p:cNvSpPr>
          <p:nvPr>
            <p:ph type="body" idx="1"/>
          </p:nvPr>
        </p:nvSpPr>
        <p:spPr>
          <a:xfrm>
            <a:off x="994569" y="3257550"/>
            <a:ext cx="795655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CA"/>
          </a:p>
          <a:p>
            <a:pPr marL="0" lvl="0" indent="0" algn="l" rtl="0">
              <a:spcBef>
                <a:spcPts val="0"/>
              </a:spcBef>
              <a:spcAft>
                <a:spcPts val="0"/>
              </a:spcAft>
              <a:buNone/>
            </a:pPr>
            <a:r>
              <a:rPr lang="en-CA"/>
              <a:t>What factors are contributing to the high stress levels at MVU</a:t>
            </a:r>
          </a:p>
          <a:p>
            <a:pPr marL="0" lvl="0" indent="0" algn="l" rtl="0">
              <a:spcBef>
                <a:spcPts val="0"/>
              </a:spcBef>
              <a:spcAft>
                <a:spcPts val="0"/>
              </a:spcAft>
              <a:buNone/>
            </a:pPr>
            <a:endParaRPr lang="en-CA"/>
          </a:p>
          <a:p>
            <a:pPr marL="0" lvl="0" indent="0" algn="l" rtl="0">
              <a:spcBef>
                <a:spcPts val="0"/>
              </a:spcBef>
              <a:spcAft>
                <a:spcPts val="0"/>
              </a:spcAft>
              <a:buNone/>
            </a:pPr>
            <a:r>
              <a:rPr lang="en-CA"/>
              <a:t>Inefficient electronic medical record system and despite developing an effective team-based care model to decrease physician pajama time, we lack the funding to roll out this model all clinics</a:t>
            </a:r>
          </a:p>
          <a:p>
            <a:pPr marL="0" lvl="0" indent="0" algn="l" rtl="0">
              <a:spcBef>
                <a:spcPts val="0"/>
              </a:spcBef>
              <a:spcAft>
                <a:spcPts val="0"/>
              </a:spcAft>
              <a:buNone/>
            </a:pPr>
            <a:r>
              <a:rPr lang="en-CA"/>
              <a:t>Productivity-based compensation model results in increased pressure in doctors</a:t>
            </a:r>
          </a:p>
          <a:p>
            <a:pPr marL="0" lvl="0" indent="0" algn="l" rtl="0">
              <a:spcBef>
                <a:spcPts val="0"/>
              </a:spcBef>
              <a:spcAft>
                <a:spcPts val="0"/>
              </a:spcAft>
              <a:buNone/>
            </a:pPr>
            <a:r>
              <a:rPr lang="en-CA"/>
              <a:t>Currently wellness services and mental health resources are underutilized due to stigmatization and fear of license loss due to confidentiality concerns</a:t>
            </a:r>
          </a:p>
          <a:p>
            <a:pPr marL="0" lvl="0" indent="0" algn="l" rtl="0">
              <a:spcBef>
                <a:spcPts val="0"/>
              </a:spcBef>
              <a:spcAft>
                <a:spcPts val="0"/>
              </a:spcAft>
              <a:buNone/>
            </a:pPr>
            <a:endParaRPr lang="en-CA"/>
          </a:p>
          <a:p>
            <a:pPr marL="0" lvl="0" indent="0" algn="l" rtl="0">
              <a:spcBef>
                <a:spcPts val="0"/>
              </a:spcBef>
              <a:spcAft>
                <a:spcPts val="0"/>
              </a:spcAft>
              <a:buNone/>
            </a:pPr>
            <a:r>
              <a:rPr lang="en-CA"/>
              <a:t>The covid-19 pandemic is additionally increasing the mental load of our physicians </a:t>
            </a:r>
          </a:p>
          <a:p>
            <a:pPr marL="0" lvl="0" indent="0" algn="l" rtl="0">
              <a:spcBef>
                <a:spcPts val="0"/>
              </a:spcBef>
              <a:spcAft>
                <a:spcPts val="0"/>
              </a:spcAft>
              <a:buNone/>
            </a:pPr>
            <a:r>
              <a:rPr lang="en-CA"/>
              <a:t>There is increased occupational risk and exposure to death and social distancing measures are upheaving normal day to day life </a:t>
            </a:r>
          </a:p>
          <a:p>
            <a:pPr marL="0" lvl="0" indent="0" algn="l" rtl="0">
              <a:spcBef>
                <a:spcPts val="0"/>
              </a:spcBef>
              <a:spcAft>
                <a:spcPts val="0"/>
              </a:spcAft>
              <a:buNone/>
            </a:pPr>
            <a:endParaRPr lang="en-CA"/>
          </a:p>
          <a:p>
            <a:pPr marL="0" lvl="0" indent="0" algn="l" rtl="0">
              <a:spcBef>
                <a:spcPts val="0"/>
              </a:spcBef>
              <a:spcAft>
                <a:spcPts val="0"/>
              </a:spcAft>
              <a:buNone/>
            </a:pPr>
            <a:endParaRPr lang="en-CA"/>
          </a:p>
          <a:p>
            <a:pPr marL="0" lvl="0" indent="0" algn="l" rtl="0">
              <a:spcBef>
                <a:spcPts val="0"/>
              </a:spcBef>
              <a:spcAft>
                <a:spcPts val="0"/>
              </a:spcAft>
              <a:buNone/>
            </a:pPr>
            <a:endParaRPr lang="en-CA"/>
          </a:p>
          <a:p>
            <a:pPr marL="0" lvl="0" indent="0" algn="l" rtl="0">
              <a:spcBef>
                <a:spcPts val="0"/>
              </a:spcBef>
              <a:spcAft>
                <a:spcPts val="0"/>
              </a:spcAft>
              <a:buNone/>
            </a:pPr>
            <a:endParaRPr lang="en-CA"/>
          </a:p>
          <a:p>
            <a:pPr marL="0" lvl="0" indent="0" algn="l" rtl="0">
              <a:spcBef>
                <a:spcPts val="0"/>
              </a:spcBef>
              <a:spcAft>
                <a:spcPts val="0"/>
              </a:spcAft>
              <a:buNone/>
            </a:pPr>
            <a:r>
              <a:rPr lang="en-CA" err="1"/>
              <a:t>Theres</a:t>
            </a:r>
            <a:r>
              <a:rPr lang="en-CA"/>
              <a:t> increased occupational risk including an increased exposure to death. This can exacerbate feelings of helplessness and failure in the workplace</a:t>
            </a:r>
          </a:p>
          <a:p>
            <a:pPr marL="0" lvl="0" indent="0" algn="l" rtl="0">
              <a:spcBef>
                <a:spcPts val="0"/>
              </a:spcBef>
              <a:spcAft>
                <a:spcPts val="0"/>
              </a:spcAft>
              <a:buNone/>
            </a:pPr>
            <a:r>
              <a:rPr lang="en-CA"/>
              <a:t>social-distancing measures can also be attributing to lower hospital moral, social isolation is causing a massive change in day-to-day life and feelings of uncertainty could lead to additional mental stress load</a:t>
            </a:r>
          </a:p>
          <a:p>
            <a:pPr marL="0" lvl="0" indent="0" algn="l" rtl="0">
              <a:spcBef>
                <a:spcPts val="0"/>
              </a:spcBef>
              <a:spcAft>
                <a:spcPts val="0"/>
              </a:spcAft>
              <a:buNone/>
            </a:pPr>
            <a:endParaRPr lang="en-CA"/>
          </a:p>
          <a:p>
            <a:pPr marL="0" lvl="0" indent="0" algn="l" rtl="0">
              <a:spcBef>
                <a:spcPts val="0"/>
              </a:spcBef>
              <a:spcAft>
                <a:spcPts val="0"/>
              </a:spcAft>
              <a:buNone/>
            </a:pPr>
            <a:r>
              <a:rPr lang="en-CA"/>
              <a:t>60 sec</a:t>
            </a:r>
          </a:p>
        </p:txBody>
      </p:sp>
      <p:sp>
        <p:nvSpPr>
          <p:cNvPr id="7805" name="Google Shape;7805;p182: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91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p31: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5" name="Google Shape;1555;p31: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fontScale="92500" lnSpcReduction="20000"/>
          </a:bodyPr>
          <a:lstStyle/>
          <a:p>
            <a:r>
              <a:rPr lang="en-US"/>
              <a:t>We’ve devised a four step Action Plan to deal with all the aforementioned issues</a:t>
            </a:r>
          </a:p>
          <a:p>
            <a:r>
              <a:rPr lang="en-US"/>
              <a:t>Step 1 is to assess the extent of the damage burnout is causing in our organization, and use that information to budget resources to fix it</a:t>
            </a:r>
          </a:p>
          <a:p>
            <a:r>
              <a:rPr lang="en-US"/>
              <a:t>Step 2 is then to reallocate resources from our current, underutilized, services into new, more modern, safer services</a:t>
            </a:r>
          </a:p>
          <a:p>
            <a:r>
              <a:rPr lang="en-US"/>
              <a:t>Step 3 is to prep ourselves for any influx of </a:t>
            </a:r>
            <a:r>
              <a:rPr lang="en-US" err="1"/>
              <a:t>Covid</a:t>
            </a:r>
            <a:r>
              <a:rPr lang="en-US"/>
              <a:t> cases to ease staff’s worries over getting overwhelmed</a:t>
            </a:r>
          </a:p>
          <a:p>
            <a:r>
              <a:rPr lang="en-US"/>
              <a:t>Finally, step 4 is to implement new and innovative solutions to growing feelings of being overworked</a:t>
            </a:r>
          </a:p>
          <a:p>
            <a:endParaRPr lang="en-US"/>
          </a:p>
          <a:p>
            <a:r>
              <a:rPr lang="en-US"/>
              <a:t>ASSESS</a:t>
            </a:r>
          </a:p>
          <a:p>
            <a:pPr marL="171450" indent="-171450">
              <a:buFontTx/>
              <a:buChar char="-"/>
            </a:pPr>
            <a:r>
              <a:rPr lang="en-US"/>
              <a:t>Need for intervention</a:t>
            </a:r>
          </a:p>
          <a:p>
            <a:r>
              <a:rPr lang="en-US"/>
              <a:t>ADDRESS and MITIGATE</a:t>
            </a:r>
          </a:p>
          <a:p>
            <a:pPr marL="171450" indent="-171450">
              <a:buFontTx/>
              <a:buChar char="-"/>
            </a:pPr>
            <a:r>
              <a:rPr lang="en-US"/>
              <a:t>Current stressors</a:t>
            </a:r>
          </a:p>
          <a:p>
            <a:pPr marL="171450" indent="-171450">
              <a:buFontTx/>
              <a:buChar char="-"/>
            </a:pPr>
            <a:endParaRPr lang="en-US"/>
          </a:p>
          <a:p>
            <a:pPr marL="171450" indent="-171450">
              <a:buFontTx/>
              <a:buChar char="-"/>
            </a:pPr>
            <a:r>
              <a:rPr lang="en-US"/>
              <a:t>through mental health resources and decreasing stressors as much as possible</a:t>
            </a:r>
          </a:p>
          <a:p>
            <a:r>
              <a:rPr lang="en-US"/>
              <a:t>PREVENT</a:t>
            </a:r>
          </a:p>
          <a:p>
            <a:pPr marL="171450" indent="-171450">
              <a:buFontTx/>
              <a:buChar char="-"/>
            </a:pPr>
            <a:r>
              <a:rPr lang="en-US"/>
              <a:t>Increase covid-19 preparedness</a:t>
            </a:r>
          </a:p>
          <a:p>
            <a:pPr marL="171450" indent="-171450">
              <a:buFontTx/>
              <a:buChar char="-"/>
            </a:pPr>
            <a:endParaRPr lang="en-US"/>
          </a:p>
          <a:p>
            <a:pPr marL="171450" indent="-171450">
              <a:buFontTx/>
              <a:buChar char="-"/>
            </a:pPr>
            <a:endParaRPr lang="en-US"/>
          </a:p>
          <a:p>
            <a:pPr marL="171450" indent="-171450">
              <a:buFontTx/>
              <a:buChar char="-"/>
            </a:pPr>
            <a:r>
              <a:rPr lang="en-US"/>
              <a:t>In order to effectively address the current problems regarding physician burnout, we have to assess the situation unique to our hospital so that we can reform our mental health resources to allocate our funding accordingly </a:t>
            </a:r>
          </a:p>
          <a:p>
            <a:pPr marL="171450" indent="-171450">
              <a:buFontTx/>
              <a:buChar char="-"/>
            </a:pPr>
            <a:r>
              <a:rPr lang="en-US"/>
              <a:t>Additionally we have to ANTICIPATE the consequences of COVID 19 on health care provider mental health and look ahead and prevent future burnout through longer </a:t>
            </a:r>
            <a:r>
              <a:rPr lang="en-US" err="1"/>
              <a:t>tterm</a:t>
            </a:r>
            <a:r>
              <a:rPr lang="en-US"/>
              <a:t> solutions</a:t>
            </a:r>
          </a:p>
          <a:p>
            <a:pPr marL="0" lvl="0" indent="0" algn="l" rtl="0">
              <a:spcBef>
                <a:spcPts val="0"/>
              </a:spcBef>
              <a:spcAft>
                <a:spcPts val="0"/>
              </a:spcAft>
              <a:buNone/>
            </a:pPr>
            <a:endParaRPr/>
          </a:p>
        </p:txBody>
      </p:sp>
      <p:sp>
        <p:nvSpPr>
          <p:cNvPr id="1556" name="Google Shape;1556;p31: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extLst>
      <p:ext uri="{BB962C8B-B14F-4D97-AF65-F5344CB8AC3E}">
        <p14:creationId xmlns:p14="http://schemas.microsoft.com/office/powerpoint/2010/main" val="410650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0"/>
        <p:cNvGrpSpPr/>
        <p:nvPr/>
      </p:nvGrpSpPr>
      <p:grpSpPr>
        <a:xfrm>
          <a:off x="0" y="0"/>
          <a:ext cx="0" cy="0"/>
          <a:chOff x="0" y="0"/>
          <a:chExt cx="0" cy="0"/>
        </a:xfrm>
      </p:grpSpPr>
      <p:sp>
        <p:nvSpPr>
          <p:cNvPr id="4871" name="Google Shape;4871;p113: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2" name="Google Shape;4872;p113: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GB"/>
              <a:t>So, back to Step 1 – Assess</a:t>
            </a:r>
          </a:p>
          <a:p>
            <a:pPr marL="0" lvl="0" indent="0" algn="l" rtl="0">
              <a:spcBef>
                <a:spcPts val="0"/>
              </a:spcBef>
              <a:spcAft>
                <a:spcPts val="0"/>
              </a:spcAft>
              <a:buNone/>
            </a:pPr>
            <a:r>
              <a:rPr lang="en-GB"/>
              <a:t>As we’ve discussed, burnout isn’t only bad for our doctors, it’s bad for our bottom line. One executive commented “we know it’s bad, why do we need a survey to tell us?” Well, if we don’t know how bad burnout is, we don’t know its full impact on the balance sheet, and the survey is a free way to get some numbers on it.</a:t>
            </a:r>
          </a:p>
          <a:p>
            <a:pPr marL="0" lvl="0" indent="0" algn="l" rtl="0">
              <a:spcBef>
                <a:spcPts val="0"/>
              </a:spcBef>
              <a:spcAft>
                <a:spcPts val="0"/>
              </a:spcAft>
              <a:buNone/>
            </a:pPr>
            <a:endParaRPr lang="en-GB"/>
          </a:p>
          <a:p>
            <a:pPr marL="0" lvl="0" indent="0" algn="l" rtl="0">
              <a:spcBef>
                <a:spcPts val="0"/>
              </a:spcBef>
              <a:spcAft>
                <a:spcPts val="0"/>
              </a:spcAft>
              <a:buNone/>
            </a:pPr>
            <a:r>
              <a:rPr lang="en-GB"/>
              <a:t>Once we have the numbers on burnout, we can use those to estimate how much it’s costing us</a:t>
            </a:r>
          </a:p>
          <a:p>
            <a:pPr marL="0" lvl="0" indent="0" algn="l" rtl="0">
              <a:spcBef>
                <a:spcPts val="0"/>
              </a:spcBef>
              <a:spcAft>
                <a:spcPts val="0"/>
              </a:spcAft>
              <a:buNone/>
            </a:pPr>
            <a:endParaRPr lang="en-GB"/>
          </a:p>
          <a:p>
            <a:pPr marL="0" lvl="0" indent="0" algn="l" rtl="0">
              <a:spcBef>
                <a:spcPts val="0"/>
              </a:spcBef>
              <a:spcAft>
                <a:spcPts val="0"/>
              </a:spcAft>
              <a:buNone/>
            </a:pPr>
            <a:r>
              <a:rPr lang="en-GB"/>
              <a:t>Finally, we can come up with a budget to decrease burnout based on its estimated cost and how much we feel we can realistically reduce it</a:t>
            </a:r>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Assess current burnout levels to determine annual cost of burnout – this can inform how much we spend on our plan</a:t>
            </a:r>
          </a:p>
          <a:p>
            <a:pPr marL="0" lvl="0" indent="0" algn="l" rtl="0">
              <a:spcBef>
                <a:spcPts val="0"/>
              </a:spcBef>
              <a:spcAft>
                <a:spcPts val="0"/>
              </a:spcAft>
              <a:buNone/>
            </a:pPr>
            <a:endParaRPr lang="en-GB"/>
          </a:p>
          <a:p>
            <a:pPr marL="0" lvl="0" indent="0" algn="l" rtl="0">
              <a:spcBef>
                <a:spcPts val="0"/>
              </a:spcBef>
              <a:spcAft>
                <a:spcPts val="0"/>
              </a:spcAft>
              <a:buNone/>
            </a:pPr>
            <a:r>
              <a:rPr lang="en-GB"/>
              <a:t>Nurses survey</a:t>
            </a:r>
          </a:p>
        </p:txBody>
      </p:sp>
      <p:sp>
        <p:nvSpPr>
          <p:cNvPr id="4873" name="Google Shape;4873;p113: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extLst>
      <p:ext uri="{BB962C8B-B14F-4D97-AF65-F5344CB8AC3E}">
        <p14:creationId xmlns:p14="http://schemas.microsoft.com/office/powerpoint/2010/main" val="790579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p27: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3" name="Google Shape;1463;p27: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FontTx/>
              <a:buNone/>
            </a:pPr>
            <a:r>
              <a:rPr lang="en-CA"/>
              <a:t>After we’ve assessed the impact of burnout and how much we can invest in solving it, we can turn to our actual solutions to normalize seeking help in the culture</a:t>
            </a:r>
          </a:p>
          <a:p>
            <a:pPr marL="0" lvl="0" indent="0" algn="l" rtl="0">
              <a:spcBef>
                <a:spcPts val="0"/>
              </a:spcBef>
              <a:spcAft>
                <a:spcPts val="0"/>
              </a:spcAft>
              <a:buFontTx/>
              <a:buNone/>
            </a:pPr>
            <a:r>
              <a:rPr lang="en-CA"/>
              <a:t>The major issues doctors cite not to use our existing in-house mental services are stigma and fear of professional repercussions</a:t>
            </a:r>
          </a:p>
          <a:p>
            <a:pPr marL="0" lvl="0" indent="0" algn="l" rtl="0">
              <a:spcBef>
                <a:spcPts val="0"/>
              </a:spcBef>
              <a:spcAft>
                <a:spcPts val="0"/>
              </a:spcAft>
              <a:buFontTx/>
              <a:buNone/>
            </a:pPr>
            <a:endParaRPr lang="en-CA"/>
          </a:p>
          <a:p>
            <a:pPr marL="0" lvl="0" indent="0" algn="l" rtl="0">
              <a:spcBef>
                <a:spcPts val="0"/>
              </a:spcBef>
              <a:spcAft>
                <a:spcPts val="0"/>
              </a:spcAft>
              <a:buFontTx/>
              <a:buNone/>
            </a:pPr>
            <a:r>
              <a:rPr lang="en-CA"/>
              <a:t>To address the fear of repercussions, we’ve decided we should switch from providing wellness resources ourselves to provide it through an external provider. This will increase doctors’ privacy and alleviate one barrier to seeking help</a:t>
            </a:r>
          </a:p>
          <a:p>
            <a:pPr marL="0" lvl="0" indent="0" algn="l" rtl="0">
              <a:spcBef>
                <a:spcPts val="0"/>
              </a:spcBef>
              <a:spcAft>
                <a:spcPts val="0"/>
              </a:spcAft>
              <a:buFontTx/>
              <a:buNone/>
            </a:pPr>
            <a:endParaRPr lang="en-CA"/>
          </a:p>
          <a:p>
            <a:pPr marL="0" lvl="0" indent="0" algn="l" rtl="0">
              <a:spcBef>
                <a:spcPts val="0"/>
              </a:spcBef>
              <a:spcAft>
                <a:spcPts val="0"/>
              </a:spcAft>
              <a:buFontTx/>
              <a:buNone/>
            </a:pPr>
            <a:r>
              <a:rPr lang="en-CA"/>
              <a:t>To further increase privacy </a:t>
            </a:r>
            <a:r>
              <a:rPr lang="en-CA" i="1"/>
              <a:t>and </a:t>
            </a:r>
            <a:r>
              <a:rPr lang="en-CA" i="0"/>
              <a:t>safety, we also want to transition most our wellness services to online. This will make the services more convenient to use, more </a:t>
            </a:r>
            <a:r>
              <a:rPr lang="en-CA" i="0" err="1"/>
              <a:t>Covid</a:t>
            </a:r>
            <a:r>
              <a:rPr lang="en-CA" i="0"/>
              <a:t>-friendly, and even more private than the move to the external provider does alone</a:t>
            </a:r>
          </a:p>
          <a:p>
            <a:pPr marL="0" lvl="0" indent="0" algn="l" rtl="0">
              <a:spcBef>
                <a:spcPts val="0"/>
              </a:spcBef>
              <a:spcAft>
                <a:spcPts val="0"/>
              </a:spcAft>
              <a:buFontTx/>
              <a:buNone/>
            </a:pPr>
            <a:endParaRPr lang="en-CA" i="0"/>
          </a:p>
          <a:p>
            <a:pPr marL="0" lvl="0" indent="0" algn="l" rtl="0">
              <a:spcBef>
                <a:spcPts val="0"/>
              </a:spcBef>
              <a:spcAft>
                <a:spcPts val="0"/>
              </a:spcAft>
              <a:buFontTx/>
              <a:buNone/>
            </a:pPr>
            <a:r>
              <a:rPr lang="en-CA" i="0"/>
              <a:t>Finally, to address </a:t>
            </a:r>
            <a:r>
              <a:rPr lang="en-CA" i="1"/>
              <a:t>stigma</a:t>
            </a:r>
            <a:r>
              <a:rPr lang="en-CA" i="0"/>
              <a:t>, we want to implement a credit system wherein all doctors have to engage in a minimum amount of time in the wellness services per quarter. It’ll be a small amount of time, but those who want to do more, can, and the intent is to get physicians who otherwise would not have reached out to get much-needed help</a:t>
            </a:r>
          </a:p>
          <a:p>
            <a:pPr marL="0" lvl="0" indent="0" algn="l" rtl="0">
              <a:spcBef>
                <a:spcPts val="0"/>
              </a:spcBef>
              <a:spcAft>
                <a:spcPts val="0"/>
              </a:spcAft>
              <a:buFontTx/>
              <a:buNone/>
            </a:pPr>
            <a:endParaRPr lang="en-CA" i="0"/>
          </a:p>
          <a:p>
            <a:pPr marL="0" lvl="0" indent="0" algn="l" rtl="0">
              <a:spcBef>
                <a:spcPts val="0"/>
              </a:spcBef>
              <a:spcAft>
                <a:spcPts val="0"/>
              </a:spcAft>
              <a:buFontTx/>
              <a:buNone/>
            </a:pPr>
            <a:endParaRPr lang="en-CA"/>
          </a:p>
          <a:p>
            <a:pPr marL="0" lvl="0" indent="0" algn="l" rtl="0">
              <a:spcBef>
                <a:spcPts val="0"/>
              </a:spcBef>
              <a:spcAft>
                <a:spcPts val="0"/>
              </a:spcAft>
              <a:buFontTx/>
              <a:buNone/>
            </a:pPr>
            <a:r>
              <a:rPr lang="en-CA"/>
              <a:t>To address stigma, we’ve devised a credit system whereby all physicians are provided an array of wellness activities they can participate in, and all doctors must do a minimum amount on a quarterly basis. There may be some who drag their feet on the initiative, but the intent is for those doctors who wanted but otherwise would not have received needed care will now have no</a:t>
            </a:r>
          </a:p>
        </p:txBody>
      </p:sp>
      <p:sp>
        <p:nvSpPr>
          <p:cNvPr id="1464" name="Google Shape;1464;p27: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3"/>
        <p:cNvGrpSpPr/>
        <p:nvPr/>
      </p:nvGrpSpPr>
      <p:grpSpPr>
        <a:xfrm>
          <a:off x="0" y="0"/>
          <a:ext cx="0" cy="0"/>
          <a:chOff x="0" y="0"/>
          <a:chExt cx="0" cy="0"/>
        </a:xfrm>
      </p:grpSpPr>
      <p:sp>
        <p:nvSpPr>
          <p:cNvPr id="2184" name="Google Shape;2184;p52: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5" name="Google Shape;2185;p52: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CA"/>
              <a:t>Beyond improving our current wellness services, we believe that it’s essential to take a preventative approach to healthcare worker stress related to the pandemic. Though we currently have a low caseload of COVID-19 patients, nationwide trends are not encouraging, and regardless of how robust our support services are, their efficacy and cost-effectiveness will be limited if we do not address the root causes of stress. </a:t>
            </a:r>
          </a:p>
          <a:p>
            <a:pPr marL="0" lvl="0" indent="0" algn="l" rtl="0">
              <a:spcBef>
                <a:spcPts val="0"/>
              </a:spcBef>
              <a:spcAft>
                <a:spcPts val="0"/>
              </a:spcAft>
              <a:buNone/>
            </a:pPr>
            <a:endParaRPr lang="en-CA"/>
          </a:p>
          <a:p>
            <a:pPr marL="0" lvl="0" indent="0" algn="l" rtl="0">
              <a:spcBef>
                <a:spcPts val="0"/>
              </a:spcBef>
              <a:spcAft>
                <a:spcPts val="0"/>
              </a:spcAft>
              <a:buNone/>
            </a:pPr>
            <a:r>
              <a:rPr lang="en-CA"/>
              <a:t>Therefore, we recommend using this time of relative calm as an opportunity, proactively increasing our capacity to deal with COVID-19. We should begin our transition to e-health for outpatient and non-essential in-person services early, such that we can ensure continuity of care. We also recommend building our inventory of PPE and medical devices early, to ensure equipment readiness before, rather than during a crisis. Our workers should not have to deal with the added burden of working without adequate protection, on top of the pandemic. </a:t>
            </a:r>
          </a:p>
          <a:p>
            <a:pPr marL="0" lvl="0" indent="0" algn="l" rtl="0">
              <a:spcBef>
                <a:spcPts val="0"/>
              </a:spcBef>
              <a:spcAft>
                <a:spcPts val="0"/>
              </a:spcAft>
              <a:buNone/>
            </a:pPr>
            <a:endParaRPr lang="en-CA"/>
          </a:p>
          <a:p>
            <a:pPr marL="0" lvl="0" indent="0" algn="l" rtl="0">
              <a:spcBef>
                <a:spcPts val="0"/>
              </a:spcBef>
              <a:spcAft>
                <a:spcPts val="0"/>
              </a:spcAft>
              <a:buNone/>
            </a:pPr>
            <a:r>
              <a:rPr lang="en-CA"/>
              <a:t>The US government has funds to hospitals in light of COVID-19, and these are funds we should take full advantage of to mitigate future healthcare worker burnout and the associated costs to our organisational and financial health. </a:t>
            </a:r>
          </a:p>
        </p:txBody>
      </p:sp>
      <p:sp>
        <p:nvSpPr>
          <p:cNvPr id="2186" name="Google Shape;2186;p52: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Title+ SubTitle+Number">
  <p:cSld name="Main Title+ SubTitle+Number">
    <p:spTree>
      <p:nvGrpSpPr>
        <p:cNvPr id="1" name="Shape 10"/>
        <p:cNvGrpSpPr/>
        <p:nvPr/>
      </p:nvGrpSpPr>
      <p:grpSpPr>
        <a:xfrm>
          <a:off x="0" y="0"/>
          <a:ext cx="0" cy="0"/>
          <a:chOff x="0" y="0"/>
          <a:chExt cx="0" cy="0"/>
        </a:xfrm>
      </p:grpSpPr>
      <p:sp>
        <p:nvSpPr>
          <p:cNvPr id="11" name="Google Shape;11;p247"/>
          <p:cNvSpPr txBox="1">
            <a:spLocks noGrp="1"/>
          </p:cNvSpPr>
          <p:nvPr>
            <p:ph type="title"/>
          </p:nvPr>
        </p:nvSpPr>
        <p:spPr>
          <a:xfrm>
            <a:off x="2336800" y="516467"/>
            <a:ext cx="7518400" cy="47136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Roboto Medium"/>
              <a:buNone/>
              <a:defRPr sz="2667" b="1" i="0" u="none" strike="noStrike" cap="none">
                <a:solidFill>
                  <a:srgbClr val="5B5B5B"/>
                </a:solidFill>
                <a:latin typeface="Roboto Medium"/>
                <a:ea typeface="Roboto Medium"/>
                <a:cs typeface="Roboto Medium"/>
                <a:sym typeface="Roboto Medium"/>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endParaRPr/>
          </a:p>
        </p:txBody>
      </p:sp>
      <p:sp>
        <p:nvSpPr>
          <p:cNvPr id="12" name="Google Shape;12;p247"/>
          <p:cNvSpPr txBox="1">
            <a:spLocks noGrp="1"/>
          </p:cNvSpPr>
          <p:nvPr>
            <p:ph type="body" idx="1"/>
          </p:nvPr>
        </p:nvSpPr>
        <p:spPr>
          <a:xfrm>
            <a:off x="3352800" y="985788"/>
            <a:ext cx="5486400" cy="267661"/>
          </a:xfrm>
          <a:prstGeom prst="rect">
            <a:avLst/>
          </a:prstGeom>
          <a:noFill/>
          <a:ln>
            <a:noFill/>
          </a:ln>
        </p:spPr>
        <p:txBody>
          <a:bodyPr spcFirstLastPara="1" wrap="square" lIns="0" tIns="0" rIns="0" bIns="0" anchor="ctr" anchorCtr="0">
            <a:noAutofit/>
          </a:bodyPr>
          <a:lstStyle>
            <a:lvl1pPr marL="609585" marR="0" lvl="0" indent="-304792" algn="ctr" rtl="0">
              <a:spcBef>
                <a:spcPts val="293"/>
              </a:spcBef>
              <a:spcAft>
                <a:spcPts val="0"/>
              </a:spcAft>
              <a:buClr>
                <a:srgbClr val="BFBFBF"/>
              </a:buClr>
              <a:buSzPts val="1100"/>
              <a:buFont typeface="Arial"/>
              <a:buNone/>
              <a:defRPr sz="1467" b="1" i="0" u="none" strike="noStrike" cap="none">
                <a:solidFill>
                  <a:srgbClr val="BFBFBF"/>
                </a:solidFill>
                <a:latin typeface="Roboto Condensed"/>
                <a:ea typeface="Roboto Condensed"/>
                <a:cs typeface="Roboto Condensed"/>
                <a:sym typeface="Roboto Condensed"/>
              </a:defRPr>
            </a:lvl1pPr>
            <a:lvl2pPr marL="1219170" marR="0" lvl="1" indent="-304792" algn="l" rtl="0">
              <a:spcBef>
                <a:spcPts val="320"/>
              </a:spcBef>
              <a:spcAft>
                <a:spcPts val="0"/>
              </a:spcAft>
              <a:buClr>
                <a:schemeClr val="dk1"/>
              </a:buClr>
              <a:buSzPts val="1200"/>
              <a:buFont typeface="Arial"/>
              <a:buNone/>
              <a:defRPr sz="1600" b="0" i="0" u="none" strike="noStrike" cap="none">
                <a:solidFill>
                  <a:schemeClr val="dk1"/>
                </a:solidFill>
                <a:latin typeface="Roboto Condensed"/>
                <a:ea typeface="Roboto Condensed"/>
                <a:cs typeface="Roboto Condensed"/>
                <a:sym typeface="Roboto Condensed"/>
              </a:defRPr>
            </a:lvl2pPr>
            <a:lvl3pPr marL="1828754" marR="0" lvl="2" indent="-304792" algn="l" rtl="0">
              <a:spcBef>
                <a:spcPts val="267"/>
              </a:spcBef>
              <a:spcAft>
                <a:spcPts val="0"/>
              </a:spcAft>
              <a:buClr>
                <a:schemeClr val="dk1"/>
              </a:buClr>
              <a:buSzPts val="1000"/>
              <a:buFont typeface="Arial"/>
              <a:buNone/>
              <a:defRPr sz="1333" b="0" i="0" u="none" strike="noStrike" cap="none">
                <a:solidFill>
                  <a:schemeClr val="dk1"/>
                </a:solidFill>
                <a:latin typeface="Roboto Condensed"/>
                <a:ea typeface="Roboto Condensed"/>
                <a:cs typeface="Roboto Condensed"/>
                <a:sym typeface="Roboto Condensed"/>
              </a:defRPr>
            </a:lvl3pPr>
            <a:lvl4pPr marL="2438339" marR="0" lvl="3" indent="-304792" algn="l" rtl="0">
              <a:spcBef>
                <a:spcPts val="240"/>
              </a:spcBef>
              <a:spcAft>
                <a:spcPts val="0"/>
              </a:spcAft>
              <a:buClr>
                <a:schemeClr val="dk1"/>
              </a:buClr>
              <a:buSzPts val="900"/>
              <a:buFont typeface="Arial"/>
              <a:buNone/>
              <a:defRPr sz="1200" b="0" i="0" u="none" strike="noStrike" cap="none">
                <a:solidFill>
                  <a:schemeClr val="dk1"/>
                </a:solidFill>
                <a:latin typeface="Roboto Condensed"/>
                <a:ea typeface="Roboto Condensed"/>
                <a:cs typeface="Roboto Condensed"/>
                <a:sym typeface="Roboto Condensed"/>
              </a:defRPr>
            </a:lvl4pPr>
            <a:lvl5pPr marL="3047924" marR="0" lvl="4" indent="-304792" algn="l" rtl="0">
              <a:spcBef>
                <a:spcPts val="240"/>
              </a:spcBef>
              <a:spcAft>
                <a:spcPts val="0"/>
              </a:spcAft>
              <a:buClr>
                <a:schemeClr val="dk1"/>
              </a:buClr>
              <a:buSzPts val="900"/>
              <a:buFont typeface="Arial"/>
              <a:buNone/>
              <a:defRPr sz="1200" b="0" i="0" u="none" strike="noStrike" cap="none">
                <a:solidFill>
                  <a:schemeClr val="dk1"/>
                </a:solidFill>
                <a:latin typeface="Roboto Condensed"/>
                <a:ea typeface="Roboto Condensed"/>
                <a:cs typeface="Roboto Condensed"/>
                <a:sym typeface="Roboto Condensed"/>
              </a:defRPr>
            </a:lvl5pPr>
            <a:lvl6pPr marL="3657509" marR="0" lvl="5" indent="-304792" algn="l" rtl="0">
              <a:spcBef>
                <a:spcPts val="240"/>
              </a:spcBef>
              <a:spcAft>
                <a:spcPts val="0"/>
              </a:spcAft>
              <a:buClr>
                <a:schemeClr val="dk1"/>
              </a:buClr>
              <a:buSzPts val="900"/>
              <a:buFont typeface="Arial"/>
              <a:buNone/>
              <a:defRPr sz="1200" b="0" i="0" u="none" strike="noStrike" cap="none">
                <a:solidFill>
                  <a:schemeClr val="dk1"/>
                </a:solidFill>
                <a:latin typeface="Roboto Condensed"/>
                <a:ea typeface="Roboto Condensed"/>
                <a:cs typeface="Roboto Condensed"/>
                <a:sym typeface="Roboto Condensed"/>
              </a:defRPr>
            </a:lvl6pPr>
            <a:lvl7pPr marL="4267093" marR="0" lvl="6" indent="-304792" algn="l" rtl="0">
              <a:spcBef>
                <a:spcPts val="240"/>
              </a:spcBef>
              <a:spcAft>
                <a:spcPts val="0"/>
              </a:spcAft>
              <a:buClr>
                <a:schemeClr val="dk1"/>
              </a:buClr>
              <a:buSzPts val="900"/>
              <a:buFont typeface="Arial"/>
              <a:buNone/>
              <a:defRPr sz="1200" b="0" i="0" u="none" strike="noStrike" cap="none">
                <a:solidFill>
                  <a:schemeClr val="dk1"/>
                </a:solidFill>
                <a:latin typeface="Roboto Condensed"/>
                <a:ea typeface="Roboto Condensed"/>
                <a:cs typeface="Roboto Condensed"/>
                <a:sym typeface="Roboto Condensed"/>
              </a:defRPr>
            </a:lvl7pPr>
            <a:lvl8pPr marL="4876678" marR="0" lvl="7" indent="-304792" algn="l" rtl="0">
              <a:spcBef>
                <a:spcPts val="240"/>
              </a:spcBef>
              <a:spcAft>
                <a:spcPts val="0"/>
              </a:spcAft>
              <a:buClr>
                <a:schemeClr val="dk1"/>
              </a:buClr>
              <a:buSzPts val="900"/>
              <a:buFont typeface="Arial"/>
              <a:buNone/>
              <a:defRPr sz="1200" b="0" i="0" u="none" strike="noStrike" cap="none">
                <a:solidFill>
                  <a:schemeClr val="dk1"/>
                </a:solidFill>
                <a:latin typeface="Roboto Condensed"/>
                <a:ea typeface="Roboto Condensed"/>
                <a:cs typeface="Roboto Condensed"/>
                <a:sym typeface="Roboto Condensed"/>
              </a:defRPr>
            </a:lvl8pPr>
            <a:lvl9pPr marL="5486263" marR="0" lvl="8" indent="-304792" algn="l" rtl="0">
              <a:spcBef>
                <a:spcPts val="240"/>
              </a:spcBef>
              <a:spcAft>
                <a:spcPts val="0"/>
              </a:spcAft>
              <a:buClr>
                <a:schemeClr val="dk1"/>
              </a:buClr>
              <a:buSzPts val="900"/>
              <a:buFont typeface="Arial"/>
              <a:buNone/>
              <a:defRPr sz="1200" b="0" i="0" u="none" strike="noStrike" cap="none">
                <a:solidFill>
                  <a:schemeClr val="dk1"/>
                </a:solidFill>
                <a:latin typeface="Roboto Condensed"/>
                <a:ea typeface="Roboto Condensed"/>
                <a:cs typeface="Roboto Condensed"/>
                <a:sym typeface="Roboto Condensed"/>
              </a:defRPr>
            </a:lvl9pPr>
          </a:lstStyle>
          <a:p>
            <a:endParaRPr/>
          </a:p>
        </p:txBody>
      </p:sp>
      <p:sp>
        <p:nvSpPr>
          <p:cNvPr id="13" name="Google Shape;13;p247"/>
          <p:cNvSpPr/>
          <p:nvPr/>
        </p:nvSpPr>
        <p:spPr>
          <a:xfrm>
            <a:off x="222203" y="6256701"/>
            <a:ext cx="384047" cy="384047"/>
          </a:xfrm>
          <a:prstGeom prst="ellipse">
            <a:avLst/>
          </a:prstGeom>
          <a:solidFill>
            <a:srgbClr val="5B5B5B"/>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667" b="0" i="0" u="none" strike="noStrike" cap="none">
              <a:solidFill>
                <a:schemeClr val="lt1"/>
              </a:solidFill>
              <a:latin typeface="Roboto Condensed"/>
              <a:ea typeface="Roboto Condensed"/>
              <a:cs typeface="Roboto Condensed"/>
              <a:sym typeface="Roboto Condensed"/>
            </a:endParaRPr>
          </a:p>
        </p:txBody>
      </p:sp>
      <p:sp>
        <p:nvSpPr>
          <p:cNvPr id="14" name="Google Shape;14;p247"/>
          <p:cNvSpPr txBox="1">
            <a:spLocks noGrp="1"/>
          </p:cNvSpPr>
          <p:nvPr>
            <p:ph type="sldNum" idx="12"/>
          </p:nvPr>
        </p:nvSpPr>
        <p:spPr>
          <a:xfrm>
            <a:off x="109106" y="6265633"/>
            <a:ext cx="610241" cy="366183"/>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333" b="1" i="0" u="none" strike="noStrike" cap="none">
                <a:solidFill>
                  <a:srgbClr val="C8C8C8"/>
                </a:solidFill>
                <a:latin typeface="Roboto Condensed"/>
                <a:ea typeface="Roboto Condensed"/>
                <a:cs typeface="Roboto Condensed"/>
                <a:sym typeface="Roboto Condensed"/>
              </a:defRPr>
            </a:lvl1pPr>
            <a:lvl2pPr marL="0" marR="0" lvl="1" indent="0" algn="ctr" rtl="0">
              <a:spcBef>
                <a:spcPts val="0"/>
              </a:spcBef>
              <a:buNone/>
              <a:defRPr sz="1333" b="1" i="0" u="none" strike="noStrike" cap="none">
                <a:solidFill>
                  <a:srgbClr val="C8C8C8"/>
                </a:solidFill>
                <a:latin typeface="Roboto Condensed"/>
                <a:ea typeface="Roboto Condensed"/>
                <a:cs typeface="Roboto Condensed"/>
                <a:sym typeface="Roboto Condensed"/>
              </a:defRPr>
            </a:lvl2pPr>
            <a:lvl3pPr marL="0" marR="0" lvl="2" indent="0" algn="ctr" rtl="0">
              <a:spcBef>
                <a:spcPts val="0"/>
              </a:spcBef>
              <a:buNone/>
              <a:defRPr sz="1333" b="1" i="0" u="none" strike="noStrike" cap="none">
                <a:solidFill>
                  <a:srgbClr val="C8C8C8"/>
                </a:solidFill>
                <a:latin typeface="Roboto Condensed"/>
                <a:ea typeface="Roboto Condensed"/>
                <a:cs typeface="Roboto Condensed"/>
                <a:sym typeface="Roboto Condensed"/>
              </a:defRPr>
            </a:lvl3pPr>
            <a:lvl4pPr marL="0" marR="0" lvl="3" indent="0" algn="ctr" rtl="0">
              <a:spcBef>
                <a:spcPts val="0"/>
              </a:spcBef>
              <a:buNone/>
              <a:defRPr sz="1333" b="1" i="0" u="none" strike="noStrike" cap="none">
                <a:solidFill>
                  <a:srgbClr val="C8C8C8"/>
                </a:solidFill>
                <a:latin typeface="Roboto Condensed"/>
                <a:ea typeface="Roboto Condensed"/>
                <a:cs typeface="Roboto Condensed"/>
                <a:sym typeface="Roboto Condensed"/>
              </a:defRPr>
            </a:lvl4pPr>
            <a:lvl5pPr marL="0" marR="0" lvl="4" indent="0" algn="ctr" rtl="0">
              <a:spcBef>
                <a:spcPts val="0"/>
              </a:spcBef>
              <a:buNone/>
              <a:defRPr sz="1333" b="1" i="0" u="none" strike="noStrike" cap="none">
                <a:solidFill>
                  <a:srgbClr val="C8C8C8"/>
                </a:solidFill>
                <a:latin typeface="Roboto Condensed"/>
                <a:ea typeface="Roboto Condensed"/>
                <a:cs typeface="Roboto Condensed"/>
                <a:sym typeface="Roboto Condensed"/>
              </a:defRPr>
            </a:lvl5pPr>
            <a:lvl6pPr marL="0" marR="0" lvl="5" indent="0" algn="ctr" rtl="0">
              <a:spcBef>
                <a:spcPts val="0"/>
              </a:spcBef>
              <a:buNone/>
              <a:defRPr sz="1333" b="1" i="0" u="none" strike="noStrike" cap="none">
                <a:solidFill>
                  <a:srgbClr val="C8C8C8"/>
                </a:solidFill>
                <a:latin typeface="Roboto Condensed"/>
                <a:ea typeface="Roboto Condensed"/>
                <a:cs typeface="Roboto Condensed"/>
                <a:sym typeface="Roboto Condensed"/>
              </a:defRPr>
            </a:lvl6pPr>
            <a:lvl7pPr marL="0" marR="0" lvl="6" indent="0" algn="ctr" rtl="0">
              <a:spcBef>
                <a:spcPts val="0"/>
              </a:spcBef>
              <a:buNone/>
              <a:defRPr sz="1333" b="1" i="0" u="none" strike="noStrike" cap="none">
                <a:solidFill>
                  <a:srgbClr val="C8C8C8"/>
                </a:solidFill>
                <a:latin typeface="Roboto Condensed"/>
                <a:ea typeface="Roboto Condensed"/>
                <a:cs typeface="Roboto Condensed"/>
                <a:sym typeface="Roboto Condensed"/>
              </a:defRPr>
            </a:lvl7pPr>
            <a:lvl8pPr marL="0" marR="0" lvl="7" indent="0" algn="ctr" rtl="0">
              <a:spcBef>
                <a:spcPts val="0"/>
              </a:spcBef>
              <a:buNone/>
              <a:defRPr sz="1333" b="1" i="0" u="none" strike="noStrike" cap="none">
                <a:solidFill>
                  <a:srgbClr val="C8C8C8"/>
                </a:solidFill>
                <a:latin typeface="Roboto Condensed"/>
                <a:ea typeface="Roboto Condensed"/>
                <a:cs typeface="Roboto Condensed"/>
                <a:sym typeface="Roboto Condensed"/>
              </a:defRPr>
            </a:lvl8pPr>
            <a:lvl9pPr marL="0" marR="0" lvl="8" indent="0" algn="ctr" rtl="0">
              <a:spcBef>
                <a:spcPts val="0"/>
              </a:spcBef>
              <a:buNone/>
              <a:defRPr sz="1333" b="1" i="0" u="none" strike="noStrike" cap="none">
                <a:solidFill>
                  <a:srgbClr val="C8C8C8"/>
                </a:solidFill>
                <a:latin typeface="Roboto Condensed"/>
                <a:ea typeface="Roboto Condensed"/>
                <a:cs typeface="Roboto Condensed"/>
                <a:sym typeface="Roboto Condensed"/>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26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500"/>
                                        <p:tgtEl>
                                          <p:spTgt spid="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xEl>
                                              <p:charRg st="1" end="1"/>
                                            </p:txEl>
                                          </p:spTgt>
                                        </p:tgtEl>
                                        <p:attrNameLst>
                                          <p:attrName>style.visibility</p:attrName>
                                        </p:attrNameLst>
                                      </p:cBhvr>
                                      <p:to>
                                        <p:strVal val="visible"/>
                                      </p:to>
                                    </p:set>
                                    <p:animEffect transition="in" filter="fade">
                                      <p:cBhvr>
                                        <p:cTn id="15" dur="500"/>
                                        <p:tgtEl>
                                          <p:spTgt spid="12">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xEl>
                                              <p:charRg st="1" end="1"/>
                                            </p:txEl>
                                          </p:spTgt>
                                        </p:tgtEl>
                                        <p:attrNameLst>
                                          <p:attrName>style.visibility</p:attrName>
                                        </p:attrNameLst>
                                      </p:cBhvr>
                                      <p:to>
                                        <p:strVal val="visible"/>
                                      </p:to>
                                    </p:set>
                                    <p:animEffect transition="in" filter="fade">
                                      <p:cBhvr>
                                        <p:cTn id="19" dur="500"/>
                                        <p:tgtEl>
                                          <p:spTgt spid="12">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xEl>
                                              <p:charRg st="1" end="1"/>
                                            </p:txEl>
                                          </p:spTgt>
                                        </p:tgtEl>
                                        <p:attrNameLst>
                                          <p:attrName>style.visibility</p:attrName>
                                        </p:attrNameLst>
                                      </p:cBhvr>
                                      <p:to>
                                        <p:strVal val="visible"/>
                                      </p:to>
                                    </p:set>
                                    <p:animEffect transition="in" filter="fade">
                                      <p:cBhvr>
                                        <p:cTn id="23" dur="500"/>
                                        <p:tgtEl>
                                          <p:spTgt spid="12">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xEl>
                                              <p:charRg st="1" end="1"/>
                                            </p:txEl>
                                          </p:spTgt>
                                        </p:tgtEl>
                                        <p:attrNameLst>
                                          <p:attrName>style.visibility</p:attrName>
                                        </p:attrNameLst>
                                      </p:cBhvr>
                                      <p:to>
                                        <p:strVal val="visible"/>
                                      </p:to>
                                    </p:set>
                                    <p:animEffect transition="in" filter="fade">
                                      <p:cBhvr>
                                        <p:cTn id="27" dur="500"/>
                                        <p:tgtEl>
                                          <p:spTgt spid="12">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xEl>
                                              <p:charRg st="1" end="1"/>
                                            </p:txEl>
                                          </p:spTgt>
                                        </p:tgtEl>
                                        <p:attrNameLst>
                                          <p:attrName>style.visibility</p:attrName>
                                        </p:attrNameLst>
                                      </p:cBhvr>
                                      <p:to>
                                        <p:strVal val="visible"/>
                                      </p:to>
                                    </p:set>
                                    <p:animEffect transition="in" filter="fade">
                                      <p:cBhvr>
                                        <p:cTn id="31" dur="500"/>
                                        <p:tgtEl>
                                          <p:spTgt spid="12">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xEl>
                                              <p:charRg st="1" end="1"/>
                                            </p:txEl>
                                          </p:spTgt>
                                        </p:tgtEl>
                                        <p:attrNameLst>
                                          <p:attrName>style.visibility</p:attrName>
                                        </p:attrNameLst>
                                      </p:cBhvr>
                                      <p:to>
                                        <p:strVal val="visible"/>
                                      </p:to>
                                    </p:set>
                                    <p:animEffect transition="in" filter="fade">
                                      <p:cBhvr>
                                        <p:cTn id="35" dur="500"/>
                                        <p:tgtEl>
                                          <p:spTgt spid="12">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2">
                                            <p:txEl>
                                              <p:charRg st="1" end="1"/>
                                            </p:txEl>
                                          </p:spTgt>
                                        </p:tgtEl>
                                        <p:attrNameLst>
                                          <p:attrName>style.visibility</p:attrName>
                                        </p:attrNameLst>
                                      </p:cBhvr>
                                      <p:to>
                                        <p:strVal val="visible"/>
                                      </p:to>
                                    </p:set>
                                    <p:animEffect transition="in" filter="fade">
                                      <p:cBhvr>
                                        <p:cTn id="39" dur="500"/>
                                        <p:tgtEl>
                                          <p:spTgt spid="12">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2">
                                            <p:txEl>
                                              <p:charRg st="1" end="1"/>
                                            </p:txEl>
                                          </p:spTgt>
                                        </p:tgtEl>
                                        <p:attrNameLst>
                                          <p:attrName>style.visibility</p:attrName>
                                        </p:attrNameLst>
                                      </p:cBhvr>
                                      <p:to>
                                        <p:strVal val="visible"/>
                                      </p:to>
                                    </p:set>
                                    <p:animEffect transition="in" filter="fade">
                                      <p:cBhvr>
                                        <p:cTn id="43" dur="500"/>
                                        <p:tgtEl>
                                          <p:spTgt spid="12">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ree Blank">
  <p:cSld name="Free Blank">
    <p:spTree>
      <p:nvGrpSpPr>
        <p:cNvPr id="1" name="Shape 373"/>
        <p:cNvGrpSpPr/>
        <p:nvPr/>
      </p:nvGrpSpPr>
      <p:grpSpPr>
        <a:xfrm>
          <a:off x="0" y="0"/>
          <a:ext cx="0" cy="0"/>
          <a:chOff x="0" y="0"/>
          <a:chExt cx="0" cy="0"/>
        </a:xfrm>
      </p:grpSpPr>
    </p:spTree>
    <p:extLst>
      <p:ext uri="{BB962C8B-B14F-4D97-AF65-F5344CB8AC3E}">
        <p14:creationId xmlns:p14="http://schemas.microsoft.com/office/powerpoint/2010/main" val="36703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am00">
  <p:cSld name="Team00">
    <p:spTree>
      <p:nvGrpSpPr>
        <p:cNvPr id="1" name="Shape 21"/>
        <p:cNvGrpSpPr/>
        <p:nvPr/>
      </p:nvGrpSpPr>
      <p:grpSpPr>
        <a:xfrm>
          <a:off x="0" y="0"/>
          <a:ext cx="0" cy="0"/>
          <a:chOff x="0" y="0"/>
          <a:chExt cx="0" cy="0"/>
        </a:xfrm>
      </p:grpSpPr>
      <p:sp>
        <p:nvSpPr>
          <p:cNvPr id="22" name="Google Shape;22;p250"/>
          <p:cNvSpPr/>
          <p:nvPr/>
        </p:nvSpPr>
        <p:spPr>
          <a:xfrm>
            <a:off x="0" y="0"/>
            <a:ext cx="12192000" cy="3372155"/>
          </a:xfrm>
          <a:prstGeom prst="downArrowCallout">
            <a:avLst>
              <a:gd name="adj1" fmla="val 32676"/>
              <a:gd name="adj2" fmla="val 14109"/>
              <a:gd name="adj3" fmla="val 10498"/>
              <a:gd name="adj4" fmla="val 92638"/>
            </a:avLst>
          </a:prstGeom>
          <a:solidFill>
            <a:schemeClr val="accent1"/>
          </a:solidFill>
          <a:ln>
            <a:noFill/>
          </a:ln>
        </p:spPr>
        <p:txBody>
          <a:bodyPr spcFirstLastPara="1" wrap="square" lIns="121900" tIns="60933" rIns="121900" bIns="60933" anchor="t" anchorCtr="0">
            <a:noAutofit/>
          </a:bodyPr>
          <a:lstStyle/>
          <a:p>
            <a:pPr marL="0" marR="0" lvl="0" indent="0" algn="ctr" rtl="0">
              <a:spcBef>
                <a:spcPts val="0"/>
              </a:spcBef>
              <a:spcAft>
                <a:spcPts val="0"/>
              </a:spcAft>
              <a:buNone/>
            </a:pPr>
            <a:endParaRPr sz="2667">
              <a:solidFill>
                <a:schemeClr val="dk1"/>
              </a:solidFill>
              <a:latin typeface="Roboto Condensed"/>
              <a:ea typeface="Roboto Condensed"/>
              <a:cs typeface="Roboto Condensed"/>
              <a:sym typeface="Roboto Condensed"/>
            </a:endParaRPr>
          </a:p>
        </p:txBody>
      </p:sp>
      <p:sp>
        <p:nvSpPr>
          <p:cNvPr id="23" name="Google Shape;23;p250"/>
          <p:cNvSpPr>
            <a:spLocks noGrp="1"/>
          </p:cNvSpPr>
          <p:nvPr>
            <p:ph type="pic" idx="2"/>
          </p:nvPr>
        </p:nvSpPr>
        <p:spPr>
          <a:xfrm>
            <a:off x="4999170" y="622368"/>
            <a:ext cx="2193661" cy="2193005"/>
          </a:xfrm>
          <a:prstGeom prst="ellipse">
            <a:avLst/>
          </a:prstGeom>
          <a:noFill/>
          <a:ln w="28575" cap="flat" cmpd="sng">
            <a:solidFill>
              <a:srgbClr val="1A5D8A"/>
            </a:solidFill>
            <a:prstDash val="solid"/>
            <a:round/>
            <a:headEnd type="none" w="sm" len="sm"/>
            <a:tailEnd type="none" w="sm" len="sm"/>
          </a:ln>
        </p:spPr>
        <p:txBody>
          <a:bodyPr spcFirstLastPara="1" wrap="square" lIns="91425" tIns="45700" rIns="91425" bIns="182875" anchor="b" anchorCtr="0">
            <a:noAutofit/>
          </a:bodyPr>
          <a:lstStyle>
            <a:lvl1pPr marR="0" lvl="0" algn="ctr" rtl="0">
              <a:spcBef>
                <a:spcPts val="293"/>
              </a:spcBef>
              <a:spcAft>
                <a:spcPts val="0"/>
              </a:spcAft>
              <a:buClr>
                <a:srgbClr val="929292"/>
              </a:buClr>
              <a:buSzPts val="1100"/>
              <a:buFont typeface="Arial"/>
              <a:buNone/>
              <a:defRPr sz="1467" b="0" i="0" u="none" strike="noStrike" cap="none">
                <a:solidFill>
                  <a:srgbClr val="929292"/>
                </a:solidFill>
                <a:latin typeface="Roboto Condensed"/>
                <a:ea typeface="Roboto Condensed"/>
                <a:cs typeface="Roboto Condensed"/>
                <a:sym typeface="Roboto Condensed"/>
              </a:defRPr>
            </a:lvl1pPr>
            <a:lvl2pPr marR="0" lvl="1" algn="l" rtl="0">
              <a:spcBef>
                <a:spcPts val="747"/>
              </a:spcBef>
              <a:spcAft>
                <a:spcPts val="0"/>
              </a:spcAft>
              <a:buClr>
                <a:schemeClr val="dk1"/>
              </a:buClr>
              <a:buSzPts val="2800"/>
              <a:buFont typeface="Arial"/>
              <a:buChar char="–"/>
              <a:defRPr sz="3733" b="0" i="0" u="none" strike="noStrike" cap="none">
                <a:solidFill>
                  <a:schemeClr val="dk1"/>
                </a:solidFill>
                <a:latin typeface="Roboto Condensed"/>
                <a:ea typeface="Roboto Condensed"/>
                <a:cs typeface="Roboto Condensed"/>
                <a:sym typeface="Roboto Condensed"/>
              </a:defRPr>
            </a:lvl2pPr>
            <a:lvl3pPr marR="0" lvl="2" algn="l" rtl="0">
              <a:spcBef>
                <a:spcPts val="640"/>
              </a:spcBef>
              <a:spcAft>
                <a:spcPts val="0"/>
              </a:spcAft>
              <a:buClr>
                <a:schemeClr val="dk1"/>
              </a:buClr>
              <a:buSzPts val="2400"/>
              <a:buFont typeface="Arial"/>
              <a:buChar char="•"/>
              <a:defRPr sz="3200" b="0" i="0" u="none" strike="noStrike" cap="none">
                <a:solidFill>
                  <a:schemeClr val="dk1"/>
                </a:solidFill>
                <a:latin typeface="Roboto Condensed"/>
                <a:ea typeface="Roboto Condensed"/>
                <a:cs typeface="Roboto Condensed"/>
                <a:sym typeface="Roboto Condensed"/>
              </a:defRPr>
            </a:lvl3pPr>
            <a:lvl4pPr marR="0" lvl="3" algn="l" rtl="0">
              <a:spcBef>
                <a:spcPts val="533"/>
              </a:spcBef>
              <a:spcAft>
                <a:spcPts val="0"/>
              </a:spcAft>
              <a:buClr>
                <a:schemeClr val="dk1"/>
              </a:buClr>
              <a:buSzPts val="2000"/>
              <a:buFont typeface="Arial"/>
              <a:buChar char="–"/>
              <a:defRPr sz="2667" b="0" i="0" u="none" strike="noStrike" cap="none">
                <a:solidFill>
                  <a:schemeClr val="dk1"/>
                </a:solidFill>
                <a:latin typeface="Roboto Condensed"/>
                <a:ea typeface="Roboto Condensed"/>
                <a:cs typeface="Roboto Condensed"/>
                <a:sym typeface="Roboto Condensed"/>
              </a:defRPr>
            </a:lvl4pPr>
            <a:lvl5pPr marR="0" lvl="4" algn="l" rtl="0">
              <a:spcBef>
                <a:spcPts val="533"/>
              </a:spcBef>
              <a:spcAft>
                <a:spcPts val="0"/>
              </a:spcAft>
              <a:buClr>
                <a:schemeClr val="dk1"/>
              </a:buClr>
              <a:buSzPts val="2000"/>
              <a:buFont typeface="Arial"/>
              <a:buChar char="»"/>
              <a:defRPr sz="2667" b="0" i="0" u="none" strike="noStrike" cap="none">
                <a:solidFill>
                  <a:schemeClr val="dk1"/>
                </a:solidFill>
                <a:latin typeface="Roboto Condensed"/>
                <a:ea typeface="Roboto Condensed"/>
                <a:cs typeface="Roboto Condensed"/>
                <a:sym typeface="Roboto Condensed"/>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Roboto Condensed"/>
                <a:ea typeface="Roboto Condensed"/>
                <a:cs typeface="Roboto Condensed"/>
                <a:sym typeface="Roboto Condensed"/>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Roboto Condensed"/>
                <a:ea typeface="Roboto Condensed"/>
                <a:cs typeface="Roboto Condensed"/>
                <a:sym typeface="Roboto Condensed"/>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Roboto Condensed"/>
                <a:ea typeface="Roboto Condensed"/>
                <a:cs typeface="Roboto Condensed"/>
                <a:sym typeface="Roboto Condensed"/>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Roboto Condensed"/>
                <a:ea typeface="Roboto Condensed"/>
                <a:cs typeface="Roboto Condensed"/>
                <a:sym typeface="Roboto Condensed"/>
              </a:defRPr>
            </a:lvl9pPr>
          </a:lstStyle>
          <a:p>
            <a:endParaRPr/>
          </a:p>
        </p:txBody>
      </p:sp>
      <p:sp>
        <p:nvSpPr>
          <p:cNvPr id="24" name="Google Shape;24;p250"/>
          <p:cNvSpPr/>
          <p:nvPr/>
        </p:nvSpPr>
        <p:spPr>
          <a:xfrm>
            <a:off x="222203" y="6256701"/>
            <a:ext cx="384047" cy="384047"/>
          </a:xfrm>
          <a:prstGeom prst="ellipse">
            <a:avLst/>
          </a:prstGeom>
          <a:solidFill>
            <a:srgbClr val="5B5B5B"/>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667">
              <a:solidFill>
                <a:schemeClr val="lt1"/>
              </a:solidFill>
              <a:latin typeface="Roboto Condensed"/>
              <a:ea typeface="Roboto Condensed"/>
              <a:cs typeface="Roboto Condensed"/>
              <a:sym typeface="Roboto Condensed"/>
            </a:endParaRPr>
          </a:p>
        </p:txBody>
      </p:sp>
      <p:sp>
        <p:nvSpPr>
          <p:cNvPr id="25" name="Google Shape;25;p250"/>
          <p:cNvSpPr txBox="1">
            <a:spLocks noGrp="1"/>
          </p:cNvSpPr>
          <p:nvPr>
            <p:ph type="sldNum" idx="12"/>
          </p:nvPr>
        </p:nvSpPr>
        <p:spPr>
          <a:xfrm>
            <a:off x="109106" y="6265633"/>
            <a:ext cx="610241" cy="366183"/>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333" b="1">
                <a:solidFill>
                  <a:srgbClr val="C8C8C8"/>
                </a:solidFill>
                <a:latin typeface="Roboto Condensed"/>
                <a:ea typeface="Roboto Condensed"/>
                <a:cs typeface="Roboto Condensed"/>
                <a:sym typeface="Roboto Condensed"/>
              </a:defRPr>
            </a:lvl1pPr>
            <a:lvl2pPr marL="0" marR="0" lvl="1" indent="0" algn="ctr" rtl="0">
              <a:spcBef>
                <a:spcPts val="0"/>
              </a:spcBef>
              <a:buNone/>
              <a:defRPr sz="1333" b="1">
                <a:solidFill>
                  <a:srgbClr val="C8C8C8"/>
                </a:solidFill>
                <a:latin typeface="Roboto Condensed"/>
                <a:ea typeface="Roboto Condensed"/>
                <a:cs typeface="Roboto Condensed"/>
                <a:sym typeface="Roboto Condensed"/>
              </a:defRPr>
            </a:lvl2pPr>
            <a:lvl3pPr marL="0" marR="0" lvl="2" indent="0" algn="ctr" rtl="0">
              <a:spcBef>
                <a:spcPts val="0"/>
              </a:spcBef>
              <a:buNone/>
              <a:defRPr sz="1333" b="1">
                <a:solidFill>
                  <a:srgbClr val="C8C8C8"/>
                </a:solidFill>
                <a:latin typeface="Roboto Condensed"/>
                <a:ea typeface="Roboto Condensed"/>
                <a:cs typeface="Roboto Condensed"/>
                <a:sym typeface="Roboto Condensed"/>
              </a:defRPr>
            </a:lvl3pPr>
            <a:lvl4pPr marL="0" marR="0" lvl="3" indent="0" algn="ctr" rtl="0">
              <a:spcBef>
                <a:spcPts val="0"/>
              </a:spcBef>
              <a:buNone/>
              <a:defRPr sz="1333" b="1">
                <a:solidFill>
                  <a:srgbClr val="C8C8C8"/>
                </a:solidFill>
                <a:latin typeface="Roboto Condensed"/>
                <a:ea typeface="Roboto Condensed"/>
                <a:cs typeface="Roboto Condensed"/>
                <a:sym typeface="Roboto Condensed"/>
              </a:defRPr>
            </a:lvl4pPr>
            <a:lvl5pPr marL="0" marR="0" lvl="4" indent="0" algn="ctr" rtl="0">
              <a:spcBef>
                <a:spcPts val="0"/>
              </a:spcBef>
              <a:buNone/>
              <a:defRPr sz="1333" b="1">
                <a:solidFill>
                  <a:srgbClr val="C8C8C8"/>
                </a:solidFill>
                <a:latin typeface="Roboto Condensed"/>
                <a:ea typeface="Roboto Condensed"/>
                <a:cs typeface="Roboto Condensed"/>
                <a:sym typeface="Roboto Condensed"/>
              </a:defRPr>
            </a:lvl5pPr>
            <a:lvl6pPr marL="0" marR="0" lvl="5" indent="0" algn="ctr" rtl="0">
              <a:spcBef>
                <a:spcPts val="0"/>
              </a:spcBef>
              <a:buNone/>
              <a:defRPr sz="1333" b="1">
                <a:solidFill>
                  <a:srgbClr val="C8C8C8"/>
                </a:solidFill>
                <a:latin typeface="Roboto Condensed"/>
                <a:ea typeface="Roboto Condensed"/>
                <a:cs typeface="Roboto Condensed"/>
                <a:sym typeface="Roboto Condensed"/>
              </a:defRPr>
            </a:lvl6pPr>
            <a:lvl7pPr marL="0" marR="0" lvl="6" indent="0" algn="ctr" rtl="0">
              <a:spcBef>
                <a:spcPts val="0"/>
              </a:spcBef>
              <a:buNone/>
              <a:defRPr sz="1333" b="1">
                <a:solidFill>
                  <a:srgbClr val="C8C8C8"/>
                </a:solidFill>
                <a:latin typeface="Roboto Condensed"/>
                <a:ea typeface="Roboto Condensed"/>
                <a:cs typeface="Roboto Condensed"/>
                <a:sym typeface="Roboto Condensed"/>
              </a:defRPr>
            </a:lvl7pPr>
            <a:lvl8pPr marL="0" marR="0" lvl="7" indent="0" algn="ctr" rtl="0">
              <a:spcBef>
                <a:spcPts val="0"/>
              </a:spcBef>
              <a:buNone/>
              <a:defRPr sz="1333" b="1">
                <a:solidFill>
                  <a:srgbClr val="C8C8C8"/>
                </a:solidFill>
                <a:latin typeface="Roboto Condensed"/>
                <a:ea typeface="Roboto Condensed"/>
                <a:cs typeface="Roboto Condensed"/>
                <a:sym typeface="Roboto Condensed"/>
              </a:defRPr>
            </a:lvl8pPr>
            <a:lvl9pPr marL="0" marR="0" lvl="8" indent="0" algn="ctr" rtl="0">
              <a:spcBef>
                <a:spcPts val="0"/>
              </a:spcBef>
              <a:buNone/>
              <a:defRPr sz="1333" b="1">
                <a:solidFill>
                  <a:srgbClr val="C8C8C8"/>
                </a:solidFill>
                <a:latin typeface="Roboto Condensed"/>
                <a:ea typeface="Roboto Condensed"/>
                <a:cs typeface="Roboto Condensed"/>
                <a:sym typeface="Roboto Condensed"/>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6918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p:tgtEl>
                                          <p:spTgt spid="23"/>
                                        </p:tgtEl>
                                        <p:attrNameLst>
                                          <p:attrName>ppt_w</p:attrName>
                                        </p:attrNameLst>
                                      </p:cBhvr>
                                      <p:tavLst>
                                        <p:tav tm="0">
                                          <p:val>
                                            <p:strVal val="0"/>
                                          </p:val>
                                        </p:tav>
                                        <p:tav tm="100000">
                                          <p:val>
                                            <p:strVal val="#ppt_w"/>
                                          </p:val>
                                        </p:tav>
                                      </p:tavLst>
                                    </p:anim>
                                    <p:anim calcmode="lin" valueType="num">
                                      <p:cBhvr additive="base">
                                        <p:cTn id="12" dur="500"/>
                                        <p:tgtEl>
                                          <p:spTgt spid="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6.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3" name="Google Shape;653;p4"/>
          <p:cNvSpPr txBox="1"/>
          <p:nvPr/>
        </p:nvSpPr>
        <p:spPr>
          <a:xfrm>
            <a:off x="4938701" y="2012957"/>
            <a:ext cx="2183596" cy="480116"/>
          </a:xfrm>
          <a:prstGeom prst="rect">
            <a:avLst/>
          </a:prstGeom>
          <a:noFill/>
          <a:ln>
            <a:noFill/>
          </a:ln>
        </p:spPr>
        <p:txBody>
          <a:bodyPr spcFirstLastPara="1" wrap="square" lIns="0" tIns="0" rIns="0" bIns="0" anchor="ctr" anchorCtr="0">
            <a:noAutofit/>
          </a:bodyPr>
          <a:lstStyle/>
          <a:p>
            <a:pPr algn="ctr">
              <a:buClr>
                <a:srgbClr val="5B5B5B"/>
              </a:buClr>
              <a:buSzPts val="1400"/>
            </a:pPr>
            <a:r>
              <a:rPr lang="en-US" sz="1867" b="1">
                <a:solidFill>
                  <a:schemeClr val="bg1">
                    <a:lumMod val="95000"/>
                  </a:schemeClr>
                </a:solidFill>
                <a:latin typeface="Roboto Medium"/>
                <a:ea typeface="Roboto Medium"/>
                <a:cs typeface="Roboto Medium"/>
                <a:sym typeface="Roboto Medium"/>
              </a:rPr>
              <a:t>Team 12</a:t>
            </a:r>
            <a:endParaRPr sz="1867" b="1">
              <a:solidFill>
                <a:schemeClr val="bg1">
                  <a:lumMod val="95000"/>
                </a:schemeClr>
              </a:solidFill>
              <a:latin typeface="Roboto Medium"/>
              <a:ea typeface="Roboto Medium"/>
              <a:cs typeface="Roboto Medium"/>
              <a:sym typeface="Roboto Medium"/>
            </a:endParaRPr>
          </a:p>
        </p:txBody>
      </p:sp>
      <p:sp>
        <p:nvSpPr>
          <p:cNvPr id="664" name="Google Shape;664;p4"/>
          <p:cNvSpPr txBox="1"/>
          <p:nvPr/>
        </p:nvSpPr>
        <p:spPr>
          <a:xfrm>
            <a:off x="2943276" y="2319764"/>
            <a:ext cx="6412734" cy="480116"/>
          </a:xfrm>
          <a:prstGeom prst="rect">
            <a:avLst/>
          </a:prstGeom>
          <a:noFill/>
          <a:ln>
            <a:noFill/>
          </a:ln>
        </p:spPr>
        <p:txBody>
          <a:bodyPr spcFirstLastPara="1" wrap="square" lIns="0" tIns="0" rIns="0" bIns="0" anchor="ctr" anchorCtr="0">
            <a:noAutofit/>
          </a:bodyPr>
          <a:lstStyle/>
          <a:p>
            <a:pPr algn="ctr">
              <a:buClr>
                <a:srgbClr val="929292"/>
              </a:buClr>
              <a:buSzPts val="1200"/>
            </a:pPr>
            <a:r>
              <a:rPr lang="en-US" sz="1600">
                <a:solidFill>
                  <a:schemeClr val="bg1">
                    <a:lumMod val="85000"/>
                  </a:schemeClr>
                </a:solidFill>
                <a:latin typeface="Roboto Medium"/>
                <a:ea typeface="Roboto Medium"/>
                <a:cs typeface="Roboto Medium"/>
                <a:sym typeface="Roboto Medium"/>
              </a:rPr>
              <a:t>Cole Moorcroft, Veronica Moore, Ethan </a:t>
            </a:r>
            <a:r>
              <a:rPr lang="en-US" sz="1600" err="1">
                <a:solidFill>
                  <a:schemeClr val="bg1">
                    <a:lumMod val="85000"/>
                  </a:schemeClr>
                </a:solidFill>
                <a:latin typeface="Roboto Medium"/>
                <a:ea typeface="Roboto Medium"/>
                <a:cs typeface="Roboto Medium"/>
                <a:sym typeface="Roboto Medium"/>
              </a:rPr>
              <a:t>Poris</a:t>
            </a:r>
            <a:r>
              <a:rPr lang="en-US" sz="1600">
                <a:solidFill>
                  <a:schemeClr val="bg1">
                    <a:lumMod val="85000"/>
                  </a:schemeClr>
                </a:solidFill>
                <a:latin typeface="Roboto Medium"/>
                <a:ea typeface="Roboto Medium"/>
                <a:cs typeface="Roboto Medium"/>
                <a:sym typeface="Roboto Medium"/>
              </a:rPr>
              <a:t>, Tian Tang, Carol Zhang</a:t>
            </a:r>
            <a:endParaRPr sz="1600">
              <a:solidFill>
                <a:schemeClr val="bg1">
                  <a:lumMod val="85000"/>
                </a:schemeClr>
              </a:solidFill>
              <a:latin typeface="Roboto Medium"/>
              <a:ea typeface="Roboto Medium"/>
              <a:cs typeface="Roboto Medium"/>
              <a:sym typeface="Roboto Medium"/>
            </a:endParaRPr>
          </a:p>
        </p:txBody>
      </p:sp>
      <p:sp>
        <p:nvSpPr>
          <p:cNvPr id="25" name="Google Shape;7170;p164">
            <a:extLst>
              <a:ext uri="{FF2B5EF4-FFF2-40B4-BE49-F238E27FC236}">
                <a16:creationId xmlns:a16="http://schemas.microsoft.com/office/drawing/2014/main" id="{B21F19E4-E71C-A54B-BC9F-3CD010758EFA}"/>
              </a:ext>
            </a:extLst>
          </p:cNvPr>
          <p:cNvSpPr txBox="1">
            <a:spLocks/>
          </p:cNvSpPr>
          <p:nvPr/>
        </p:nvSpPr>
        <p:spPr>
          <a:xfrm>
            <a:off x="2071903" y="921314"/>
            <a:ext cx="7956731" cy="480116"/>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Roboto" panose="02000000000000000000" pitchFamily="2" charset="0"/>
                <a:ea typeface="Roboto" panose="02000000000000000000" pitchFamily="2" charset="0"/>
              </a:rPr>
              <a:t>Physician Burnout at MVU Health</a:t>
            </a:r>
          </a:p>
        </p:txBody>
      </p:sp>
      <p:pic>
        <p:nvPicPr>
          <p:cNvPr id="2050" name="Picture 2" descr="Ivey Business School Asia | Ivey Business School">
            <a:extLst>
              <a:ext uri="{FF2B5EF4-FFF2-40B4-BE49-F238E27FC236}">
                <a16:creationId xmlns:a16="http://schemas.microsoft.com/office/drawing/2014/main" id="{13972233-2FD3-5549-8A55-F48448BBF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19" y="5962979"/>
            <a:ext cx="1704802" cy="895021"/>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oogle Shape;5247;p118">
            <a:extLst>
              <a:ext uri="{FF2B5EF4-FFF2-40B4-BE49-F238E27FC236}">
                <a16:creationId xmlns:a16="http://schemas.microsoft.com/office/drawing/2014/main" id="{2516182F-7576-1F48-8FCD-40293A1F9D75}"/>
              </a:ext>
            </a:extLst>
          </p:cNvPr>
          <p:cNvGrpSpPr/>
          <p:nvPr/>
        </p:nvGrpSpPr>
        <p:grpSpPr>
          <a:xfrm flipH="1">
            <a:off x="4820860" y="3521691"/>
            <a:ext cx="2657566" cy="3110125"/>
            <a:chOff x="654724" y="1776688"/>
            <a:chExt cx="1917878" cy="2258042"/>
          </a:xfrm>
        </p:grpSpPr>
        <p:sp>
          <p:nvSpPr>
            <p:cNvPr id="28" name="Google Shape;5248;p118">
              <a:extLst>
                <a:ext uri="{FF2B5EF4-FFF2-40B4-BE49-F238E27FC236}">
                  <a16:creationId xmlns:a16="http://schemas.microsoft.com/office/drawing/2014/main" id="{1E974908-9760-CD4D-9D0F-805DA11625ED}"/>
                </a:ext>
              </a:extLst>
            </p:cNvPr>
            <p:cNvSpPr/>
            <p:nvPr/>
          </p:nvSpPr>
          <p:spPr>
            <a:xfrm>
              <a:off x="715649" y="1840152"/>
              <a:ext cx="1815066" cy="2147615"/>
            </a:xfrm>
            <a:custGeom>
              <a:avLst/>
              <a:gdLst/>
              <a:ahLst/>
              <a:cxnLst/>
              <a:rect l="l" t="t" r="r" b="b"/>
              <a:pathLst>
                <a:path w="1430" h="1692" extrusionOk="0">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cmpd="sng">
              <a:solidFill>
                <a:srgbClr val="A5A5A5"/>
              </a:solidFill>
              <a:prstDash val="solid"/>
              <a:round/>
              <a:headEnd type="none" w="med" len="med"/>
              <a:tailEnd type="none" w="med" len="med"/>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grpSp>
          <p:nvGrpSpPr>
            <p:cNvPr id="29" name="Google Shape;5249;p118">
              <a:extLst>
                <a:ext uri="{FF2B5EF4-FFF2-40B4-BE49-F238E27FC236}">
                  <a16:creationId xmlns:a16="http://schemas.microsoft.com/office/drawing/2014/main" id="{EAFB0483-1AC2-8B42-BE9C-797554F975F0}"/>
                </a:ext>
              </a:extLst>
            </p:cNvPr>
            <p:cNvGrpSpPr/>
            <p:nvPr/>
          </p:nvGrpSpPr>
          <p:grpSpPr>
            <a:xfrm>
              <a:off x="654724" y="1776688"/>
              <a:ext cx="1917878" cy="2258042"/>
              <a:chOff x="3371851" y="1649413"/>
              <a:chExt cx="2398713" cy="2824162"/>
            </a:xfrm>
          </p:grpSpPr>
          <p:sp>
            <p:nvSpPr>
              <p:cNvPr id="30" name="Google Shape;5250;p118">
                <a:extLst>
                  <a:ext uri="{FF2B5EF4-FFF2-40B4-BE49-F238E27FC236}">
                    <a16:creationId xmlns:a16="http://schemas.microsoft.com/office/drawing/2014/main" id="{3A3ECE5D-AC7F-4143-8DB9-18CB683E7A9C}"/>
                  </a:ext>
                </a:extLst>
              </p:cNvPr>
              <p:cNvSpPr/>
              <p:nvPr/>
            </p:nvSpPr>
            <p:spPr>
              <a:xfrm>
                <a:off x="3775076" y="1862138"/>
                <a:ext cx="130175" cy="130175"/>
              </a:xfrm>
              <a:custGeom>
                <a:avLst/>
                <a:gdLst/>
                <a:ahLst/>
                <a:cxnLst/>
                <a:rect l="l" t="t" r="r" b="b"/>
                <a:pathLst>
                  <a:path w="54" h="54" extrusionOk="0">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1" name="Google Shape;5251;p118">
                <a:extLst>
                  <a:ext uri="{FF2B5EF4-FFF2-40B4-BE49-F238E27FC236}">
                    <a16:creationId xmlns:a16="http://schemas.microsoft.com/office/drawing/2014/main" id="{8167607B-140C-5842-904F-C84DEED67411}"/>
                  </a:ext>
                </a:extLst>
              </p:cNvPr>
              <p:cNvSpPr/>
              <p:nvPr/>
            </p:nvSpPr>
            <p:spPr>
              <a:xfrm>
                <a:off x="4518026" y="1649413"/>
                <a:ext cx="188913" cy="188912"/>
              </a:xfrm>
              <a:custGeom>
                <a:avLst/>
                <a:gdLst/>
                <a:ahLst/>
                <a:cxnLst/>
                <a:rect l="l" t="t" r="r" b="b"/>
                <a:pathLst>
                  <a:path w="78" h="78" extrusionOk="0">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2" name="Google Shape;5252;p118">
                <a:extLst>
                  <a:ext uri="{FF2B5EF4-FFF2-40B4-BE49-F238E27FC236}">
                    <a16:creationId xmlns:a16="http://schemas.microsoft.com/office/drawing/2014/main" id="{3C24C914-938B-344D-9123-0341BF95A1DC}"/>
                  </a:ext>
                </a:extLst>
              </p:cNvPr>
              <p:cNvSpPr/>
              <p:nvPr/>
            </p:nvSpPr>
            <p:spPr>
              <a:xfrm>
                <a:off x="4252913" y="2024063"/>
                <a:ext cx="107950" cy="106362"/>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3" name="Google Shape;5253;p118">
                <a:extLst>
                  <a:ext uri="{FF2B5EF4-FFF2-40B4-BE49-F238E27FC236}">
                    <a16:creationId xmlns:a16="http://schemas.microsoft.com/office/drawing/2014/main" id="{CEB6CF0B-5932-8349-AC87-0C9E31497843}"/>
                  </a:ext>
                </a:extLst>
              </p:cNvPr>
              <p:cNvSpPr/>
              <p:nvPr/>
            </p:nvSpPr>
            <p:spPr>
              <a:xfrm>
                <a:off x="5154613" y="1927225"/>
                <a:ext cx="106363" cy="106362"/>
              </a:xfrm>
              <a:custGeom>
                <a:avLst/>
                <a:gdLst/>
                <a:ahLst/>
                <a:cxnLst/>
                <a:rect l="l" t="t" r="r" b="b"/>
                <a:pathLst>
                  <a:path w="44" h="44" extrusionOk="0">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4" name="Google Shape;5254;p118">
                <a:extLst>
                  <a:ext uri="{FF2B5EF4-FFF2-40B4-BE49-F238E27FC236}">
                    <a16:creationId xmlns:a16="http://schemas.microsoft.com/office/drawing/2014/main" id="{C95CDD8D-0302-E74C-BA10-25B34DA5AF90}"/>
                  </a:ext>
                </a:extLst>
              </p:cNvPr>
              <p:cNvSpPr/>
              <p:nvPr/>
            </p:nvSpPr>
            <p:spPr>
              <a:xfrm>
                <a:off x="5095876" y="2333625"/>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5" name="Google Shape;5255;p118">
                <a:extLst>
                  <a:ext uri="{FF2B5EF4-FFF2-40B4-BE49-F238E27FC236}">
                    <a16:creationId xmlns:a16="http://schemas.microsoft.com/office/drawing/2014/main" id="{160542E7-F2C3-F244-90AC-DBB9C44C592E}"/>
                  </a:ext>
                </a:extLst>
              </p:cNvPr>
              <p:cNvSpPr/>
              <p:nvPr/>
            </p:nvSpPr>
            <p:spPr>
              <a:xfrm>
                <a:off x="5483226" y="2774950"/>
                <a:ext cx="106363" cy="106362"/>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6" name="Google Shape;5256;p118">
                <a:extLst>
                  <a:ext uri="{FF2B5EF4-FFF2-40B4-BE49-F238E27FC236}">
                    <a16:creationId xmlns:a16="http://schemas.microsoft.com/office/drawing/2014/main" id="{26DD2AE6-0CD3-554E-AF1E-00ADE60B5F5C}"/>
                  </a:ext>
                </a:extLst>
              </p:cNvPr>
              <p:cNvSpPr/>
              <p:nvPr/>
            </p:nvSpPr>
            <p:spPr>
              <a:xfrm>
                <a:off x="5035551" y="2774950"/>
                <a:ext cx="106363" cy="106362"/>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7" name="Google Shape;5257;p118">
                <a:extLst>
                  <a:ext uri="{FF2B5EF4-FFF2-40B4-BE49-F238E27FC236}">
                    <a16:creationId xmlns:a16="http://schemas.microsoft.com/office/drawing/2014/main" id="{E7A105B1-1235-1244-858C-C751D621AC77}"/>
                  </a:ext>
                </a:extLst>
              </p:cNvPr>
              <p:cNvSpPr/>
              <p:nvPr/>
            </p:nvSpPr>
            <p:spPr>
              <a:xfrm>
                <a:off x="3730626" y="2779713"/>
                <a:ext cx="106363" cy="106362"/>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8" name="Google Shape;5258;p118">
                <a:extLst>
                  <a:ext uri="{FF2B5EF4-FFF2-40B4-BE49-F238E27FC236}">
                    <a16:creationId xmlns:a16="http://schemas.microsoft.com/office/drawing/2014/main" id="{B9AE4FEF-31D6-F14A-AB80-5A244EEBE0FC}"/>
                  </a:ext>
                </a:extLst>
              </p:cNvPr>
              <p:cNvSpPr/>
              <p:nvPr/>
            </p:nvSpPr>
            <p:spPr>
              <a:xfrm>
                <a:off x="4067176" y="2743200"/>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9" name="Google Shape;5259;p118">
                <a:extLst>
                  <a:ext uri="{FF2B5EF4-FFF2-40B4-BE49-F238E27FC236}">
                    <a16:creationId xmlns:a16="http://schemas.microsoft.com/office/drawing/2014/main" id="{8FD060A6-C5FD-8942-BE73-E0463D2C2A1D}"/>
                  </a:ext>
                </a:extLst>
              </p:cNvPr>
              <p:cNvSpPr/>
              <p:nvPr/>
            </p:nvSpPr>
            <p:spPr>
              <a:xfrm>
                <a:off x="4638676" y="3135313"/>
                <a:ext cx="174625" cy="174625"/>
              </a:xfrm>
              <a:custGeom>
                <a:avLst/>
                <a:gdLst/>
                <a:ahLst/>
                <a:cxnLst/>
                <a:rect l="l" t="t" r="r" b="b"/>
                <a:pathLst>
                  <a:path w="72" h="72" extrusionOk="0">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0" name="Google Shape;5260;p118">
                <a:extLst>
                  <a:ext uri="{FF2B5EF4-FFF2-40B4-BE49-F238E27FC236}">
                    <a16:creationId xmlns:a16="http://schemas.microsoft.com/office/drawing/2014/main" id="{F23656D7-C565-124A-92AB-652823EB17FE}"/>
                  </a:ext>
                </a:extLst>
              </p:cNvPr>
              <p:cNvSpPr/>
              <p:nvPr/>
            </p:nvSpPr>
            <p:spPr>
              <a:xfrm>
                <a:off x="5183188" y="3182938"/>
                <a:ext cx="106363" cy="107950"/>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1" name="Google Shape;5261;p118">
                <a:extLst>
                  <a:ext uri="{FF2B5EF4-FFF2-40B4-BE49-F238E27FC236}">
                    <a16:creationId xmlns:a16="http://schemas.microsoft.com/office/drawing/2014/main" id="{760D2655-0BCD-8242-9EAF-039B415F19F2}"/>
                  </a:ext>
                </a:extLst>
              </p:cNvPr>
              <p:cNvSpPr/>
              <p:nvPr/>
            </p:nvSpPr>
            <p:spPr>
              <a:xfrm>
                <a:off x="5491163" y="3333750"/>
                <a:ext cx="76200" cy="77787"/>
              </a:xfrm>
              <a:custGeom>
                <a:avLst/>
                <a:gdLst/>
                <a:ahLst/>
                <a:cxnLst/>
                <a:rect l="l" t="t" r="r" b="b"/>
                <a:pathLst>
                  <a:path w="32" h="32" extrusionOk="0">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2" name="Google Shape;5262;p118">
                <a:extLst>
                  <a:ext uri="{FF2B5EF4-FFF2-40B4-BE49-F238E27FC236}">
                    <a16:creationId xmlns:a16="http://schemas.microsoft.com/office/drawing/2014/main" id="{D4052982-3DE1-0D46-BB78-C10DF64CBC08}"/>
                  </a:ext>
                </a:extLst>
              </p:cNvPr>
              <p:cNvSpPr/>
              <p:nvPr/>
            </p:nvSpPr>
            <p:spPr>
              <a:xfrm>
                <a:off x="3490913" y="3154363"/>
                <a:ext cx="106363" cy="106362"/>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3" name="Google Shape;5263;p118">
                <a:extLst>
                  <a:ext uri="{FF2B5EF4-FFF2-40B4-BE49-F238E27FC236}">
                    <a16:creationId xmlns:a16="http://schemas.microsoft.com/office/drawing/2014/main" id="{F181D84B-155B-CA41-8461-B8C29F20CAC6}"/>
                  </a:ext>
                </a:extLst>
              </p:cNvPr>
              <p:cNvSpPr/>
              <p:nvPr/>
            </p:nvSpPr>
            <p:spPr>
              <a:xfrm>
                <a:off x="3810001" y="3529013"/>
                <a:ext cx="147638" cy="147637"/>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4" name="Google Shape;5264;p118">
                <a:extLst>
                  <a:ext uri="{FF2B5EF4-FFF2-40B4-BE49-F238E27FC236}">
                    <a16:creationId xmlns:a16="http://schemas.microsoft.com/office/drawing/2014/main" id="{BE9ADA65-CF5E-1044-940B-1FE9C4B0041F}"/>
                  </a:ext>
                </a:extLst>
              </p:cNvPr>
              <p:cNvSpPr/>
              <p:nvPr/>
            </p:nvSpPr>
            <p:spPr>
              <a:xfrm>
                <a:off x="4268788" y="3529013"/>
                <a:ext cx="147638" cy="147637"/>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5" name="Google Shape;5265;p118">
                <a:extLst>
                  <a:ext uri="{FF2B5EF4-FFF2-40B4-BE49-F238E27FC236}">
                    <a16:creationId xmlns:a16="http://schemas.microsoft.com/office/drawing/2014/main" id="{03CB0C14-9395-EB41-A0BE-A026A56D595B}"/>
                  </a:ext>
                </a:extLst>
              </p:cNvPr>
              <p:cNvSpPr/>
              <p:nvPr/>
            </p:nvSpPr>
            <p:spPr>
              <a:xfrm>
                <a:off x="4081463" y="3079750"/>
                <a:ext cx="171450" cy="171450"/>
              </a:xfrm>
              <a:custGeom>
                <a:avLst/>
                <a:gdLst/>
                <a:ahLst/>
                <a:cxnLst/>
                <a:rect l="l" t="t" r="r" b="b"/>
                <a:pathLst>
                  <a:path w="71" h="71" extrusionOk="0">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6" name="Google Shape;5266;p118">
                <a:extLst>
                  <a:ext uri="{FF2B5EF4-FFF2-40B4-BE49-F238E27FC236}">
                    <a16:creationId xmlns:a16="http://schemas.microsoft.com/office/drawing/2014/main" id="{765B1874-73BF-1348-BEB3-7FE28392C328}"/>
                  </a:ext>
                </a:extLst>
              </p:cNvPr>
              <p:cNvSpPr/>
              <p:nvPr/>
            </p:nvSpPr>
            <p:spPr>
              <a:xfrm>
                <a:off x="5405438" y="3943350"/>
                <a:ext cx="77788" cy="77787"/>
              </a:xfrm>
              <a:custGeom>
                <a:avLst/>
                <a:gdLst/>
                <a:ahLst/>
                <a:cxnLst/>
                <a:rect l="l" t="t" r="r" b="b"/>
                <a:pathLst>
                  <a:path w="32" h="32" extrusionOk="0">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7" name="Google Shape;5267;p118">
                <a:extLst>
                  <a:ext uri="{FF2B5EF4-FFF2-40B4-BE49-F238E27FC236}">
                    <a16:creationId xmlns:a16="http://schemas.microsoft.com/office/drawing/2014/main" id="{9D2179D0-E331-B242-896F-929EF46608FC}"/>
                  </a:ext>
                </a:extLst>
              </p:cNvPr>
              <p:cNvSpPr/>
              <p:nvPr/>
            </p:nvSpPr>
            <p:spPr>
              <a:xfrm>
                <a:off x="4638676" y="3560763"/>
                <a:ext cx="77788" cy="77787"/>
              </a:xfrm>
              <a:custGeom>
                <a:avLst/>
                <a:gdLst/>
                <a:ahLst/>
                <a:cxnLst/>
                <a:rect l="l" t="t" r="r" b="b"/>
                <a:pathLst>
                  <a:path w="32" h="32" extrusionOk="0">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8" name="Google Shape;5268;p118">
                <a:extLst>
                  <a:ext uri="{FF2B5EF4-FFF2-40B4-BE49-F238E27FC236}">
                    <a16:creationId xmlns:a16="http://schemas.microsoft.com/office/drawing/2014/main" id="{ACDA4D48-A68C-844F-B77B-39E04B719806}"/>
                  </a:ext>
                </a:extLst>
              </p:cNvPr>
              <p:cNvSpPr/>
              <p:nvPr/>
            </p:nvSpPr>
            <p:spPr>
              <a:xfrm>
                <a:off x="4984751" y="3536950"/>
                <a:ext cx="125413" cy="125412"/>
              </a:xfrm>
              <a:custGeom>
                <a:avLst/>
                <a:gdLst/>
                <a:ahLst/>
                <a:cxnLst/>
                <a:rect l="l" t="t" r="r" b="b"/>
                <a:pathLst>
                  <a:path w="52" h="52" extrusionOk="0">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9" name="Google Shape;5269;p118">
                <a:extLst>
                  <a:ext uri="{FF2B5EF4-FFF2-40B4-BE49-F238E27FC236}">
                    <a16:creationId xmlns:a16="http://schemas.microsoft.com/office/drawing/2014/main" id="{263CFE42-9CE8-D44C-8CCD-056F5DA804AD}"/>
                  </a:ext>
                </a:extLst>
              </p:cNvPr>
              <p:cNvSpPr/>
              <p:nvPr/>
            </p:nvSpPr>
            <p:spPr>
              <a:xfrm>
                <a:off x="5049838" y="3921125"/>
                <a:ext cx="125413" cy="127000"/>
              </a:xfrm>
              <a:custGeom>
                <a:avLst/>
                <a:gdLst/>
                <a:ahLst/>
                <a:cxnLst/>
                <a:rect l="l" t="t" r="r" b="b"/>
                <a:pathLst>
                  <a:path w="52" h="52" extrusionOk="0">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0" name="Google Shape;5270;p118">
                <a:extLst>
                  <a:ext uri="{FF2B5EF4-FFF2-40B4-BE49-F238E27FC236}">
                    <a16:creationId xmlns:a16="http://schemas.microsoft.com/office/drawing/2014/main" id="{E207BC35-B337-6E41-87AA-7472821FC0A6}"/>
                  </a:ext>
                </a:extLst>
              </p:cNvPr>
              <p:cNvSpPr/>
              <p:nvPr/>
            </p:nvSpPr>
            <p:spPr>
              <a:xfrm>
                <a:off x="4551363" y="3967163"/>
                <a:ext cx="155575" cy="155575"/>
              </a:xfrm>
              <a:custGeom>
                <a:avLst/>
                <a:gdLst/>
                <a:ahLst/>
                <a:cxnLst/>
                <a:rect l="l" t="t" r="r" b="b"/>
                <a:pathLst>
                  <a:path w="64" h="64" extrusionOk="0">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1" name="Google Shape;5271;p118">
                <a:extLst>
                  <a:ext uri="{FF2B5EF4-FFF2-40B4-BE49-F238E27FC236}">
                    <a16:creationId xmlns:a16="http://schemas.microsoft.com/office/drawing/2014/main" id="{A3AA5AC9-C4AF-244A-A391-47122F9466C0}"/>
                  </a:ext>
                </a:extLst>
              </p:cNvPr>
              <p:cNvSpPr/>
              <p:nvPr/>
            </p:nvSpPr>
            <p:spPr>
              <a:xfrm>
                <a:off x="5451476" y="3625850"/>
                <a:ext cx="120650" cy="122237"/>
              </a:xfrm>
              <a:custGeom>
                <a:avLst/>
                <a:gdLst/>
                <a:ahLst/>
                <a:cxnLst/>
                <a:rect l="l" t="t" r="r" b="b"/>
                <a:pathLst>
                  <a:path w="50" h="50" extrusionOk="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 name="Google Shape;5272;p118">
                <a:extLst>
                  <a:ext uri="{FF2B5EF4-FFF2-40B4-BE49-F238E27FC236}">
                    <a16:creationId xmlns:a16="http://schemas.microsoft.com/office/drawing/2014/main" id="{A643FD7F-DBDB-B64A-B61C-1ED8EC10E7A4}"/>
                  </a:ext>
                </a:extLst>
              </p:cNvPr>
              <p:cNvSpPr/>
              <p:nvPr/>
            </p:nvSpPr>
            <p:spPr>
              <a:xfrm>
                <a:off x="4192588" y="3921125"/>
                <a:ext cx="114300" cy="114300"/>
              </a:xfrm>
              <a:custGeom>
                <a:avLst/>
                <a:gdLst/>
                <a:ahLst/>
                <a:cxnLst/>
                <a:rect l="l" t="t" r="r" b="b"/>
                <a:pathLst>
                  <a:path w="47" h="47" extrusionOk="0">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3" name="Google Shape;5273;p118">
                <a:extLst>
                  <a:ext uri="{FF2B5EF4-FFF2-40B4-BE49-F238E27FC236}">
                    <a16:creationId xmlns:a16="http://schemas.microsoft.com/office/drawing/2014/main" id="{5E204964-9A70-5F46-9FE3-8060CB8DE375}"/>
                  </a:ext>
                </a:extLst>
              </p:cNvPr>
              <p:cNvSpPr/>
              <p:nvPr/>
            </p:nvSpPr>
            <p:spPr>
              <a:xfrm>
                <a:off x="4895851" y="4352925"/>
                <a:ext cx="112713" cy="112712"/>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4" name="Google Shape;5274;p118">
                <a:extLst>
                  <a:ext uri="{FF2B5EF4-FFF2-40B4-BE49-F238E27FC236}">
                    <a16:creationId xmlns:a16="http://schemas.microsoft.com/office/drawing/2014/main" id="{D310DC31-9825-E649-B75C-262D570D6569}"/>
                  </a:ext>
                </a:extLst>
              </p:cNvPr>
              <p:cNvSpPr/>
              <p:nvPr/>
            </p:nvSpPr>
            <p:spPr>
              <a:xfrm>
                <a:off x="3905251" y="4006850"/>
                <a:ext cx="98425" cy="98425"/>
              </a:xfrm>
              <a:custGeom>
                <a:avLst/>
                <a:gdLst/>
                <a:ahLst/>
                <a:cxnLst/>
                <a:rect l="l" t="t" r="r" b="b"/>
                <a:pathLst>
                  <a:path w="41" h="41" extrusionOk="0">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5" name="Google Shape;5275;p118">
                <a:extLst>
                  <a:ext uri="{FF2B5EF4-FFF2-40B4-BE49-F238E27FC236}">
                    <a16:creationId xmlns:a16="http://schemas.microsoft.com/office/drawing/2014/main" id="{FAEB72C7-FA2F-0847-9968-D4AC89E5FEFB}"/>
                  </a:ext>
                </a:extLst>
              </p:cNvPr>
              <p:cNvSpPr/>
              <p:nvPr/>
            </p:nvSpPr>
            <p:spPr>
              <a:xfrm>
                <a:off x="4192588" y="4367213"/>
                <a:ext cx="100013" cy="98425"/>
              </a:xfrm>
              <a:custGeom>
                <a:avLst/>
                <a:gdLst/>
                <a:ahLst/>
                <a:cxnLst/>
                <a:rect l="l" t="t" r="r" b="b"/>
                <a:pathLst>
                  <a:path w="41" h="41" extrusionOk="0">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6" name="Google Shape;5276;p118">
                <a:extLst>
                  <a:ext uri="{FF2B5EF4-FFF2-40B4-BE49-F238E27FC236}">
                    <a16:creationId xmlns:a16="http://schemas.microsoft.com/office/drawing/2014/main" id="{8587FCE0-6A2F-7746-844B-7090AD68C686}"/>
                  </a:ext>
                </a:extLst>
              </p:cNvPr>
              <p:cNvSpPr/>
              <p:nvPr/>
            </p:nvSpPr>
            <p:spPr>
              <a:xfrm>
                <a:off x="4522788" y="4367213"/>
                <a:ext cx="98425" cy="98425"/>
              </a:xfrm>
              <a:custGeom>
                <a:avLst/>
                <a:gdLst/>
                <a:ahLst/>
                <a:cxnLst/>
                <a:rect l="l" t="t" r="r" b="b"/>
                <a:pathLst>
                  <a:path w="41" h="41" extrusionOk="0">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7" name="Google Shape;5277;p118">
                <a:extLst>
                  <a:ext uri="{FF2B5EF4-FFF2-40B4-BE49-F238E27FC236}">
                    <a16:creationId xmlns:a16="http://schemas.microsoft.com/office/drawing/2014/main" id="{8C3EC3F8-A6B5-0A49-B739-44DED74658AC}"/>
                  </a:ext>
                </a:extLst>
              </p:cNvPr>
              <p:cNvSpPr/>
              <p:nvPr/>
            </p:nvSpPr>
            <p:spPr>
              <a:xfrm>
                <a:off x="5664201" y="3195638"/>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8" name="Google Shape;5278;p118">
                <a:extLst>
                  <a:ext uri="{FF2B5EF4-FFF2-40B4-BE49-F238E27FC236}">
                    <a16:creationId xmlns:a16="http://schemas.microsoft.com/office/drawing/2014/main" id="{402A71DE-01B7-B746-8E92-C3E71337E050}"/>
                  </a:ext>
                </a:extLst>
              </p:cNvPr>
              <p:cNvSpPr/>
              <p:nvPr/>
            </p:nvSpPr>
            <p:spPr>
              <a:xfrm>
                <a:off x="5422901" y="2373313"/>
                <a:ext cx="144463" cy="144462"/>
              </a:xfrm>
              <a:custGeom>
                <a:avLst/>
                <a:gdLst/>
                <a:ahLst/>
                <a:cxnLst/>
                <a:rect l="l" t="t" r="r" b="b"/>
                <a:pathLst>
                  <a:path w="60" h="60" extrusionOk="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9" name="Google Shape;5279;p118">
                <a:extLst>
                  <a:ext uri="{FF2B5EF4-FFF2-40B4-BE49-F238E27FC236}">
                    <a16:creationId xmlns:a16="http://schemas.microsoft.com/office/drawing/2014/main" id="{05896E01-CB7A-174E-959B-90A0CE482AE6}"/>
                  </a:ext>
                </a:extLst>
              </p:cNvPr>
              <p:cNvSpPr/>
              <p:nvPr/>
            </p:nvSpPr>
            <p:spPr>
              <a:xfrm>
                <a:off x="4624388" y="2185988"/>
                <a:ext cx="203200" cy="203200"/>
              </a:xfrm>
              <a:custGeom>
                <a:avLst/>
                <a:gdLst/>
                <a:ahLst/>
                <a:cxnLst/>
                <a:rect l="l" t="t" r="r" b="b"/>
                <a:pathLst>
                  <a:path w="84" h="84" extrusionOk="0">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0" name="Google Shape;5280;p118">
                <a:extLst>
                  <a:ext uri="{FF2B5EF4-FFF2-40B4-BE49-F238E27FC236}">
                    <a16:creationId xmlns:a16="http://schemas.microsoft.com/office/drawing/2014/main" id="{816AE2C7-EE5B-0D47-A82A-5C82E4798CF6}"/>
                  </a:ext>
                </a:extLst>
              </p:cNvPr>
              <p:cNvSpPr/>
              <p:nvPr/>
            </p:nvSpPr>
            <p:spPr>
              <a:xfrm>
                <a:off x="3937001" y="2338388"/>
                <a:ext cx="203200" cy="203200"/>
              </a:xfrm>
              <a:custGeom>
                <a:avLst/>
                <a:gdLst/>
                <a:ahLst/>
                <a:cxnLst/>
                <a:rect l="l" t="t" r="r" b="b"/>
                <a:pathLst>
                  <a:path w="84" h="84" extrusionOk="0">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1" name="Google Shape;5281;p118">
                <a:extLst>
                  <a:ext uri="{FF2B5EF4-FFF2-40B4-BE49-F238E27FC236}">
                    <a16:creationId xmlns:a16="http://schemas.microsoft.com/office/drawing/2014/main" id="{C4051043-1F11-E343-A8FF-53D055E9F436}"/>
                  </a:ext>
                </a:extLst>
              </p:cNvPr>
              <p:cNvSpPr/>
              <p:nvPr/>
            </p:nvSpPr>
            <p:spPr>
              <a:xfrm>
                <a:off x="3371851" y="2474913"/>
                <a:ext cx="147638" cy="147637"/>
              </a:xfrm>
              <a:custGeom>
                <a:avLst/>
                <a:gdLst/>
                <a:ahLst/>
                <a:cxnLst/>
                <a:rect l="l" t="t" r="r" b="b"/>
                <a:pathLst>
                  <a:path w="61" h="61" extrusionOk="0">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2" name="Google Shape;5282;p118">
                <a:extLst>
                  <a:ext uri="{FF2B5EF4-FFF2-40B4-BE49-F238E27FC236}">
                    <a16:creationId xmlns:a16="http://schemas.microsoft.com/office/drawing/2014/main" id="{6EFF5E58-837E-EF41-BD8F-08593E4A038B}"/>
                  </a:ext>
                </a:extLst>
              </p:cNvPr>
              <p:cNvSpPr/>
              <p:nvPr/>
            </p:nvSpPr>
            <p:spPr>
              <a:xfrm>
                <a:off x="4446588" y="2628900"/>
                <a:ext cx="204788" cy="203200"/>
              </a:xfrm>
              <a:custGeom>
                <a:avLst/>
                <a:gdLst/>
                <a:ahLst/>
                <a:cxnLst/>
                <a:rect l="l" t="t" r="r" b="b"/>
                <a:pathLst>
                  <a:path w="84" h="84" extrusionOk="0">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3" name="Google Shape;5283;p118">
                <a:extLst>
                  <a:ext uri="{FF2B5EF4-FFF2-40B4-BE49-F238E27FC236}">
                    <a16:creationId xmlns:a16="http://schemas.microsoft.com/office/drawing/2014/main" id="{2770AB81-7A00-7344-8C76-24ACEF884595}"/>
                  </a:ext>
                </a:extLst>
              </p:cNvPr>
              <p:cNvSpPr/>
              <p:nvPr/>
            </p:nvSpPr>
            <p:spPr>
              <a:xfrm>
                <a:off x="3881438" y="4359275"/>
                <a:ext cx="112713" cy="114300"/>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grpSp>
      </p:grpSp>
    </p:spTree>
    <p:extLst>
      <p:ext uri="{BB962C8B-B14F-4D97-AF65-F5344CB8AC3E}">
        <p14:creationId xmlns:p14="http://schemas.microsoft.com/office/powerpoint/2010/main" val="149064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57"/>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sz="3000"/>
              <a:t>Explore Long-Term Solutions</a:t>
            </a:r>
          </a:p>
        </p:txBody>
      </p:sp>
      <p:sp>
        <p:nvSpPr>
          <p:cNvPr id="2355" name="Google Shape;2355;p57"/>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10</a:t>
            </a:fld>
            <a:endParaRPr/>
          </a:p>
        </p:txBody>
      </p:sp>
      <p:cxnSp>
        <p:nvCxnSpPr>
          <p:cNvPr id="2356" name="Google Shape;2356;p57"/>
          <p:cNvCxnSpPr/>
          <p:nvPr/>
        </p:nvCxnSpPr>
        <p:spPr>
          <a:xfrm rot="10800000">
            <a:off x="553580" y="3863871"/>
            <a:ext cx="3590833" cy="0"/>
          </a:xfrm>
          <a:prstGeom prst="straightConnector1">
            <a:avLst/>
          </a:prstGeom>
          <a:noFill/>
          <a:ln w="19050" cap="flat" cmpd="sng">
            <a:solidFill>
              <a:schemeClr val="accent1"/>
            </a:solidFill>
            <a:prstDash val="solid"/>
            <a:round/>
            <a:headEnd type="oval" w="med" len="med"/>
            <a:tailEnd type="oval" w="med" len="med"/>
          </a:ln>
        </p:spPr>
      </p:cxnSp>
      <p:sp>
        <p:nvSpPr>
          <p:cNvPr id="2358" name="Google Shape;2358;p57"/>
          <p:cNvSpPr/>
          <p:nvPr/>
        </p:nvSpPr>
        <p:spPr>
          <a:xfrm>
            <a:off x="488920" y="1369326"/>
            <a:ext cx="3720153" cy="2340927"/>
          </a:xfrm>
          <a:prstGeom prst="downArrowCallout">
            <a:avLst>
              <a:gd name="adj1" fmla="val 25776"/>
              <a:gd name="adj2" fmla="val 9254"/>
              <a:gd name="adj3" fmla="val 9254"/>
              <a:gd name="adj4" fmla="val 90746"/>
            </a:avLst>
          </a:prstGeom>
          <a:solidFill>
            <a:schemeClr val="accent1"/>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2359" name="Google Shape;2359;p57"/>
          <p:cNvSpPr txBox="1"/>
          <p:nvPr/>
        </p:nvSpPr>
        <p:spPr>
          <a:xfrm>
            <a:off x="644121" y="2255455"/>
            <a:ext cx="3409745" cy="800192"/>
          </a:xfrm>
          <a:prstGeom prst="rect">
            <a:avLst/>
          </a:prstGeom>
          <a:noFill/>
          <a:ln>
            <a:noFill/>
          </a:ln>
        </p:spPr>
        <p:txBody>
          <a:bodyPr spcFirstLastPara="1" wrap="square" lIns="0" tIns="0" rIns="121900" bIns="60933" anchor="t" anchorCtr="0">
            <a:spAutoFit/>
          </a:bodyPr>
          <a:lstStyle/>
          <a:p>
            <a:pPr algn="ctr"/>
            <a:r>
              <a:rPr lang="en-US" sz="1600">
                <a:solidFill>
                  <a:schemeClr val="lt1"/>
                </a:solidFill>
                <a:latin typeface="Roboto Condensed"/>
                <a:ea typeface="Roboto Condensed"/>
                <a:sym typeface="Roboto Condensed"/>
              </a:rPr>
              <a:t>Medical students who cannot learn in clinic due to COVID-19 restrictions are a valuable resource</a:t>
            </a:r>
            <a:endParaRPr sz="1600"/>
          </a:p>
        </p:txBody>
      </p:sp>
      <p:sp>
        <p:nvSpPr>
          <p:cNvPr id="2360" name="Google Shape;2360;p57"/>
          <p:cNvSpPr txBox="1"/>
          <p:nvPr/>
        </p:nvSpPr>
        <p:spPr>
          <a:xfrm>
            <a:off x="1080775" y="1599753"/>
            <a:ext cx="2509300" cy="307777"/>
          </a:xfrm>
          <a:prstGeom prst="rect">
            <a:avLst/>
          </a:prstGeom>
          <a:noFill/>
          <a:ln>
            <a:noFill/>
          </a:ln>
        </p:spPr>
        <p:txBody>
          <a:bodyPr spcFirstLastPara="1" wrap="square" lIns="0" tIns="0" rIns="0" bIns="0" anchor="t" anchorCtr="0">
            <a:spAutoFit/>
          </a:bodyPr>
          <a:lstStyle/>
          <a:p>
            <a:pPr algn="ctr"/>
            <a:r>
              <a:rPr lang="en-US" sz="2000" b="1">
                <a:solidFill>
                  <a:schemeClr val="lt1"/>
                </a:solidFill>
                <a:latin typeface="Roboto Condensed"/>
                <a:ea typeface="Roboto Condensed"/>
                <a:cs typeface="Roboto Condensed"/>
                <a:sym typeface="Roboto Condensed"/>
              </a:rPr>
              <a:t>Clerks are out of work</a:t>
            </a:r>
            <a:endParaRPr sz="2000"/>
          </a:p>
        </p:txBody>
      </p:sp>
      <p:sp>
        <p:nvSpPr>
          <p:cNvPr id="2361" name="Google Shape;2361;p57"/>
          <p:cNvSpPr/>
          <p:nvPr/>
        </p:nvSpPr>
        <p:spPr>
          <a:xfrm>
            <a:off x="2180421" y="3710252"/>
            <a:ext cx="337147" cy="337147"/>
          </a:xfrm>
          <a:prstGeom prst="ellipse">
            <a:avLst/>
          </a:prstGeom>
          <a:solidFill>
            <a:schemeClr val="lt1"/>
          </a:solidFill>
          <a:ln w="5715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5333">
              <a:solidFill>
                <a:schemeClr val="lt1"/>
              </a:solidFill>
              <a:latin typeface="Arial"/>
              <a:ea typeface="Arial"/>
              <a:cs typeface="Arial"/>
              <a:sym typeface="Arial"/>
            </a:endParaRPr>
          </a:p>
        </p:txBody>
      </p:sp>
      <p:cxnSp>
        <p:nvCxnSpPr>
          <p:cNvPr id="2362" name="Google Shape;2362;p57"/>
          <p:cNvCxnSpPr/>
          <p:nvPr/>
        </p:nvCxnSpPr>
        <p:spPr>
          <a:xfrm rot="10800000">
            <a:off x="4268782" y="3863871"/>
            <a:ext cx="3590833" cy="0"/>
          </a:xfrm>
          <a:prstGeom prst="straightConnector1">
            <a:avLst/>
          </a:prstGeom>
          <a:noFill/>
          <a:ln w="19050" cap="flat" cmpd="sng">
            <a:solidFill>
              <a:schemeClr val="accent2"/>
            </a:solidFill>
            <a:prstDash val="solid"/>
            <a:round/>
            <a:headEnd type="oval" w="med" len="med"/>
            <a:tailEnd type="oval" w="med" len="med"/>
          </a:ln>
        </p:spPr>
      </p:cxnSp>
      <p:sp>
        <p:nvSpPr>
          <p:cNvPr id="2364" name="Google Shape;2364;p57"/>
          <p:cNvSpPr/>
          <p:nvPr/>
        </p:nvSpPr>
        <p:spPr>
          <a:xfrm rot="10800000" flipH="1">
            <a:off x="4204122" y="4057653"/>
            <a:ext cx="3720153" cy="2340927"/>
          </a:xfrm>
          <a:prstGeom prst="downArrowCallout">
            <a:avLst>
              <a:gd name="adj1" fmla="val 25776"/>
              <a:gd name="adj2" fmla="val 9254"/>
              <a:gd name="adj3" fmla="val 9254"/>
              <a:gd name="adj4" fmla="val 90746"/>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2365" name="Google Shape;2365;p57"/>
          <p:cNvSpPr txBox="1"/>
          <p:nvPr/>
        </p:nvSpPr>
        <p:spPr>
          <a:xfrm>
            <a:off x="4315902" y="5263592"/>
            <a:ext cx="3560196" cy="800192"/>
          </a:xfrm>
          <a:prstGeom prst="rect">
            <a:avLst/>
          </a:prstGeom>
          <a:noFill/>
          <a:ln>
            <a:noFill/>
          </a:ln>
        </p:spPr>
        <p:txBody>
          <a:bodyPr spcFirstLastPara="1" wrap="square" lIns="0" tIns="0" rIns="121900" bIns="60933" anchor="t" anchorCtr="0">
            <a:spAutoFit/>
          </a:bodyPr>
          <a:lstStyle/>
          <a:p>
            <a:pPr algn="ctr"/>
            <a:r>
              <a:rPr lang="en-US" sz="1600">
                <a:solidFill>
                  <a:schemeClr val="lt1"/>
                </a:solidFill>
                <a:latin typeface="Roboto Condensed"/>
                <a:ea typeface="Roboto Condensed"/>
                <a:cs typeface="Roboto Condensed"/>
                <a:sym typeface="Roboto Condensed"/>
              </a:rPr>
              <a:t>Provide job-relevant experience and increase preparedness after graduation</a:t>
            </a:r>
            <a:endParaRPr sz="1600"/>
          </a:p>
        </p:txBody>
      </p:sp>
      <p:sp>
        <p:nvSpPr>
          <p:cNvPr id="2366" name="Google Shape;2366;p57"/>
          <p:cNvSpPr txBox="1"/>
          <p:nvPr/>
        </p:nvSpPr>
        <p:spPr>
          <a:xfrm>
            <a:off x="5082092" y="4608415"/>
            <a:ext cx="1964213" cy="615553"/>
          </a:xfrm>
          <a:prstGeom prst="rect">
            <a:avLst/>
          </a:prstGeom>
          <a:noFill/>
          <a:ln>
            <a:noFill/>
          </a:ln>
        </p:spPr>
        <p:txBody>
          <a:bodyPr spcFirstLastPara="1" wrap="square" lIns="0" tIns="0" rIns="0" bIns="0" anchor="t" anchorCtr="0">
            <a:spAutoFit/>
          </a:bodyPr>
          <a:lstStyle/>
          <a:p>
            <a:pPr algn="ctr"/>
            <a:r>
              <a:rPr lang="en-US" sz="2000" b="1">
                <a:solidFill>
                  <a:schemeClr val="lt1"/>
                </a:solidFill>
                <a:latin typeface="Roboto Condensed"/>
                <a:ea typeface="Roboto Condensed"/>
                <a:sym typeface="Roboto Condensed"/>
              </a:rPr>
              <a:t>Train clerks in EMR</a:t>
            </a:r>
            <a:endParaRPr sz="2000"/>
          </a:p>
        </p:txBody>
      </p:sp>
      <p:sp>
        <p:nvSpPr>
          <p:cNvPr id="2367" name="Google Shape;2367;p57"/>
          <p:cNvSpPr/>
          <p:nvPr/>
        </p:nvSpPr>
        <p:spPr>
          <a:xfrm>
            <a:off x="5895624" y="3710252"/>
            <a:ext cx="337147" cy="337147"/>
          </a:xfrm>
          <a:prstGeom prst="ellipse">
            <a:avLst/>
          </a:prstGeom>
          <a:solidFill>
            <a:schemeClr val="lt1"/>
          </a:solidFill>
          <a:ln w="5715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a:endParaRPr sz="5333">
              <a:solidFill>
                <a:schemeClr val="lt1"/>
              </a:solidFill>
              <a:latin typeface="Arial"/>
              <a:ea typeface="Arial"/>
              <a:cs typeface="Arial"/>
              <a:sym typeface="Arial"/>
            </a:endParaRPr>
          </a:p>
        </p:txBody>
      </p:sp>
      <p:sp>
        <p:nvSpPr>
          <p:cNvPr id="2368" name="Google Shape;2368;p57"/>
          <p:cNvSpPr/>
          <p:nvPr/>
        </p:nvSpPr>
        <p:spPr>
          <a:xfrm>
            <a:off x="9302713" y="4553757"/>
            <a:ext cx="963275" cy="963272"/>
          </a:xfrm>
          <a:prstGeom prst="ellipse">
            <a:avLst/>
          </a:prstGeom>
          <a:noFill/>
          <a:ln w="5715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a:endParaRPr sz="5333">
              <a:solidFill>
                <a:schemeClr val="lt1"/>
              </a:solidFill>
              <a:latin typeface="Arial"/>
              <a:ea typeface="Arial"/>
              <a:cs typeface="Arial"/>
              <a:sym typeface="Arial"/>
            </a:endParaRPr>
          </a:p>
        </p:txBody>
      </p:sp>
      <p:cxnSp>
        <p:nvCxnSpPr>
          <p:cNvPr id="2369" name="Google Shape;2369;p57"/>
          <p:cNvCxnSpPr/>
          <p:nvPr/>
        </p:nvCxnSpPr>
        <p:spPr>
          <a:xfrm rot="10800000">
            <a:off x="7988936" y="3863871"/>
            <a:ext cx="3590833" cy="0"/>
          </a:xfrm>
          <a:prstGeom prst="straightConnector1">
            <a:avLst/>
          </a:prstGeom>
          <a:noFill/>
          <a:ln w="19050" cap="flat" cmpd="sng">
            <a:solidFill>
              <a:schemeClr val="accent3"/>
            </a:solidFill>
            <a:prstDash val="solid"/>
            <a:round/>
            <a:headEnd type="oval" w="med" len="med"/>
            <a:tailEnd type="oval" w="med" len="med"/>
          </a:ln>
        </p:spPr>
      </p:cxnSp>
      <p:sp>
        <p:nvSpPr>
          <p:cNvPr id="2372" name="Google Shape;2372;p57"/>
          <p:cNvSpPr/>
          <p:nvPr/>
        </p:nvSpPr>
        <p:spPr>
          <a:xfrm>
            <a:off x="7924276" y="1369326"/>
            <a:ext cx="3720153" cy="2340927"/>
          </a:xfrm>
          <a:prstGeom prst="downArrowCallout">
            <a:avLst>
              <a:gd name="adj1" fmla="val 25776"/>
              <a:gd name="adj2" fmla="val 9254"/>
              <a:gd name="adj3" fmla="val 9254"/>
              <a:gd name="adj4" fmla="val 90746"/>
            </a:avLst>
          </a:prstGeom>
          <a:solidFill>
            <a:schemeClr val="accent3"/>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2373" name="Google Shape;2373;p57"/>
          <p:cNvSpPr txBox="1"/>
          <p:nvPr/>
        </p:nvSpPr>
        <p:spPr>
          <a:xfrm>
            <a:off x="8012462" y="2255455"/>
            <a:ext cx="3560196" cy="800192"/>
          </a:xfrm>
          <a:prstGeom prst="rect">
            <a:avLst/>
          </a:prstGeom>
          <a:noFill/>
          <a:ln>
            <a:noFill/>
          </a:ln>
        </p:spPr>
        <p:txBody>
          <a:bodyPr spcFirstLastPara="1" wrap="square" lIns="0" tIns="0" rIns="121900" bIns="60933" anchor="t" anchorCtr="0">
            <a:spAutoFit/>
          </a:bodyPr>
          <a:lstStyle/>
          <a:p>
            <a:pPr algn="ctr"/>
            <a:r>
              <a:rPr lang="en-US" sz="1600">
                <a:solidFill>
                  <a:schemeClr val="lt1"/>
                </a:solidFill>
                <a:latin typeface="Roboto Condensed"/>
                <a:ea typeface="Roboto Condensed"/>
                <a:cs typeface="Roboto Condensed"/>
                <a:sym typeface="Roboto Condensed"/>
              </a:rPr>
              <a:t>Clerks who cannot participate in their clinical rotations can relieve load of scribing and EMR duties</a:t>
            </a:r>
            <a:endParaRPr lang="en-US" sz="1600"/>
          </a:p>
        </p:txBody>
      </p:sp>
      <p:sp>
        <p:nvSpPr>
          <p:cNvPr id="2374" name="Google Shape;2374;p57"/>
          <p:cNvSpPr txBox="1"/>
          <p:nvPr/>
        </p:nvSpPr>
        <p:spPr>
          <a:xfrm>
            <a:off x="8450017" y="1599753"/>
            <a:ext cx="2770127" cy="307777"/>
          </a:xfrm>
          <a:prstGeom prst="rect">
            <a:avLst/>
          </a:prstGeom>
          <a:noFill/>
          <a:ln>
            <a:noFill/>
          </a:ln>
        </p:spPr>
        <p:txBody>
          <a:bodyPr spcFirstLastPara="1" wrap="square" lIns="0" tIns="0" rIns="0" bIns="0" anchor="t" anchorCtr="0">
            <a:spAutoFit/>
          </a:bodyPr>
          <a:lstStyle/>
          <a:p>
            <a:pPr algn="ctr"/>
            <a:r>
              <a:rPr lang="en-US" sz="2000" b="1">
                <a:solidFill>
                  <a:schemeClr val="lt1"/>
                </a:solidFill>
                <a:latin typeface="Roboto Condensed"/>
                <a:ea typeface="Roboto Condensed"/>
                <a:cs typeface="Roboto Condensed"/>
                <a:sym typeface="Roboto Condensed"/>
              </a:rPr>
              <a:t>Relieve physician workload</a:t>
            </a:r>
            <a:endParaRPr lang="en-US" sz="2000"/>
          </a:p>
        </p:txBody>
      </p:sp>
      <p:sp>
        <p:nvSpPr>
          <p:cNvPr id="2375" name="Google Shape;2375;p57"/>
          <p:cNvSpPr/>
          <p:nvPr/>
        </p:nvSpPr>
        <p:spPr>
          <a:xfrm>
            <a:off x="9615777" y="3710252"/>
            <a:ext cx="337147" cy="337147"/>
          </a:xfrm>
          <a:prstGeom prst="ellipse">
            <a:avLst/>
          </a:prstGeom>
          <a:solidFill>
            <a:schemeClr val="lt1"/>
          </a:solidFill>
          <a:ln w="5715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a:endParaRPr sz="5333">
              <a:solidFill>
                <a:schemeClr val="lt1"/>
              </a:solidFill>
              <a:latin typeface="Arial"/>
              <a:ea typeface="Arial"/>
              <a:cs typeface="Arial"/>
              <a:sym typeface="Arial"/>
            </a:endParaRPr>
          </a:p>
        </p:txBody>
      </p:sp>
      <p:sp>
        <p:nvSpPr>
          <p:cNvPr id="2376" name="Google Shape;2376;p57"/>
          <p:cNvSpPr/>
          <p:nvPr/>
        </p:nvSpPr>
        <p:spPr>
          <a:xfrm>
            <a:off x="5582560" y="2137419"/>
            <a:ext cx="963275" cy="963272"/>
          </a:xfrm>
          <a:prstGeom prst="ellipse">
            <a:avLst/>
          </a:prstGeom>
          <a:noFill/>
          <a:ln w="5715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a:endParaRPr sz="5333">
              <a:solidFill>
                <a:schemeClr val="lt1"/>
              </a:solidFill>
              <a:latin typeface="Arial"/>
              <a:ea typeface="Arial"/>
              <a:cs typeface="Arial"/>
              <a:sym typeface="Arial"/>
            </a:endParaRPr>
          </a:p>
        </p:txBody>
      </p:sp>
      <p:sp>
        <p:nvSpPr>
          <p:cNvPr id="2378" name="Google Shape;2378;p57"/>
          <p:cNvSpPr/>
          <p:nvPr/>
        </p:nvSpPr>
        <p:spPr>
          <a:xfrm>
            <a:off x="1855163" y="4553757"/>
            <a:ext cx="963275" cy="963272"/>
          </a:xfrm>
          <a:prstGeom prst="ellipse">
            <a:avLst/>
          </a:prstGeom>
          <a:noFill/>
          <a:ln w="5715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5333">
              <a:solidFill>
                <a:schemeClr val="lt1"/>
              </a:solidFill>
              <a:latin typeface="Arial"/>
              <a:ea typeface="Arial"/>
              <a:cs typeface="Arial"/>
              <a:sym typeface="Arial"/>
            </a:endParaRPr>
          </a:p>
        </p:txBody>
      </p:sp>
      <p:pic>
        <p:nvPicPr>
          <p:cNvPr id="3" name="Graphic 2" descr="Books">
            <a:extLst>
              <a:ext uri="{FF2B5EF4-FFF2-40B4-BE49-F238E27FC236}">
                <a16:creationId xmlns:a16="http://schemas.microsoft.com/office/drawing/2014/main" id="{4ED98285-1944-455B-A3EB-A25F7F9C4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3165" y="2343674"/>
            <a:ext cx="550761" cy="550761"/>
          </a:xfrm>
          <a:prstGeom prst="rect">
            <a:avLst/>
          </a:prstGeom>
        </p:spPr>
      </p:pic>
      <p:pic>
        <p:nvPicPr>
          <p:cNvPr id="13" name="Graphic 12" descr="Box">
            <a:extLst>
              <a:ext uri="{FF2B5EF4-FFF2-40B4-BE49-F238E27FC236}">
                <a16:creationId xmlns:a16="http://schemas.microsoft.com/office/drawing/2014/main" id="{4E4FF8CE-A266-402F-A379-B93B3CCC85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11137" y="4703741"/>
            <a:ext cx="651325" cy="651325"/>
          </a:xfrm>
          <a:prstGeom prst="rect">
            <a:avLst/>
          </a:prstGeom>
        </p:spPr>
      </p:pic>
      <p:pic>
        <p:nvPicPr>
          <p:cNvPr id="21" name="Graphic 20" descr="Sun">
            <a:extLst>
              <a:ext uri="{FF2B5EF4-FFF2-40B4-BE49-F238E27FC236}">
                <a16:creationId xmlns:a16="http://schemas.microsoft.com/office/drawing/2014/main" id="{0A57F616-4D04-4470-B211-EE34517CAB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60908" y="4703741"/>
            <a:ext cx="663303" cy="6633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61"/>
        <p:cNvGrpSpPr/>
        <p:nvPr/>
      </p:nvGrpSpPr>
      <p:grpSpPr>
        <a:xfrm>
          <a:off x="0" y="0"/>
          <a:ext cx="0" cy="0"/>
          <a:chOff x="0" y="0"/>
          <a:chExt cx="0" cy="0"/>
        </a:xfrm>
      </p:grpSpPr>
      <p:sp>
        <p:nvSpPr>
          <p:cNvPr id="9562" name="Google Shape;9562;p219"/>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sz="3000"/>
              <a:t>Assessing Efficacy</a:t>
            </a:r>
          </a:p>
        </p:txBody>
      </p:sp>
      <p:sp>
        <p:nvSpPr>
          <p:cNvPr id="9564" name="Google Shape;9564;p219"/>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11</a:t>
            </a:fld>
            <a:endParaRPr/>
          </a:p>
        </p:txBody>
      </p:sp>
      <p:sp>
        <p:nvSpPr>
          <p:cNvPr id="9565" name="Google Shape;9565;p219"/>
          <p:cNvSpPr/>
          <p:nvPr/>
        </p:nvSpPr>
        <p:spPr>
          <a:xfrm>
            <a:off x="6400800" y="1888067"/>
            <a:ext cx="508000" cy="3149600"/>
          </a:xfrm>
          <a:prstGeom prst="round2SameRect">
            <a:avLst>
              <a:gd name="adj1" fmla="val 50000"/>
              <a:gd name="adj2" fmla="val 0"/>
            </a:avLst>
          </a:prstGeom>
          <a:solidFill>
            <a:srgbClr val="E8E8E8"/>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66" name="Google Shape;9566;p219"/>
          <p:cNvSpPr/>
          <p:nvPr/>
        </p:nvSpPr>
        <p:spPr>
          <a:xfrm>
            <a:off x="7168896" y="1888067"/>
            <a:ext cx="508000" cy="3149600"/>
          </a:xfrm>
          <a:prstGeom prst="round2SameRect">
            <a:avLst>
              <a:gd name="adj1" fmla="val 50000"/>
              <a:gd name="adj2" fmla="val 0"/>
            </a:avLst>
          </a:prstGeom>
          <a:solidFill>
            <a:srgbClr val="E8E8E8"/>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67" name="Google Shape;9567;p219"/>
          <p:cNvSpPr/>
          <p:nvPr/>
        </p:nvSpPr>
        <p:spPr>
          <a:xfrm>
            <a:off x="7936992" y="1888067"/>
            <a:ext cx="508000" cy="3149600"/>
          </a:xfrm>
          <a:prstGeom prst="round2SameRect">
            <a:avLst>
              <a:gd name="adj1" fmla="val 50000"/>
              <a:gd name="adj2" fmla="val 0"/>
            </a:avLst>
          </a:prstGeom>
          <a:solidFill>
            <a:srgbClr val="E8E8E8"/>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68" name="Google Shape;9568;p219"/>
          <p:cNvSpPr/>
          <p:nvPr/>
        </p:nvSpPr>
        <p:spPr>
          <a:xfrm>
            <a:off x="8705088" y="1888067"/>
            <a:ext cx="508000" cy="3149600"/>
          </a:xfrm>
          <a:prstGeom prst="round2SameRect">
            <a:avLst>
              <a:gd name="adj1" fmla="val 50000"/>
              <a:gd name="adj2" fmla="val 0"/>
            </a:avLst>
          </a:prstGeom>
          <a:solidFill>
            <a:srgbClr val="E8E8E8"/>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69" name="Google Shape;9569;p219"/>
          <p:cNvSpPr/>
          <p:nvPr/>
        </p:nvSpPr>
        <p:spPr>
          <a:xfrm>
            <a:off x="9473184" y="1888067"/>
            <a:ext cx="508000" cy="3149600"/>
          </a:xfrm>
          <a:prstGeom prst="round2SameRect">
            <a:avLst>
              <a:gd name="adj1" fmla="val 50000"/>
              <a:gd name="adj2" fmla="val 0"/>
            </a:avLst>
          </a:prstGeom>
          <a:solidFill>
            <a:srgbClr val="E8E8E8"/>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70" name="Google Shape;9570;p219"/>
          <p:cNvSpPr/>
          <p:nvPr/>
        </p:nvSpPr>
        <p:spPr>
          <a:xfrm>
            <a:off x="10241280" y="1888067"/>
            <a:ext cx="508000" cy="3149600"/>
          </a:xfrm>
          <a:prstGeom prst="round2SameRect">
            <a:avLst>
              <a:gd name="adj1" fmla="val 50000"/>
              <a:gd name="adj2" fmla="val 0"/>
            </a:avLst>
          </a:prstGeom>
          <a:solidFill>
            <a:srgbClr val="E8E8E8"/>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nvGrpSpPr>
          <p:cNvPr id="9575" name="Google Shape;9575;p219"/>
          <p:cNvGrpSpPr/>
          <p:nvPr/>
        </p:nvGrpSpPr>
        <p:grpSpPr>
          <a:xfrm>
            <a:off x="6330484" y="5271771"/>
            <a:ext cx="4566713" cy="663662"/>
            <a:chOff x="4747862" y="3954465"/>
            <a:chExt cx="3425035" cy="497827"/>
          </a:xfrm>
        </p:grpSpPr>
        <p:cxnSp>
          <p:nvCxnSpPr>
            <p:cNvPr id="9576" name="Google Shape;9576;p219"/>
            <p:cNvCxnSpPr/>
            <p:nvPr/>
          </p:nvCxnSpPr>
          <p:spPr>
            <a:xfrm>
              <a:off x="4800600" y="4004858"/>
              <a:ext cx="3261360" cy="1588"/>
            </a:xfrm>
            <a:prstGeom prst="straightConnector1">
              <a:avLst/>
            </a:prstGeom>
            <a:noFill/>
            <a:ln w="12700" cap="flat" cmpd="sng">
              <a:solidFill>
                <a:srgbClr val="C8C8C8"/>
              </a:solidFill>
              <a:prstDash val="dot"/>
              <a:round/>
              <a:headEnd type="oval" w="med" len="med"/>
              <a:tailEnd type="oval" w="med" len="med"/>
            </a:ln>
          </p:spPr>
        </p:cxnSp>
        <p:sp>
          <p:nvSpPr>
            <p:cNvPr id="9577" name="Google Shape;9577;p219"/>
            <p:cNvSpPr/>
            <p:nvPr/>
          </p:nvSpPr>
          <p:spPr>
            <a:xfrm>
              <a:off x="4943044" y="3954465"/>
              <a:ext cx="96113" cy="96113"/>
            </a:xfrm>
            <a:prstGeom prst="ellipse">
              <a:avLst/>
            </a:prstGeom>
            <a:solidFill>
              <a:schemeClr val="accent1"/>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78" name="Google Shape;9578;p219"/>
            <p:cNvSpPr/>
            <p:nvPr/>
          </p:nvSpPr>
          <p:spPr>
            <a:xfrm>
              <a:off x="5519116" y="3954465"/>
              <a:ext cx="96113" cy="96113"/>
            </a:xfrm>
            <a:prstGeom prst="ellipse">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79" name="Google Shape;9579;p219"/>
            <p:cNvSpPr/>
            <p:nvPr/>
          </p:nvSpPr>
          <p:spPr>
            <a:xfrm>
              <a:off x="6095188" y="3954465"/>
              <a:ext cx="96113" cy="96113"/>
            </a:xfrm>
            <a:prstGeom prst="ellipse">
              <a:avLst/>
            </a:prstGeom>
            <a:solidFill>
              <a:schemeClr val="accent3"/>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80" name="Google Shape;9580;p219"/>
            <p:cNvSpPr/>
            <p:nvPr/>
          </p:nvSpPr>
          <p:spPr>
            <a:xfrm>
              <a:off x="6671260" y="3954465"/>
              <a:ext cx="96113" cy="96113"/>
            </a:xfrm>
            <a:prstGeom prst="ellipse">
              <a:avLst/>
            </a:prstGeom>
            <a:solidFill>
              <a:schemeClr val="accent4"/>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81" name="Google Shape;9581;p219"/>
            <p:cNvSpPr/>
            <p:nvPr/>
          </p:nvSpPr>
          <p:spPr>
            <a:xfrm>
              <a:off x="7247332" y="3954465"/>
              <a:ext cx="96113" cy="96113"/>
            </a:xfrm>
            <a:prstGeom prst="ellipse">
              <a:avLst/>
            </a:prstGeom>
            <a:solidFill>
              <a:schemeClr val="accent5"/>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82" name="Google Shape;9582;p219"/>
            <p:cNvSpPr/>
            <p:nvPr/>
          </p:nvSpPr>
          <p:spPr>
            <a:xfrm>
              <a:off x="7823404" y="3954465"/>
              <a:ext cx="96113" cy="96113"/>
            </a:xfrm>
            <a:prstGeom prst="ellipse">
              <a:avLst/>
            </a:prstGeom>
            <a:solidFill>
              <a:schemeClr val="accent6"/>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583" name="Google Shape;9583;p219"/>
            <p:cNvSpPr txBox="1"/>
            <p:nvPr/>
          </p:nvSpPr>
          <p:spPr>
            <a:xfrm>
              <a:off x="4747862" y="4096674"/>
              <a:ext cx="502318" cy="339378"/>
            </a:xfrm>
            <a:prstGeom prst="rect">
              <a:avLst/>
            </a:prstGeom>
            <a:noFill/>
            <a:ln>
              <a:noFill/>
            </a:ln>
          </p:spPr>
          <p:txBody>
            <a:bodyPr spcFirstLastPara="1" wrap="square" lIns="0" tIns="0" rIns="0" bIns="0" anchor="b" anchorCtr="0">
              <a:spAutoFit/>
            </a:bodyPr>
            <a:lstStyle/>
            <a:p>
              <a:pPr algn="ctr">
                <a:buClr>
                  <a:srgbClr val="A5A5A5"/>
                </a:buClr>
                <a:buSzPts val="1100"/>
              </a:pPr>
              <a:r>
                <a:rPr lang="en-US" sz="1470" b="1" err="1">
                  <a:solidFill>
                    <a:srgbClr val="A5A5A5"/>
                  </a:solidFill>
                  <a:latin typeface="Roboto Condensed"/>
                  <a:ea typeface="Roboto Condensed"/>
                  <a:sym typeface="Roboto Condensed"/>
                </a:rPr>
                <a:t>Psychi-atry</a:t>
              </a:r>
              <a:endParaRPr sz="1470" b="1"/>
            </a:p>
          </p:txBody>
        </p:sp>
        <p:sp>
          <p:nvSpPr>
            <p:cNvPr id="9584" name="Google Shape;9584;p219"/>
            <p:cNvSpPr txBox="1"/>
            <p:nvPr/>
          </p:nvSpPr>
          <p:spPr>
            <a:xfrm>
              <a:off x="5324931" y="4097976"/>
              <a:ext cx="502318" cy="339378"/>
            </a:xfrm>
            <a:prstGeom prst="rect">
              <a:avLst/>
            </a:prstGeom>
            <a:noFill/>
            <a:ln>
              <a:noFill/>
            </a:ln>
          </p:spPr>
          <p:txBody>
            <a:bodyPr spcFirstLastPara="1" wrap="square" lIns="0" tIns="0" rIns="0" bIns="0" anchor="b" anchorCtr="0">
              <a:spAutoFit/>
            </a:bodyPr>
            <a:lstStyle/>
            <a:p>
              <a:pPr algn="ctr">
                <a:buClr>
                  <a:srgbClr val="A5A5A5"/>
                </a:buClr>
                <a:buSzPts val="1100"/>
              </a:pPr>
              <a:r>
                <a:rPr lang="en-US" sz="1470" b="1" err="1">
                  <a:solidFill>
                    <a:srgbClr val="A5A5A5"/>
                  </a:solidFill>
                  <a:latin typeface="Roboto Condensed"/>
                  <a:ea typeface="Roboto Condensed"/>
                  <a:cs typeface="Roboto Condensed"/>
                  <a:sym typeface="Roboto Condensed"/>
                </a:rPr>
                <a:t>Medita-tion</a:t>
              </a:r>
              <a:endParaRPr sz="1470"/>
            </a:p>
          </p:txBody>
        </p:sp>
        <p:sp>
          <p:nvSpPr>
            <p:cNvPr id="9585" name="Google Shape;9585;p219"/>
            <p:cNvSpPr txBox="1"/>
            <p:nvPr/>
          </p:nvSpPr>
          <p:spPr>
            <a:xfrm>
              <a:off x="5871671" y="4113587"/>
              <a:ext cx="577070" cy="338705"/>
            </a:xfrm>
            <a:prstGeom prst="rect">
              <a:avLst/>
            </a:prstGeom>
            <a:noFill/>
            <a:ln>
              <a:noFill/>
            </a:ln>
          </p:spPr>
          <p:txBody>
            <a:bodyPr spcFirstLastPara="1" wrap="square" lIns="0" tIns="0" rIns="0" bIns="0" anchor="b" anchorCtr="0">
              <a:spAutoFit/>
            </a:bodyPr>
            <a:lstStyle/>
            <a:p>
              <a:pPr algn="ctr">
                <a:buClr>
                  <a:srgbClr val="A5A5A5"/>
                </a:buClr>
                <a:buSzPts val="1100"/>
              </a:pPr>
              <a:r>
                <a:rPr lang="en-US" sz="1467" b="1">
                  <a:solidFill>
                    <a:srgbClr val="A5A5A5"/>
                  </a:solidFill>
                  <a:latin typeface="Roboto Condensed"/>
                  <a:ea typeface="Roboto Condensed"/>
                  <a:cs typeface="Roboto Condensed"/>
                  <a:sym typeface="Roboto Condensed"/>
                </a:rPr>
                <a:t>Talk Therapy</a:t>
              </a:r>
              <a:endParaRPr sz="2400"/>
            </a:p>
          </p:txBody>
        </p:sp>
        <p:sp>
          <p:nvSpPr>
            <p:cNvPr id="9586" name="Google Shape;9586;p219"/>
            <p:cNvSpPr txBox="1"/>
            <p:nvPr/>
          </p:nvSpPr>
          <p:spPr>
            <a:xfrm>
              <a:off x="6479069" y="4113614"/>
              <a:ext cx="502318" cy="338651"/>
            </a:xfrm>
            <a:prstGeom prst="rect">
              <a:avLst/>
            </a:prstGeom>
            <a:noFill/>
            <a:ln>
              <a:noFill/>
            </a:ln>
          </p:spPr>
          <p:txBody>
            <a:bodyPr spcFirstLastPara="1" wrap="square" lIns="0" tIns="0" rIns="0" bIns="0" anchor="b" anchorCtr="0">
              <a:spAutoFit/>
            </a:bodyPr>
            <a:lstStyle/>
            <a:p>
              <a:pPr algn="ctr">
                <a:buClr>
                  <a:srgbClr val="A5A5A5"/>
                </a:buClr>
                <a:buSzPts val="1100"/>
              </a:pPr>
              <a:r>
                <a:rPr lang="en-US" sz="1467" b="1">
                  <a:solidFill>
                    <a:srgbClr val="A5A5A5"/>
                  </a:solidFill>
                  <a:latin typeface="Roboto Condensed"/>
                  <a:ea typeface="Roboto Condensed"/>
                  <a:sym typeface="Roboto Condensed"/>
                </a:rPr>
                <a:t>Mindful-ness</a:t>
              </a:r>
              <a:endParaRPr sz="2400"/>
            </a:p>
          </p:txBody>
        </p:sp>
        <p:sp>
          <p:nvSpPr>
            <p:cNvPr id="9587" name="Google Shape;9587;p219"/>
            <p:cNvSpPr txBox="1"/>
            <p:nvPr/>
          </p:nvSpPr>
          <p:spPr>
            <a:xfrm>
              <a:off x="7056138" y="4111490"/>
              <a:ext cx="502318" cy="169325"/>
            </a:xfrm>
            <a:prstGeom prst="rect">
              <a:avLst/>
            </a:prstGeom>
            <a:noFill/>
            <a:ln>
              <a:noFill/>
            </a:ln>
          </p:spPr>
          <p:txBody>
            <a:bodyPr spcFirstLastPara="1" wrap="square" lIns="0" tIns="0" rIns="0" bIns="0" anchor="b" anchorCtr="0">
              <a:spAutoFit/>
            </a:bodyPr>
            <a:lstStyle/>
            <a:p>
              <a:pPr algn="ctr">
                <a:buClr>
                  <a:srgbClr val="A5A5A5"/>
                </a:buClr>
                <a:buSzPts val="1100"/>
              </a:pPr>
              <a:r>
                <a:rPr lang="en-US" sz="1467" b="1">
                  <a:solidFill>
                    <a:srgbClr val="A5A5A5"/>
                  </a:solidFill>
                  <a:latin typeface="Roboto Condensed"/>
                  <a:ea typeface="Roboto Condensed"/>
                  <a:cs typeface="Roboto Condensed"/>
                  <a:sym typeface="Roboto Condensed"/>
                </a:rPr>
                <a:t>Yoga</a:t>
              </a:r>
              <a:endParaRPr sz="2400"/>
            </a:p>
          </p:txBody>
        </p:sp>
        <p:sp>
          <p:nvSpPr>
            <p:cNvPr id="9588" name="Google Shape;9588;p219"/>
            <p:cNvSpPr txBox="1"/>
            <p:nvPr/>
          </p:nvSpPr>
          <p:spPr>
            <a:xfrm>
              <a:off x="7595827" y="4092661"/>
              <a:ext cx="577070" cy="338651"/>
            </a:xfrm>
            <a:prstGeom prst="rect">
              <a:avLst/>
            </a:prstGeom>
            <a:noFill/>
            <a:ln>
              <a:noFill/>
            </a:ln>
          </p:spPr>
          <p:txBody>
            <a:bodyPr spcFirstLastPara="1" wrap="square" lIns="0" tIns="0" rIns="0" bIns="0" anchor="b" anchorCtr="0">
              <a:spAutoFit/>
            </a:bodyPr>
            <a:lstStyle/>
            <a:p>
              <a:pPr algn="ctr">
                <a:buClr>
                  <a:srgbClr val="A5A5A5"/>
                </a:buClr>
                <a:buSzPts val="1100"/>
              </a:pPr>
              <a:r>
                <a:rPr lang="en-US" sz="1467" b="1">
                  <a:solidFill>
                    <a:srgbClr val="A5A5A5"/>
                  </a:solidFill>
                  <a:latin typeface="Roboto Condensed"/>
                  <a:ea typeface="Roboto Condensed"/>
                  <a:sym typeface="Roboto Condensed"/>
                </a:rPr>
                <a:t>Online Therapy</a:t>
              </a:r>
              <a:endParaRPr sz="2400"/>
            </a:p>
          </p:txBody>
        </p:sp>
      </p:grpSp>
      <p:grpSp>
        <p:nvGrpSpPr>
          <p:cNvPr id="9601" name="Google Shape;9601;p219"/>
          <p:cNvGrpSpPr/>
          <p:nvPr/>
        </p:nvGrpSpPr>
        <p:grpSpPr>
          <a:xfrm>
            <a:off x="6330483" y="3968582"/>
            <a:ext cx="669757" cy="1069085"/>
            <a:chOff x="4747862" y="2976436"/>
            <a:chExt cx="502318" cy="801814"/>
          </a:xfrm>
        </p:grpSpPr>
        <p:sp>
          <p:nvSpPr>
            <p:cNvPr id="9602" name="Google Shape;9602;p219"/>
            <p:cNvSpPr/>
            <p:nvPr/>
          </p:nvSpPr>
          <p:spPr>
            <a:xfrm>
              <a:off x="4800600" y="2976436"/>
              <a:ext cx="381000" cy="801814"/>
            </a:xfrm>
            <a:prstGeom prst="round2SameRect">
              <a:avLst>
                <a:gd name="adj1" fmla="val 50000"/>
                <a:gd name="adj2" fmla="val 0"/>
              </a:avLst>
            </a:prstGeom>
            <a:solidFill>
              <a:schemeClr val="accent1"/>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603" name="Google Shape;9603;p219"/>
            <p:cNvSpPr txBox="1"/>
            <p:nvPr/>
          </p:nvSpPr>
          <p:spPr>
            <a:xfrm>
              <a:off x="4747862" y="3115262"/>
              <a:ext cx="502318" cy="169325"/>
            </a:xfrm>
            <a:prstGeom prst="rect">
              <a:avLst/>
            </a:prstGeom>
            <a:noFill/>
            <a:ln>
              <a:noFill/>
            </a:ln>
          </p:spPr>
          <p:txBody>
            <a:bodyPr spcFirstLastPara="1" wrap="square" lIns="0" tIns="0" rIns="0" bIns="0" anchor="b" anchorCtr="0">
              <a:spAutoFit/>
            </a:bodyPr>
            <a:lstStyle/>
            <a:p>
              <a:pPr algn="ctr">
                <a:buClr>
                  <a:schemeClr val="lt1"/>
                </a:buClr>
                <a:buSzPts val="1100"/>
              </a:pPr>
              <a:r>
                <a:rPr lang="en-US" sz="1467" b="1">
                  <a:solidFill>
                    <a:schemeClr val="lt1"/>
                  </a:solidFill>
                  <a:latin typeface="Roboto Condensed"/>
                  <a:ea typeface="Roboto Condensed"/>
                  <a:cs typeface="Roboto Condensed"/>
                  <a:sym typeface="Roboto Condensed"/>
                </a:rPr>
                <a:t>20%</a:t>
              </a:r>
              <a:endParaRPr sz="2400"/>
            </a:p>
          </p:txBody>
        </p:sp>
      </p:grpSp>
      <p:grpSp>
        <p:nvGrpSpPr>
          <p:cNvPr id="9604" name="Google Shape;9604;p219"/>
          <p:cNvGrpSpPr/>
          <p:nvPr/>
        </p:nvGrpSpPr>
        <p:grpSpPr>
          <a:xfrm>
            <a:off x="7087208" y="3107267"/>
            <a:ext cx="669757" cy="1930400"/>
            <a:chOff x="5315406" y="2330450"/>
            <a:chExt cx="502318" cy="1447800"/>
          </a:xfrm>
        </p:grpSpPr>
        <p:sp>
          <p:nvSpPr>
            <p:cNvPr id="9605" name="Google Shape;9605;p219"/>
            <p:cNvSpPr/>
            <p:nvPr/>
          </p:nvSpPr>
          <p:spPr>
            <a:xfrm>
              <a:off x="5376672" y="2330450"/>
              <a:ext cx="381000" cy="1447800"/>
            </a:xfrm>
            <a:prstGeom prst="round2SameRect">
              <a:avLst>
                <a:gd name="adj1" fmla="val 50000"/>
                <a:gd name="adj2" fmla="val 0"/>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606" name="Google Shape;9606;p219"/>
            <p:cNvSpPr txBox="1"/>
            <p:nvPr/>
          </p:nvSpPr>
          <p:spPr>
            <a:xfrm>
              <a:off x="5315406" y="2469467"/>
              <a:ext cx="502318" cy="169325"/>
            </a:xfrm>
            <a:prstGeom prst="rect">
              <a:avLst/>
            </a:prstGeom>
            <a:noFill/>
            <a:ln>
              <a:noFill/>
            </a:ln>
          </p:spPr>
          <p:txBody>
            <a:bodyPr spcFirstLastPara="1" wrap="square" lIns="0" tIns="0" rIns="0" bIns="0" anchor="b" anchorCtr="0">
              <a:spAutoFit/>
            </a:bodyPr>
            <a:lstStyle/>
            <a:p>
              <a:pPr algn="ctr">
                <a:buClr>
                  <a:schemeClr val="lt1"/>
                </a:buClr>
                <a:buSzPts val="1100"/>
              </a:pPr>
              <a:r>
                <a:rPr lang="en-US" sz="1467" b="1">
                  <a:solidFill>
                    <a:schemeClr val="lt1"/>
                  </a:solidFill>
                  <a:latin typeface="Roboto Condensed"/>
                  <a:ea typeface="Roboto Condensed"/>
                  <a:cs typeface="Roboto Condensed"/>
                  <a:sym typeface="Roboto Condensed"/>
                </a:rPr>
                <a:t>60%</a:t>
              </a:r>
              <a:endParaRPr sz="2400"/>
            </a:p>
          </p:txBody>
        </p:sp>
      </p:grpSp>
      <p:grpSp>
        <p:nvGrpSpPr>
          <p:cNvPr id="9607" name="Google Shape;9607;p219"/>
          <p:cNvGrpSpPr/>
          <p:nvPr/>
        </p:nvGrpSpPr>
        <p:grpSpPr>
          <a:xfrm>
            <a:off x="7869334" y="2700867"/>
            <a:ext cx="669757" cy="2336800"/>
            <a:chOff x="5902000" y="2025650"/>
            <a:chExt cx="502318" cy="1752600"/>
          </a:xfrm>
        </p:grpSpPr>
        <p:sp>
          <p:nvSpPr>
            <p:cNvPr id="9608" name="Google Shape;9608;p219"/>
            <p:cNvSpPr/>
            <p:nvPr/>
          </p:nvSpPr>
          <p:spPr>
            <a:xfrm>
              <a:off x="5952744" y="2025650"/>
              <a:ext cx="381000" cy="1752600"/>
            </a:xfrm>
            <a:prstGeom prst="round2SameRect">
              <a:avLst>
                <a:gd name="adj1" fmla="val 50000"/>
                <a:gd name="adj2" fmla="val 0"/>
              </a:avLst>
            </a:prstGeom>
            <a:solidFill>
              <a:schemeClr val="accent3"/>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609" name="Google Shape;9609;p219"/>
            <p:cNvSpPr txBox="1"/>
            <p:nvPr/>
          </p:nvSpPr>
          <p:spPr>
            <a:xfrm>
              <a:off x="5902000" y="2178002"/>
              <a:ext cx="502318" cy="169325"/>
            </a:xfrm>
            <a:prstGeom prst="rect">
              <a:avLst/>
            </a:prstGeom>
            <a:noFill/>
            <a:ln>
              <a:noFill/>
            </a:ln>
          </p:spPr>
          <p:txBody>
            <a:bodyPr spcFirstLastPara="1" wrap="square" lIns="0" tIns="0" rIns="0" bIns="0" anchor="b" anchorCtr="0">
              <a:spAutoFit/>
            </a:bodyPr>
            <a:lstStyle/>
            <a:p>
              <a:pPr algn="ctr">
                <a:buClr>
                  <a:schemeClr val="lt1"/>
                </a:buClr>
                <a:buSzPts val="1100"/>
              </a:pPr>
              <a:r>
                <a:rPr lang="en-US" sz="1467" b="1">
                  <a:solidFill>
                    <a:schemeClr val="lt1"/>
                  </a:solidFill>
                  <a:latin typeface="Roboto Condensed"/>
                  <a:ea typeface="Roboto Condensed"/>
                  <a:cs typeface="Roboto Condensed"/>
                  <a:sym typeface="Roboto Condensed"/>
                </a:rPr>
                <a:t>70%</a:t>
              </a:r>
              <a:endParaRPr sz="2400"/>
            </a:p>
          </p:txBody>
        </p:sp>
      </p:grpSp>
      <p:grpSp>
        <p:nvGrpSpPr>
          <p:cNvPr id="9610" name="Google Shape;9610;p219"/>
          <p:cNvGrpSpPr/>
          <p:nvPr/>
        </p:nvGrpSpPr>
        <p:grpSpPr>
          <a:xfrm>
            <a:off x="8630292" y="1888067"/>
            <a:ext cx="669757" cy="3149600"/>
            <a:chOff x="6472719" y="1416050"/>
            <a:chExt cx="502318" cy="2362200"/>
          </a:xfrm>
        </p:grpSpPr>
        <p:sp>
          <p:nvSpPr>
            <p:cNvPr id="9611" name="Google Shape;9611;p219"/>
            <p:cNvSpPr/>
            <p:nvPr/>
          </p:nvSpPr>
          <p:spPr>
            <a:xfrm>
              <a:off x="6528816" y="1416050"/>
              <a:ext cx="381000" cy="2362200"/>
            </a:xfrm>
            <a:prstGeom prst="round2SameRect">
              <a:avLst>
                <a:gd name="adj1" fmla="val 50000"/>
                <a:gd name="adj2" fmla="val 0"/>
              </a:avLst>
            </a:prstGeom>
            <a:solidFill>
              <a:schemeClr val="accent4"/>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612" name="Google Shape;9612;p219"/>
            <p:cNvSpPr txBox="1"/>
            <p:nvPr/>
          </p:nvSpPr>
          <p:spPr>
            <a:xfrm>
              <a:off x="6472719" y="1568402"/>
              <a:ext cx="502318" cy="169325"/>
            </a:xfrm>
            <a:prstGeom prst="rect">
              <a:avLst/>
            </a:prstGeom>
            <a:noFill/>
            <a:ln>
              <a:noFill/>
            </a:ln>
          </p:spPr>
          <p:txBody>
            <a:bodyPr spcFirstLastPara="1" wrap="square" lIns="0" tIns="0" rIns="0" bIns="0" anchor="b" anchorCtr="0">
              <a:spAutoFit/>
            </a:bodyPr>
            <a:lstStyle/>
            <a:p>
              <a:pPr algn="ctr">
                <a:buClr>
                  <a:schemeClr val="lt1"/>
                </a:buClr>
                <a:buSzPts val="1100"/>
              </a:pPr>
              <a:r>
                <a:rPr lang="en-US" sz="1467" b="1">
                  <a:solidFill>
                    <a:schemeClr val="lt1"/>
                  </a:solidFill>
                  <a:latin typeface="Roboto Condensed"/>
                  <a:ea typeface="Roboto Condensed"/>
                  <a:cs typeface="Roboto Condensed"/>
                  <a:sym typeface="Roboto Condensed"/>
                </a:rPr>
                <a:t>100%</a:t>
              </a:r>
              <a:endParaRPr sz="2400"/>
            </a:p>
          </p:txBody>
        </p:sp>
      </p:grpSp>
      <p:grpSp>
        <p:nvGrpSpPr>
          <p:cNvPr id="9613" name="Google Shape;9613;p219"/>
          <p:cNvGrpSpPr/>
          <p:nvPr/>
        </p:nvGrpSpPr>
        <p:grpSpPr>
          <a:xfrm>
            <a:off x="9388643" y="3549703"/>
            <a:ext cx="669757" cy="1487964"/>
            <a:chOff x="7041482" y="2662277"/>
            <a:chExt cx="502318" cy="1115973"/>
          </a:xfrm>
        </p:grpSpPr>
        <p:sp>
          <p:nvSpPr>
            <p:cNvPr id="9614" name="Google Shape;9614;p219"/>
            <p:cNvSpPr/>
            <p:nvPr/>
          </p:nvSpPr>
          <p:spPr>
            <a:xfrm>
              <a:off x="7104888" y="2662277"/>
              <a:ext cx="381000" cy="1115973"/>
            </a:xfrm>
            <a:prstGeom prst="round2SameRect">
              <a:avLst>
                <a:gd name="adj1" fmla="val 50000"/>
                <a:gd name="adj2" fmla="val 0"/>
              </a:avLst>
            </a:prstGeom>
            <a:solidFill>
              <a:schemeClr val="accent5"/>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615" name="Google Shape;9615;p219"/>
            <p:cNvSpPr txBox="1"/>
            <p:nvPr/>
          </p:nvSpPr>
          <p:spPr>
            <a:xfrm>
              <a:off x="7041482" y="2787602"/>
              <a:ext cx="502318" cy="169325"/>
            </a:xfrm>
            <a:prstGeom prst="rect">
              <a:avLst/>
            </a:prstGeom>
            <a:noFill/>
            <a:ln>
              <a:noFill/>
            </a:ln>
          </p:spPr>
          <p:txBody>
            <a:bodyPr spcFirstLastPara="1" wrap="square" lIns="0" tIns="0" rIns="0" bIns="0" anchor="b" anchorCtr="0">
              <a:spAutoFit/>
            </a:bodyPr>
            <a:lstStyle/>
            <a:p>
              <a:pPr algn="ctr">
                <a:buClr>
                  <a:schemeClr val="lt1"/>
                </a:buClr>
                <a:buSzPts val="1100"/>
              </a:pPr>
              <a:r>
                <a:rPr lang="en-US" sz="1467" b="1">
                  <a:solidFill>
                    <a:schemeClr val="lt1"/>
                  </a:solidFill>
                  <a:latin typeface="Roboto Condensed"/>
                  <a:ea typeface="Roboto Condensed"/>
                  <a:cs typeface="Roboto Condensed"/>
                  <a:sym typeface="Roboto Condensed"/>
                </a:rPr>
                <a:t>30%</a:t>
              </a:r>
              <a:endParaRPr sz="2400"/>
            </a:p>
          </p:txBody>
        </p:sp>
      </p:grpSp>
      <p:grpSp>
        <p:nvGrpSpPr>
          <p:cNvPr id="9616" name="Google Shape;9616;p219"/>
          <p:cNvGrpSpPr/>
          <p:nvPr/>
        </p:nvGrpSpPr>
        <p:grpSpPr>
          <a:xfrm>
            <a:off x="10177607" y="3107267"/>
            <a:ext cx="669757" cy="1930400"/>
            <a:chOff x="7633205" y="2330450"/>
            <a:chExt cx="502318" cy="1447800"/>
          </a:xfrm>
        </p:grpSpPr>
        <p:sp>
          <p:nvSpPr>
            <p:cNvPr id="9617" name="Google Shape;9617;p219"/>
            <p:cNvSpPr/>
            <p:nvPr/>
          </p:nvSpPr>
          <p:spPr>
            <a:xfrm>
              <a:off x="7680960" y="2330450"/>
              <a:ext cx="381000" cy="1447800"/>
            </a:xfrm>
            <a:prstGeom prst="round2SameRect">
              <a:avLst>
                <a:gd name="adj1" fmla="val 50000"/>
                <a:gd name="adj2" fmla="val 0"/>
              </a:avLst>
            </a:prstGeom>
            <a:solidFill>
              <a:schemeClr val="accent6"/>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9618" name="Google Shape;9618;p219"/>
            <p:cNvSpPr txBox="1"/>
            <p:nvPr/>
          </p:nvSpPr>
          <p:spPr>
            <a:xfrm>
              <a:off x="7633205" y="2492951"/>
              <a:ext cx="502318" cy="169325"/>
            </a:xfrm>
            <a:prstGeom prst="rect">
              <a:avLst/>
            </a:prstGeom>
            <a:noFill/>
            <a:ln>
              <a:noFill/>
            </a:ln>
          </p:spPr>
          <p:txBody>
            <a:bodyPr spcFirstLastPara="1" wrap="square" lIns="0" tIns="0" rIns="0" bIns="0" anchor="b" anchorCtr="0">
              <a:spAutoFit/>
            </a:bodyPr>
            <a:lstStyle/>
            <a:p>
              <a:pPr algn="ctr">
                <a:buClr>
                  <a:schemeClr val="lt1"/>
                </a:buClr>
                <a:buSzPts val="1100"/>
              </a:pPr>
              <a:r>
                <a:rPr lang="en-US" sz="1467" b="1">
                  <a:solidFill>
                    <a:schemeClr val="lt1"/>
                  </a:solidFill>
                  <a:latin typeface="Roboto Condensed"/>
                  <a:ea typeface="Roboto Condensed"/>
                  <a:cs typeface="Roboto Condensed"/>
                  <a:sym typeface="Roboto Condensed"/>
                </a:rPr>
                <a:t>65%</a:t>
              </a:r>
              <a:endParaRPr sz="2400"/>
            </a:p>
          </p:txBody>
        </p:sp>
      </p:grpSp>
      <p:grpSp>
        <p:nvGrpSpPr>
          <p:cNvPr id="2" name="Google Shape;566;p1">
            <a:extLst>
              <a:ext uri="{FF2B5EF4-FFF2-40B4-BE49-F238E27FC236}">
                <a16:creationId xmlns:a16="http://schemas.microsoft.com/office/drawing/2014/main" id="{0A4F88F0-C98C-4B90-B79E-B61B5DA4B57D}"/>
              </a:ext>
            </a:extLst>
          </p:cNvPr>
          <p:cNvGrpSpPr/>
          <p:nvPr/>
        </p:nvGrpSpPr>
        <p:grpSpPr>
          <a:xfrm>
            <a:off x="1862392" y="1861503"/>
            <a:ext cx="3480585" cy="830301"/>
            <a:chOff x="1270277" y="1165408"/>
            <a:chExt cx="2610439" cy="622725"/>
          </a:xfrm>
        </p:grpSpPr>
        <p:sp>
          <p:nvSpPr>
            <p:cNvPr id="4" name="Google Shape;567;p1">
              <a:extLst>
                <a:ext uri="{FF2B5EF4-FFF2-40B4-BE49-F238E27FC236}">
                  <a16:creationId xmlns:a16="http://schemas.microsoft.com/office/drawing/2014/main" id="{507D858D-A51B-4049-AD5B-E84D2B67695D}"/>
                </a:ext>
              </a:extLst>
            </p:cNvPr>
            <p:cNvSpPr txBox="1"/>
            <p:nvPr/>
          </p:nvSpPr>
          <p:spPr>
            <a:xfrm>
              <a:off x="1270277" y="1165408"/>
              <a:ext cx="1889331" cy="215492"/>
            </a:xfrm>
            <a:prstGeom prst="rect">
              <a:avLst/>
            </a:prstGeom>
            <a:noFill/>
            <a:ln>
              <a:noFill/>
            </a:ln>
          </p:spPr>
          <p:txBody>
            <a:bodyPr spcFirstLastPara="1" wrap="square" lIns="0" tIns="0" rIns="0" bIns="0" anchor="t" anchorCtr="0">
              <a:spAutoFit/>
            </a:bodyPr>
            <a:lstStyle/>
            <a:p>
              <a:pPr>
                <a:buClr>
                  <a:schemeClr val="accent1"/>
                </a:buClr>
                <a:buSzPts val="1400"/>
              </a:pPr>
              <a:r>
                <a:rPr lang="en-US" sz="1867" b="1">
                  <a:solidFill>
                    <a:schemeClr val="accent1"/>
                  </a:solidFill>
                  <a:latin typeface="Roboto Medium"/>
                  <a:ea typeface="Roboto Medium"/>
                  <a:cs typeface="Roboto Medium"/>
                  <a:sym typeface="Roboto Medium"/>
                </a:rPr>
                <a:t>Collect Data</a:t>
              </a:r>
              <a:endParaRPr sz="2400"/>
            </a:p>
          </p:txBody>
        </p:sp>
        <p:sp>
          <p:nvSpPr>
            <p:cNvPr id="6" name="Google Shape;568;p1">
              <a:extLst>
                <a:ext uri="{FF2B5EF4-FFF2-40B4-BE49-F238E27FC236}">
                  <a16:creationId xmlns:a16="http://schemas.microsoft.com/office/drawing/2014/main" id="{23EBB7DD-E3A6-4388-B658-F810E4D3B35F}"/>
                </a:ext>
              </a:extLst>
            </p:cNvPr>
            <p:cNvSpPr txBox="1"/>
            <p:nvPr/>
          </p:nvSpPr>
          <p:spPr>
            <a:xfrm>
              <a:off x="1270277" y="1418801"/>
              <a:ext cx="2610439" cy="369332"/>
            </a:xfrm>
            <a:prstGeom prst="rect">
              <a:avLst/>
            </a:prstGeom>
            <a:noFill/>
            <a:ln>
              <a:noFill/>
            </a:ln>
          </p:spPr>
          <p:txBody>
            <a:bodyPr spcFirstLastPara="1" wrap="square" lIns="0" tIns="0" rIns="0" bIns="0" anchor="t" anchorCtr="0">
              <a:spAutoFit/>
            </a:bodyPr>
            <a:lstStyle/>
            <a:p>
              <a:pPr>
                <a:buClr>
                  <a:srgbClr val="929292"/>
                </a:buClr>
                <a:buSzPts val="1000"/>
              </a:pPr>
              <a:r>
                <a:rPr lang="en-US" sz="1600">
                  <a:solidFill>
                    <a:srgbClr val="929292"/>
                  </a:solidFill>
                  <a:latin typeface="Roboto Condensed"/>
                  <a:ea typeface="Roboto Condensed"/>
                  <a:cs typeface="Roboto Condensed"/>
                  <a:sym typeface="Roboto Condensed"/>
                </a:rPr>
                <a:t>Develop an anonymous self-reporting tool to ensure participation</a:t>
              </a:r>
              <a:endParaRPr sz="1600"/>
            </a:p>
          </p:txBody>
        </p:sp>
      </p:grpSp>
      <p:grpSp>
        <p:nvGrpSpPr>
          <p:cNvPr id="7" name="Google Shape;574;p1">
            <a:extLst>
              <a:ext uri="{FF2B5EF4-FFF2-40B4-BE49-F238E27FC236}">
                <a16:creationId xmlns:a16="http://schemas.microsoft.com/office/drawing/2014/main" id="{D622E1D0-7FE4-4337-AD0E-86D44148B378}"/>
              </a:ext>
            </a:extLst>
          </p:cNvPr>
          <p:cNvGrpSpPr/>
          <p:nvPr/>
        </p:nvGrpSpPr>
        <p:grpSpPr>
          <a:xfrm>
            <a:off x="1862392" y="3090453"/>
            <a:ext cx="3480585" cy="830301"/>
            <a:chOff x="1270277" y="2087120"/>
            <a:chExt cx="2610439" cy="622725"/>
          </a:xfrm>
        </p:grpSpPr>
        <p:sp>
          <p:nvSpPr>
            <p:cNvPr id="8" name="Google Shape;575;p1">
              <a:extLst>
                <a:ext uri="{FF2B5EF4-FFF2-40B4-BE49-F238E27FC236}">
                  <a16:creationId xmlns:a16="http://schemas.microsoft.com/office/drawing/2014/main" id="{D7B7420E-F981-4D3E-AEB3-74DEA18B8678}"/>
                </a:ext>
              </a:extLst>
            </p:cNvPr>
            <p:cNvSpPr txBox="1"/>
            <p:nvPr/>
          </p:nvSpPr>
          <p:spPr>
            <a:xfrm>
              <a:off x="1270277" y="2087120"/>
              <a:ext cx="1889331" cy="215492"/>
            </a:xfrm>
            <a:prstGeom prst="rect">
              <a:avLst/>
            </a:prstGeom>
            <a:noFill/>
            <a:ln>
              <a:noFill/>
            </a:ln>
          </p:spPr>
          <p:txBody>
            <a:bodyPr spcFirstLastPara="1" wrap="square" lIns="0" tIns="0" rIns="0" bIns="0" anchor="t" anchorCtr="0">
              <a:spAutoFit/>
            </a:bodyPr>
            <a:lstStyle/>
            <a:p>
              <a:pPr>
                <a:buClr>
                  <a:schemeClr val="accent2"/>
                </a:buClr>
                <a:buSzPts val="1400"/>
              </a:pPr>
              <a:r>
                <a:rPr lang="en-US" sz="1867" b="1">
                  <a:solidFill>
                    <a:schemeClr val="accent2"/>
                  </a:solidFill>
                  <a:latin typeface="Roboto Medium"/>
                  <a:ea typeface="Roboto Medium"/>
                  <a:cs typeface="Roboto Medium"/>
                  <a:sym typeface="Roboto Medium"/>
                </a:rPr>
                <a:t>Analyze Usage</a:t>
              </a:r>
              <a:endParaRPr sz="1867" b="1">
                <a:solidFill>
                  <a:schemeClr val="accent2"/>
                </a:solidFill>
                <a:latin typeface="Roboto Medium"/>
                <a:ea typeface="Roboto Medium"/>
                <a:cs typeface="Roboto Medium"/>
                <a:sym typeface="Roboto Medium"/>
              </a:endParaRPr>
            </a:p>
          </p:txBody>
        </p:sp>
        <p:sp>
          <p:nvSpPr>
            <p:cNvPr id="9" name="Google Shape;576;p1">
              <a:extLst>
                <a:ext uri="{FF2B5EF4-FFF2-40B4-BE49-F238E27FC236}">
                  <a16:creationId xmlns:a16="http://schemas.microsoft.com/office/drawing/2014/main" id="{725008DF-9A6A-494C-B76B-958F5BA0D2E3}"/>
                </a:ext>
              </a:extLst>
            </p:cNvPr>
            <p:cNvSpPr txBox="1"/>
            <p:nvPr/>
          </p:nvSpPr>
          <p:spPr>
            <a:xfrm>
              <a:off x="1270277" y="2340513"/>
              <a:ext cx="2610439" cy="369332"/>
            </a:xfrm>
            <a:prstGeom prst="rect">
              <a:avLst/>
            </a:prstGeom>
            <a:noFill/>
            <a:ln>
              <a:noFill/>
            </a:ln>
          </p:spPr>
          <p:txBody>
            <a:bodyPr spcFirstLastPara="1" wrap="square" lIns="0" tIns="0" rIns="0" bIns="0" anchor="t" anchorCtr="0">
              <a:spAutoFit/>
            </a:bodyPr>
            <a:lstStyle/>
            <a:p>
              <a:pPr>
                <a:buClr>
                  <a:srgbClr val="929292"/>
                </a:buClr>
                <a:buSzPts val="1000"/>
              </a:pPr>
              <a:r>
                <a:rPr lang="en-US" sz="1600">
                  <a:solidFill>
                    <a:srgbClr val="929292"/>
                  </a:solidFill>
                  <a:latin typeface="Roboto Condensed"/>
                  <a:ea typeface="Roboto Condensed"/>
                  <a:sym typeface="Roboto Condensed"/>
                </a:rPr>
                <a:t>Determine the popularity of each wellness service offered</a:t>
              </a:r>
              <a:endParaRPr sz="1600"/>
            </a:p>
          </p:txBody>
        </p:sp>
      </p:grpSp>
      <p:grpSp>
        <p:nvGrpSpPr>
          <p:cNvPr id="10" name="Google Shape;580;p1">
            <a:extLst>
              <a:ext uri="{FF2B5EF4-FFF2-40B4-BE49-F238E27FC236}">
                <a16:creationId xmlns:a16="http://schemas.microsoft.com/office/drawing/2014/main" id="{B7AFC8EE-78CF-491D-BF88-E2FC9E092225}"/>
              </a:ext>
            </a:extLst>
          </p:cNvPr>
          <p:cNvGrpSpPr/>
          <p:nvPr/>
        </p:nvGrpSpPr>
        <p:grpSpPr>
          <a:xfrm>
            <a:off x="1862392" y="4319405"/>
            <a:ext cx="3624008" cy="830301"/>
            <a:chOff x="1270277" y="3008832"/>
            <a:chExt cx="2718006" cy="622725"/>
          </a:xfrm>
        </p:grpSpPr>
        <p:sp>
          <p:nvSpPr>
            <p:cNvPr id="11" name="Google Shape;581;p1">
              <a:extLst>
                <a:ext uri="{FF2B5EF4-FFF2-40B4-BE49-F238E27FC236}">
                  <a16:creationId xmlns:a16="http://schemas.microsoft.com/office/drawing/2014/main" id="{E12CC436-366F-4F45-8498-E3DA3B1F323D}"/>
                </a:ext>
              </a:extLst>
            </p:cNvPr>
            <p:cNvSpPr txBox="1"/>
            <p:nvPr/>
          </p:nvSpPr>
          <p:spPr>
            <a:xfrm>
              <a:off x="1270277" y="3008832"/>
              <a:ext cx="2718006" cy="215492"/>
            </a:xfrm>
            <a:prstGeom prst="rect">
              <a:avLst/>
            </a:prstGeom>
            <a:noFill/>
            <a:ln>
              <a:noFill/>
            </a:ln>
          </p:spPr>
          <p:txBody>
            <a:bodyPr spcFirstLastPara="1" wrap="square" lIns="0" tIns="0" rIns="0" bIns="0" anchor="t" anchorCtr="0">
              <a:spAutoFit/>
            </a:bodyPr>
            <a:lstStyle/>
            <a:p>
              <a:pPr>
                <a:buClr>
                  <a:schemeClr val="accent3"/>
                </a:buClr>
                <a:buSzPts val="1400"/>
              </a:pPr>
              <a:r>
                <a:rPr lang="en-US" sz="1867" b="1">
                  <a:solidFill>
                    <a:schemeClr val="accent3"/>
                  </a:solidFill>
                  <a:latin typeface="Roboto Medium"/>
                  <a:ea typeface="Roboto Medium"/>
                  <a:sym typeface="Roboto Medium"/>
                </a:rPr>
                <a:t>Adapt Accordingly</a:t>
              </a:r>
              <a:endParaRPr sz="2400"/>
            </a:p>
          </p:txBody>
        </p:sp>
        <p:sp>
          <p:nvSpPr>
            <p:cNvPr id="12" name="Google Shape;582;p1">
              <a:extLst>
                <a:ext uri="{FF2B5EF4-FFF2-40B4-BE49-F238E27FC236}">
                  <a16:creationId xmlns:a16="http://schemas.microsoft.com/office/drawing/2014/main" id="{5B592C68-41DA-47BA-9B03-2CDBF83722DB}"/>
                </a:ext>
              </a:extLst>
            </p:cNvPr>
            <p:cNvSpPr txBox="1"/>
            <p:nvPr/>
          </p:nvSpPr>
          <p:spPr>
            <a:xfrm>
              <a:off x="1270277" y="3262225"/>
              <a:ext cx="2610439" cy="369332"/>
            </a:xfrm>
            <a:prstGeom prst="rect">
              <a:avLst/>
            </a:prstGeom>
            <a:noFill/>
            <a:ln>
              <a:noFill/>
            </a:ln>
          </p:spPr>
          <p:txBody>
            <a:bodyPr spcFirstLastPara="1" wrap="square" lIns="0" tIns="0" rIns="0" bIns="0" anchor="t" anchorCtr="0">
              <a:spAutoFit/>
            </a:bodyPr>
            <a:lstStyle/>
            <a:p>
              <a:pPr>
                <a:buClr>
                  <a:srgbClr val="929292"/>
                </a:buClr>
                <a:buSzPts val="1000"/>
              </a:pPr>
              <a:r>
                <a:rPr lang="en-US" sz="1600">
                  <a:solidFill>
                    <a:srgbClr val="929292"/>
                  </a:solidFill>
                  <a:latin typeface="Roboto Condensed"/>
                  <a:ea typeface="Roboto Condensed"/>
                  <a:cs typeface="Roboto Condensed"/>
                  <a:sym typeface="Roboto Condensed"/>
                </a:rPr>
                <a:t>Apply data-driven funding adjustments and reevaluate program components</a:t>
              </a:r>
              <a:endParaRPr sz="1600"/>
            </a:p>
          </p:txBody>
        </p:sp>
      </p:grpSp>
      <p:sp>
        <p:nvSpPr>
          <p:cNvPr id="13" name="Google Shape;586;p1">
            <a:extLst>
              <a:ext uri="{FF2B5EF4-FFF2-40B4-BE49-F238E27FC236}">
                <a16:creationId xmlns:a16="http://schemas.microsoft.com/office/drawing/2014/main" id="{5ABBE9A3-AA21-48DC-B254-AA327C4C3BFD}"/>
              </a:ext>
            </a:extLst>
          </p:cNvPr>
          <p:cNvSpPr/>
          <p:nvPr/>
        </p:nvSpPr>
        <p:spPr>
          <a:xfrm>
            <a:off x="1344636" y="2187132"/>
            <a:ext cx="414624" cy="41462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14" name="Google Shape;587;p1">
            <a:extLst>
              <a:ext uri="{FF2B5EF4-FFF2-40B4-BE49-F238E27FC236}">
                <a16:creationId xmlns:a16="http://schemas.microsoft.com/office/drawing/2014/main" id="{C2F9FCB8-5AE5-447C-8940-3DFA99ED0D16}"/>
              </a:ext>
            </a:extLst>
          </p:cNvPr>
          <p:cNvSpPr/>
          <p:nvPr/>
        </p:nvSpPr>
        <p:spPr>
          <a:xfrm>
            <a:off x="1344636" y="3428308"/>
            <a:ext cx="414624" cy="41462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0" name="Google Shape;588;p1">
            <a:extLst>
              <a:ext uri="{FF2B5EF4-FFF2-40B4-BE49-F238E27FC236}">
                <a16:creationId xmlns:a16="http://schemas.microsoft.com/office/drawing/2014/main" id="{E9E50A40-9E26-41AC-9ABE-1AB585E790C0}"/>
              </a:ext>
            </a:extLst>
          </p:cNvPr>
          <p:cNvSpPr/>
          <p:nvPr/>
        </p:nvSpPr>
        <p:spPr>
          <a:xfrm>
            <a:off x="1344636" y="4720757"/>
            <a:ext cx="414624" cy="41462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0317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7"/>
        <p:cNvGrpSpPr/>
        <p:nvPr/>
      </p:nvGrpSpPr>
      <p:grpSpPr>
        <a:xfrm>
          <a:off x="0" y="0"/>
          <a:ext cx="0" cy="0"/>
          <a:chOff x="0" y="0"/>
          <a:chExt cx="0" cy="0"/>
        </a:xfrm>
      </p:grpSpPr>
      <p:sp>
        <p:nvSpPr>
          <p:cNvPr id="1932" name="Google Shape;1932;p43"/>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a:t>Risks and Mitigations</a:t>
            </a:r>
            <a:endParaRPr/>
          </a:p>
        </p:txBody>
      </p:sp>
      <p:sp>
        <p:nvSpPr>
          <p:cNvPr id="1934" name="Google Shape;1934;p43"/>
          <p:cNvSpPr txBox="1">
            <a:spLocks noGrp="1"/>
          </p:cNvSpPr>
          <p:nvPr>
            <p:ph type="sldNum" idx="12"/>
          </p:nvPr>
        </p:nvSpPr>
        <p:spPr>
          <a:xfrm>
            <a:off x="175974" y="6258408"/>
            <a:ext cx="452326"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12</a:t>
            </a:fld>
            <a:endParaRPr/>
          </a:p>
        </p:txBody>
      </p:sp>
      <p:cxnSp>
        <p:nvCxnSpPr>
          <p:cNvPr id="1938" name="Google Shape;1938;p43"/>
          <p:cNvCxnSpPr/>
          <p:nvPr/>
        </p:nvCxnSpPr>
        <p:spPr>
          <a:xfrm rot="10800000">
            <a:off x="6096000" y="1893231"/>
            <a:ext cx="0" cy="3661543"/>
          </a:xfrm>
          <a:prstGeom prst="straightConnector1">
            <a:avLst/>
          </a:prstGeom>
          <a:noFill/>
          <a:ln w="19050" cap="flat" cmpd="sng">
            <a:solidFill>
              <a:srgbClr val="BFBFBF"/>
            </a:solidFill>
            <a:prstDash val="dot"/>
            <a:round/>
            <a:headEnd type="diamond" w="med" len="med"/>
            <a:tailEnd type="diamond" w="med" len="med"/>
          </a:ln>
        </p:spPr>
      </p:cxnSp>
      <p:grpSp>
        <p:nvGrpSpPr>
          <p:cNvPr id="1939" name="Google Shape;1939;p43"/>
          <p:cNvGrpSpPr/>
          <p:nvPr/>
        </p:nvGrpSpPr>
        <p:grpSpPr>
          <a:xfrm>
            <a:off x="858810" y="2669638"/>
            <a:ext cx="5166071" cy="1088295"/>
            <a:chOff x="644107" y="1330751"/>
            <a:chExt cx="3874553" cy="816221"/>
          </a:xfrm>
        </p:grpSpPr>
        <p:sp>
          <p:nvSpPr>
            <p:cNvPr id="1940" name="Google Shape;1940;p43"/>
            <p:cNvSpPr/>
            <p:nvPr/>
          </p:nvSpPr>
          <p:spPr>
            <a:xfrm>
              <a:off x="644107" y="1384863"/>
              <a:ext cx="3725972" cy="762109"/>
            </a:xfrm>
            <a:prstGeom prst="roundRect">
              <a:avLst>
                <a:gd name="adj" fmla="val 50000"/>
              </a:avLst>
            </a:prstGeom>
            <a:solidFill>
              <a:schemeClr val="accent2">
                <a:lumMod val="75000"/>
              </a:schemeClr>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941" name="Google Shape;1941;p43"/>
            <p:cNvSpPr/>
            <p:nvPr/>
          </p:nvSpPr>
          <p:spPr>
            <a:xfrm>
              <a:off x="644107" y="1330751"/>
              <a:ext cx="3725972" cy="762109"/>
            </a:xfrm>
            <a:prstGeom prst="roundRect">
              <a:avLst>
                <a:gd name="adj" fmla="val 50000"/>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942" name="Google Shape;1942;p43"/>
            <p:cNvSpPr/>
            <p:nvPr/>
          </p:nvSpPr>
          <p:spPr>
            <a:xfrm rot="5400000">
              <a:off x="4322531" y="1607670"/>
              <a:ext cx="183987" cy="208271"/>
            </a:xfrm>
            <a:prstGeom prst="triangle">
              <a:avLst>
                <a:gd name="adj" fmla="val 50000"/>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grpSp>
        <p:nvGrpSpPr>
          <p:cNvPr id="1946" name="Google Shape;1946;p43"/>
          <p:cNvGrpSpPr/>
          <p:nvPr/>
        </p:nvGrpSpPr>
        <p:grpSpPr>
          <a:xfrm>
            <a:off x="858810" y="4089393"/>
            <a:ext cx="5166071" cy="1088295"/>
            <a:chOff x="644107" y="1330751"/>
            <a:chExt cx="3874553" cy="816221"/>
          </a:xfrm>
          <a:solidFill>
            <a:schemeClr val="accent4"/>
          </a:solidFill>
        </p:grpSpPr>
        <p:sp>
          <p:nvSpPr>
            <p:cNvPr id="1947" name="Google Shape;1947;p43"/>
            <p:cNvSpPr/>
            <p:nvPr/>
          </p:nvSpPr>
          <p:spPr>
            <a:xfrm>
              <a:off x="644107" y="1384863"/>
              <a:ext cx="3725972" cy="762109"/>
            </a:xfrm>
            <a:prstGeom prst="roundRect">
              <a:avLst>
                <a:gd name="adj" fmla="val 50000"/>
              </a:avLst>
            </a:prstGeom>
            <a:solidFill>
              <a:schemeClr val="accent4">
                <a:lumMod val="50000"/>
              </a:schemeClr>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948" name="Google Shape;1948;p43"/>
            <p:cNvSpPr/>
            <p:nvPr/>
          </p:nvSpPr>
          <p:spPr>
            <a:xfrm>
              <a:off x="644107" y="1330751"/>
              <a:ext cx="3725972" cy="762109"/>
            </a:xfrm>
            <a:prstGeom prst="roundRect">
              <a:avLst>
                <a:gd name="adj" fmla="val 50000"/>
              </a:avLst>
            </a:prstGeom>
            <a:grp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949" name="Google Shape;1949;p43"/>
            <p:cNvSpPr/>
            <p:nvPr/>
          </p:nvSpPr>
          <p:spPr>
            <a:xfrm rot="5400000">
              <a:off x="4322531" y="1607670"/>
              <a:ext cx="183987" cy="208271"/>
            </a:xfrm>
            <a:prstGeom prst="triangle">
              <a:avLst>
                <a:gd name="adj" fmla="val 50000"/>
              </a:avLst>
            </a:prstGeom>
            <a:grp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sp>
        <p:nvSpPr>
          <p:cNvPr id="1951" name="Google Shape;1951;p43"/>
          <p:cNvSpPr txBox="1"/>
          <p:nvPr/>
        </p:nvSpPr>
        <p:spPr>
          <a:xfrm>
            <a:off x="1941441" y="4453802"/>
            <a:ext cx="2842904" cy="287323"/>
          </a:xfrm>
          <a:prstGeom prst="rect">
            <a:avLst/>
          </a:prstGeom>
          <a:noFill/>
          <a:ln>
            <a:noFill/>
          </a:ln>
        </p:spPr>
        <p:txBody>
          <a:bodyPr spcFirstLastPara="1" wrap="square" lIns="0" tIns="0" rIns="0" bIns="0" anchor="ctr" anchorCtr="0">
            <a:spAutoFit/>
          </a:bodyPr>
          <a:lstStyle/>
          <a:p>
            <a:pPr lvl="0"/>
            <a:r>
              <a:rPr lang="en-CA" sz="1867" b="1">
                <a:solidFill>
                  <a:schemeClr val="lt1"/>
                </a:solidFill>
                <a:latin typeface="Roboto Condensed"/>
                <a:ea typeface="Roboto Condensed"/>
              </a:rPr>
              <a:t>Pandemic worsens</a:t>
            </a:r>
          </a:p>
        </p:txBody>
      </p:sp>
      <p:sp>
        <p:nvSpPr>
          <p:cNvPr id="2" name="Google Shape;1951;p43"/>
          <p:cNvSpPr txBox="1"/>
          <p:nvPr/>
        </p:nvSpPr>
        <p:spPr>
          <a:xfrm>
            <a:off x="-1843532" y="-8170236"/>
            <a:ext cx="228809" cy="3735189"/>
          </a:xfrm>
          <a:prstGeom prst="rect">
            <a:avLst/>
          </a:prstGeom>
          <a:noFill/>
          <a:ln>
            <a:noFill/>
          </a:ln>
        </p:spPr>
        <p:txBody>
          <a:bodyPr spcFirstLastPara="1" wrap="square" lIns="0" tIns="0" rIns="0" bIns="0" anchor="ctr" anchorCtr="0">
            <a:spAutoFit/>
          </a:bodyPr>
          <a:lstStyle/>
          <a:p>
            <a:pPr lvl="0" algn="r"/>
            <a:r>
              <a:rPr lang="en-CA" sz="1867" b="1">
                <a:solidFill>
                  <a:schemeClr val="lt1"/>
                </a:solidFill>
                <a:latin typeface="Roboto Condensed"/>
                <a:ea typeface="Roboto Condensed"/>
              </a:rPr>
              <a:t>Pandemic worsens</a:t>
            </a:r>
          </a:p>
        </p:txBody>
      </p:sp>
      <p:sp>
        <p:nvSpPr>
          <p:cNvPr id="3" name="Google Shape;1951;p43"/>
          <p:cNvSpPr txBox="1"/>
          <p:nvPr/>
        </p:nvSpPr>
        <p:spPr>
          <a:xfrm>
            <a:off x="-2102016" y="-9354444"/>
            <a:ext cx="128707" cy="4616648"/>
          </a:xfrm>
          <a:prstGeom prst="rect">
            <a:avLst/>
          </a:prstGeom>
          <a:noFill/>
          <a:ln>
            <a:noFill/>
          </a:ln>
        </p:spPr>
        <p:txBody>
          <a:bodyPr spcFirstLastPara="1" wrap="square" lIns="0" tIns="0" rIns="0" bIns="0" anchor="ctr" anchorCtr="0">
            <a:spAutoFit/>
          </a:bodyPr>
          <a:lstStyle/>
          <a:p>
            <a:pPr lvl="0"/>
            <a:r>
              <a:rPr lang="en-CA" sz="2000">
                <a:latin typeface="Roboto Medium" charset="0"/>
                <a:ea typeface="Roboto Medium" charset="0"/>
                <a:cs typeface="Arial" panose="020B0604020202020204" pitchFamily="34" charset="0"/>
              </a:rPr>
              <a:t>Pandemic worsens</a:t>
            </a:r>
          </a:p>
        </p:txBody>
      </p:sp>
      <p:grpSp>
        <p:nvGrpSpPr>
          <p:cNvPr id="1960" name="Google Shape;1960;p43"/>
          <p:cNvGrpSpPr/>
          <p:nvPr/>
        </p:nvGrpSpPr>
        <p:grpSpPr>
          <a:xfrm flipH="1">
            <a:off x="6166274" y="2669638"/>
            <a:ext cx="5166071" cy="1088295"/>
            <a:chOff x="644107" y="1330751"/>
            <a:chExt cx="3874553" cy="816221"/>
          </a:xfrm>
        </p:grpSpPr>
        <p:sp>
          <p:nvSpPr>
            <p:cNvPr id="1961" name="Google Shape;1961;p43"/>
            <p:cNvSpPr/>
            <p:nvPr/>
          </p:nvSpPr>
          <p:spPr>
            <a:xfrm>
              <a:off x="644107" y="1384863"/>
              <a:ext cx="3725972" cy="762109"/>
            </a:xfrm>
            <a:prstGeom prst="roundRect">
              <a:avLst>
                <a:gd name="adj" fmla="val 50000"/>
              </a:avLst>
            </a:prstGeom>
            <a:solidFill>
              <a:schemeClr val="accent1">
                <a:lumMod val="75000"/>
              </a:schemeClr>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962" name="Google Shape;1962;p43"/>
            <p:cNvSpPr/>
            <p:nvPr/>
          </p:nvSpPr>
          <p:spPr>
            <a:xfrm>
              <a:off x="644107" y="1330751"/>
              <a:ext cx="3725972" cy="762109"/>
            </a:xfrm>
            <a:prstGeom prst="roundRect">
              <a:avLst>
                <a:gd name="adj" fmla="val 50000"/>
              </a:avLst>
            </a:prstGeom>
            <a:solidFill>
              <a:schemeClr val="accent5"/>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963" name="Google Shape;1963;p43"/>
            <p:cNvSpPr/>
            <p:nvPr/>
          </p:nvSpPr>
          <p:spPr>
            <a:xfrm rot="5400000">
              <a:off x="4322531" y="1607670"/>
              <a:ext cx="183987" cy="208271"/>
            </a:xfrm>
            <a:prstGeom prst="triangle">
              <a:avLst>
                <a:gd name="adj" fmla="val 50000"/>
              </a:avLst>
            </a:prstGeom>
            <a:solidFill>
              <a:schemeClr val="accent5"/>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grpSp>
        <p:nvGrpSpPr>
          <p:cNvPr id="1967" name="Google Shape;1967;p43"/>
          <p:cNvGrpSpPr/>
          <p:nvPr/>
        </p:nvGrpSpPr>
        <p:grpSpPr>
          <a:xfrm flipH="1">
            <a:off x="6166274" y="4089393"/>
            <a:ext cx="5166071" cy="1088295"/>
            <a:chOff x="644107" y="1330751"/>
            <a:chExt cx="3874553" cy="816221"/>
          </a:xfrm>
          <a:solidFill>
            <a:schemeClr val="accent3"/>
          </a:solidFill>
        </p:grpSpPr>
        <p:sp>
          <p:nvSpPr>
            <p:cNvPr id="1968" name="Google Shape;1968;p43"/>
            <p:cNvSpPr/>
            <p:nvPr/>
          </p:nvSpPr>
          <p:spPr>
            <a:xfrm>
              <a:off x="644107" y="1384863"/>
              <a:ext cx="3725972" cy="762109"/>
            </a:xfrm>
            <a:prstGeom prst="roundRect">
              <a:avLst>
                <a:gd name="adj" fmla="val 50000"/>
              </a:avLst>
            </a:prstGeom>
            <a:solidFill>
              <a:schemeClr val="accent3">
                <a:lumMod val="75000"/>
              </a:schemeClr>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969" name="Google Shape;1969;p43"/>
            <p:cNvSpPr/>
            <p:nvPr/>
          </p:nvSpPr>
          <p:spPr>
            <a:xfrm>
              <a:off x="644107" y="1330751"/>
              <a:ext cx="3725972" cy="762109"/>
            </a:xfrm>
            <a:prstGeom prst="roundRect">
              <a:avLst>
                <a:gd name="adj" fmla="val 50000"/>
              </a:avLst>
            </a:prstGeom>
            <a:grp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970" name="Google Shape;1970;p43"/>
            <p:cNvSpPr/>
            <p:nvPr/>
          </p:nvSpPr>
          <p:spPr>
            <a:xfrm rot="5400000">
              <a:off x="4322531" y="1607670"/>
              <a:ext cx="183987" cy="208271"/>
            </a:xfrm>
            <a:prstGeom prst="triangle">
              <a:avLst>
                <a:gd name="adj" fmla="val 50000"/>
              </a:avLst>
            </a:prstGeom>
            <a:grp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sp>
        <p:nvSpPr>
          <p:cNvPr id="1973" name="Google Shape;1973;p43"/>
          <p:cNvSpPr txBox="1"/>
          <p:nvPr/>
        </p:nvSpPr>
        <p:spPr>
          <a:xfrm flipH="1">
            <a:off x="6538837" y="4301195"/>
            <a:ext cx="3830641" cy="592535"/>
          </a:xfrm>
          <a:prstGeom prst="rect">
            <a:avLst/>
          </a:prstGeom>
          <a:noFill/>
          <a:ln>
            <a:noFill/>
          </a:ln>
        </p:spPr>
        <p:txBody>
          <a:bodyPr spcFirstLastPara="1" wrap="square" lIns="0" tIns="0" rIns="0" bIns="0" anchor="t" anchorCtr="0">
            <a:spAutoFit/>
          </a:bodyPr>
          <a:lstStyle/>
          <a:p>
            <a:pPr lvl="0" algn="r" defTabSz="1066800">
              <a:lnSpc>
                <a:spcPct val="90000"/>
              </a:lnSpc>
              <a:spcBef>
                <a:spcPct val="0"/>
              </a:spcBef>
              <a:spcAft>
                <a:spcPct val="15000"/>
              </a:spcAft>
            </a:pPr>
            <a:r>
              <a:rPr lang="en-CA" b="1">
                <a:solidFill>
                  <a:schemeClr val="lt1"/>
                </a:solidFill>
                <a:latin typeface="Roboto Condensed"/>
                <a:ea typeface="Roboto Condensed"/>
              </a:rPr>
              <a:t>Increase medical preparedness</a:t>
            </a:r>
          </a:p>
          <a:p>
            <a:pPr lvl="0" algn="r" defTabSz="1066800">
              <a:lnSpc>
                <a:spcPct val="90000"/>
              </a:lnSpc>
              <a:spcBef>
                <a:spcPct val="0"/>
              </a:spcBef>
              <a:spcAft>
                <a:spcPct val="15000"/>
              </a:spcAft>
            </a:pPr>
            <a:r>
              <a:rPr lang="en-CA" b="1">
                <a:solidFill>
                  <a:schemeClr val="lt1"/>
                </a:solidFill>
                <a:latin typeface="Roboto Condensed"/>
                <a:ea typeface="Roboto Condensed"/>
              </a:rPr>
              <a:t>Mental health </a:t>
            </a:r>
            <a:r>
              <a:rPr lang="en-CA" sz="1867" b="1">
                <a:solidFill>
                  <a:schemeClr val="lt1"/>
                </a:solidFill>
                <a:latin typeface="Roboto Condensed"/>
                <a:ea typeface="Roboto Condensed"/>
              </a:rPr>
              <a:t>training</a:t>
            </a:r>
            <a:r>
              <a:rPr lang="en-CA" b="1">
                <a:solidFill>
                  <a:schemeClr val="lt1"/>
                </a:solidFill>
                <a:latin typeface="Roboto Condensed"/>
                <a:ea typeface="Roboto Condensed"/>
              </a:rPr>
              <a:t> in advance</a:t>
            </a:r>
          </a:p>
        </p:txBody>
      </p:sp>
      <p:sp>
        <p:nvSpPr>
          <p:cNvPr id="1975" name="Google Shape;1975;p43"/>
          <p:cNvSpPr/>
          <p:nvPr/>
        </p:nvSpPr>
        <p:spPr>
          <a:xfrm>
            <a:off x="980255" y="2802736"/>
            <a:ext cx="772051" cy="749947"/>
          </a:xfrm>
          <a:prstGeom prst="ellipse">
            <a:avLst/>
          </a:prstGeom>
          <a:solidFill>
            <a:schemeClr val="lt1"/>
          </a:solidFill>
          <a:ln>
            <a:noFill/>
          </a:ln>
        </p:spPr>
        <p:txBody>
          <a:bodyPr spcFirstLastPara="1" wrap="square" lIns="0" tIns="0" rIns="0" bIns="0" anchor="ctr" anchorCtr="0">
            <a:noAutofit/>
          </a:bodyPr>
          <a:lstStyle/>
          <a:p>
            <a:pPr algn="ctr"/>
            <a:endParaRPr sz="2667" b="1">
              <a:solidFill>
                <a:schemeClr val="accent2"/>
              </a:solidFill>
              <a:latin typeface="Arial"/>
              <a:ea typeface="Arial"/>
              <a:cs typeface="Arial"/>
              <a:sym typeface="Arial"/>
            </a:endParaRPr>
          </a:p>
        </p:txBody>
      </p:sp>
      <p:sp>
        <p:nvSpPr>
          <p:cNvPr id="1978" name="Google Shape;1978;p43"/>
          <p:cNvSpPr/>
          <p:nvPr/>
        </p:nvSpPr>
        <p:spPr>
          <a:xfrm>
            <a:off x="980255" y="4222491"/>
            <a:ext cx="772051" cy="749947"/>
          </a:xfrm>
          <a:prstGeom prst="ellipse">
            <a:avLst/>
          </a:prstGeom>
          <a:solidFill>
            <a:schemeClr val="lt1"/>
          </a:solidFill>
          <a:ln>
            <a:noFill/>
          </a:ln>
        </p:spPr>
        <p:txBody>
          <a:bodyPr spcFirstLastPara="1" wrap="square" lIns="0" tIns="0" rIns="0" bIns="0" anchor="ctr" anchorCtr="0">
            <a:noAutofit/>
          </a:bodyPr>
          <a:lstStyle/>
          <a:p>
            <a:pPr algn="ctr"/>
            <a:endParaRPr sz="2667" b="1">
              <a:solidFill>
                <a:schemeClr val="accent3"/>
              </a:solidFill>
              <a:latin typeface="Arial"/>
              <a:ea typeface="Arial"/>
              <a:cs typeface="Arial"/>
              <a:sym typeface="Arial"/>
            </a:endParaRPr>
          </a:p>
        </p:txBody>
      </p:sp>
      <p:sp>
        <p:nvSpPr>
          <p:cNvPr id="1981" name="Google Shape;1981;p43"/>
          <p:cNvSpPr/>
          <p:nvPr/>
        </p:nvSpPr>
        <p:spPr>
          <a:xfrm flipH="1">
            <a:off x="10454287" y="2802736"/>
            <a:ext cx="772051" cy="749947"/>
          </a:xfrm>
          <a:prstGeom prst="ellipse">
            <a:avLst/>
          </a:prstGeom>
          <a:solidFill>
            <a:schemeClr val="lt1"/>
          </a:solidFill>
          <a:ln>
            <a:noFill/>
          </a:ln>
        </p:spPr>
        <p:txBody>
          <a:bodyPr spcFirstLastPara="1" wrap="square" lIns="0" tIns="0" rIns="0" bIns="0" anchor="ctr" anchorCtr="0">
            <a:noAutofit/>
          </a:bodyPr>
          <a:lstStyle/>
          <a:p>
            <a:pPr algn="ctr"/>
            <a:endParaRPr sz="2667" b="1">
              <a:solidFill>
                <a:schemeClr val="accent5"/>
              </a:solidFill>
              <a:latin typeface="Arial"/>
              <a:ea typeface="Arial"/>
              <a:cs typeface="Arial"/>
              <a:sym typeface="Arial"/>
            </a:endParaRPr>
          </a:p>
        </p:txBody>
      </p:sp>
      <p:sp>
        <p:nvSpPr>
          <p:cNvPr id="1987" name="Google Shape;1987;p43"/>
          <p:cNvSpPr/>
          <p:nvPr/>
        </p:nvSpPr>
        <p:spPr>
          <a:xfrm flipH="1">
            <a:off x="10454287" y="4222491"/>
            <a:ext cx="772051" cy="749947"/>
          </a:xfrm>
          <a:prstGeom prst="ellipse">
            <a:avLst/>
          </a:prstGeom>
          <a:solidFill>
            <a:schemeClr val="lt1"/>
          </a:solidFill>
          <a:ln>
            <a:noFill/>
          </a:ln>
        </p:spPr>
        <p:txBody>
          <a:bodyPr spcFirstLastPara="1" wrap="square" lIns="0" tIns="0" rIns="0" bIns="0" anchor="ctr" anchorCtr="0">
            <a:noAutofit/>
          </a:bodyPr>
          <a:lstStyle/>
          <a:p>
            <a:pPr algn="ctr"/>
            <a:endParaRPr sz="2133" b="1">
              <a:solidFill>
                <a:schemeClr val="accent6"/>
              </a:solidFill>
              <a:latin typeface="Arial"/>
              <a:ea typeface="Arial"/>
              <a:cs typeface="Arial"/>
              <a:sym typeface="Arial"/>
            </a:endParaRPr>
          </a:p>
        </p:txBody>
      </p:sp>
      <p:pic>
        <p:nvPicPr>
          <p:cNvPr id="66" name="Graphic 65" descr="Doctor">
            <a:extLst>
              <a:ext uri="{FF2B5EF4-FFF2-40B4-BE49-F238E27FC236}">
                <a16:creationId xmlns:a16="http://schemas.microsoft.com/office/drawing/2014/main" id="{0AFFB8F2-5BB4-43F3-BBA2-724C369FC9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7587" y="4317846"/>
            <a:ext cx="559232" cy="559232"/>
          </a:xfrm>
          <a:prstGeom prst="rect">
            <a:avLst/>
          </a:prstGeom>
        </p:spPr>
      </p:pic>
      <p:pic>
        <p:nvPicPr>
          <p:cNvPr id="67" name="Graphic 66" descr="Bio hazard">
            <a:extLst>
              <a:ext uri="{FF2B5EF4-FFF2-40B4-BE49-F238E27FC236}">
                <a16:creationId xmlns:a16="http://schemas.microsoft.com/office/drawing/2014/main" id="{7D3DEFA8-B9BF-4C2C-B344-A084BB242F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0200" y="4266804"/>
            <a:ext cx="596709" cy="596709"/>
          </a:xfrm>
          <a:prstGeom prst="rect">
            <a:avLst/>
          </a:prstGeom>
        </p:spPr>
      </p:pic>
      <p:pic>
        <p:nvPicPr>
          <p:cNvPr id="70" name="Graphic 69" descr="Cheers">
            <a:extLst>
              <a:ext uri="{FF2B5EF4-FFF2-40B4-BE49-F238E27FC236}">
                <a16:creationId xmlns:a16="http://schemas.microsoft.com/office/drawing/2014/main" id="{4A23A3A0-9157-45B9-8E26-9B8DEE200D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99" y="2897034"/>
            <a:ext cx="610241" cy="610241"/>
          </a:xfrm>
          <a:prstGeom prst="rect">
            <a:avLst/>
          </a:prstGeom>
        </p:spPr>
      </p:pic>
      <p:sp>
        <p:nvSpPr>
          <p:cNvPr id="50" name="Google Shape;2357;p57">
            <a:extLst>
              <a:ext uri="{FF2B5EF4-FFF2-40B4-BE49-F238E27FC236}">
                <a16:creationId xmlns:a16="http://schemas.microsoft.com/office/drawing/2014/main" id="{02DE75DD-499A-4DAB-AD20-5C3E0D94E776}"/>
              </a:ext>
            </a:extLst>
          </p:cNvPr>
          <p:cNvSpPr txBox="1"/>
          <p:nvPr/>
        </p:nvSpPr>
        <p:spPr>
          <a:xfrm>
            <a:off x="2393241" y="2040995"/>
            <a:ext cx="1686359" cy="369332"/>
          </a:xfrm>
          <a:prstGeom prst="rect">
            <a:avLst/>
          </a:prstGeom>
          <a:noFill/>
          <a:ln>
            <a:noFill/>
          </a:ln>
        </p:spPr>
        <p:txBody>
          <a:bodyPr spcFirstLastPara="1" wrap="square" lIns="0" tIns="0" rIns="0" bIns="0" anchor="t" anchorCtr="0">
            <a:spAutoFit/>
          </a:bodyPr>
          <a:lstStyle/>
          <a:p>
            <a:pPr algn="ctr"/>
            <a:r>
              <a:rPr lang="en-US" sz="2400" b="1" u="sng">
                <a:solidFill>
                  <a:schemeClr val="accent2">
                    <a:lumMod val="50000"/>
                  </a:schemeClr>
                </a:solidFill>
                <a:latin typeface="Roboto Condensed"/>
                <a:ea typeface="Roboto Condensed"/>
                <a:cs typeface="Roboto Condensed"/>
                <a:sym typeface="Roboto Condensed"/>
              </a:rPr>
              <a:t>RISKS</a:t>
            </a:r>
            <a:endParaRPr lang="en-US" sz="2400" u="sng">
              <a:solidFill>
                <a:schemeClr val="accent2">
                  <a:lumMod val="50000"/>
                </a:schemeClr>
              </a:solidFill>
            </a:endParaRPr>
          </a:p>
        </p:txBody>
      </p:sp>
      <p:sp>
        <p:nvSpPr>
          <p:cNvPr id="51" name="Google Shape;2357;p57">
            <a:extLst>
              <a:ext uri="{FF2B5EF4-FFF2-40B4-BE49-F238E27FC236}">
                <a16:creationId xmlns:a16="http://schemas.microsoft.com/office/drawing/2014/main" id="{E049E19D-A126-4C38-BF8B-BD3D1C85A8B3}"/>
              </a:ext>
            </a:extLst>
          </p:cNvPr>
          <p:cNvSpPr txBox="1"/>
          <p:nvPr/>
        </p:nvSpPr>
        <p:spPr>
          <a:xfrm>
            <a:off x="7650633" y="2040995"/>
            <a:ext cx="2349159" cy="369332"/>
          </a:xfrm>
          <a:prstGeom prst="rect">
            <a:avLst/>
          </a:prstGeom>
          <a:noFill/>
          <a:ln>
            <a:noFill/>
          </a:ln>
        </p:spPr>
        <p:txBody>
          <a:bodyPr spcFirstLastPara="1" wrap="square" lIns="0" tIns="0" rIns="0" bIns="0" anchor="t" anchorCtr="0">
            <a:spAutoFit/>
          </a:bodyPr>
          <a:lstStyle/>
          <a:p>
            <a:pPr algn="ctr"/>
            <a:r>
              <a:rPr lang="en-US" sz="2400" b="1" u="sng">
                <a:solidFill>
                  <a:schemeClr val="tx2"/>
                </a:solidFill>
                <a:latin typeface="Roboto Condensed"/>
                <a:ea typeface="Roboto Condensed"/>
                <a:cs typeface="Roboto Condensed"/>
                <a:sym typeface="Roboto Condensed"/>
              </a:rPr>
              <a:t>MITIGATIONS</a:t>
            </a:r>
            <a:endParaRPr lang="en-US" sz="2400" u="sng">
              <a:solidFill>
                <a:schemeClr val="tx2"/>
              </a:solidFill>
            </a:endParaRPr>
          </a:p>
        </p:txBody>
      </p:sp>
      <p:sp>
        <p:nvSpPr>
          <p:cNvPr id="73" name="Google Shape;1965;p43">
            <a:extLst>
              <a:ext uri="{FF2B5EF4-FFF2-40B4-BE49-F238E27FC236}">
                <a16:creationId xmlns:a16="http://schemas.microsoft.com/office/drawing/2014/main" id="{20361CEA-5F7F-470E-9AA6-8403BC1A10D3}"/>
              </a:ext>
            </a:extLst>
          </p:cNvPr>
          <p:cNvSpPr txBox="1"/>
          <p:nvPr/>
        </p:nvSpPr>
        <p:spPr>
          <a:xfrm flipH="1">
            <a:off x="1902619" y="3048271"/>
            <a:ext cx="3542713" cy="287323"/>
          </a:xfrm>
          <a:prstGeom prst="rect">
            <a:avLst/>
          </a:prstGeom>
          <a:noFill/>
          <a:ln>
            <a:noFill/>
          </a:ln>
        </p:spPr>
        <p:txBody>
          <a:bodyPr spcFirstLastPara="1" wrap="square" lIns="0" tIns="0" rIns="0" bIns="0" anchor="ctr" anchorCtr="0">
            <a:spAutoFit/>
          </a:bodyPr>
          <a:lstStyle/>
          <a:p>
            <a:r>
              <a:rPr lang="en-US" sz="1867" b="1">
                <a:solidFill>
                  <a:schemeClr val="lt1"/>
                </a:solidFill>
                <a:latin typeface="Roboto Condensed"/>
                <a:ea typeface="Roboto Condensed"/>
                <a:cs typeface="Roboto Condensed"/>
                <a:sym typeface="Roboto Condensed"/>
              </a:rPr>
              <a:t>Lack of Physician Participation</a:t>
            </a:r>
            <a:endParaRPr lang="en-US" sz="2400"/>
          </a:p>
        </p:txBody>
      </p:sp>
      <p:sp>
        <p:nvSpPr>
          <p:cNvPr id="53" name="Google Shape;1965;p43">
            <a:extLst>
              <a:ext uri="{FF2B5EF4-FFF2-40B4-BE49-F238E27FC236}">
                <a16:creationId xmlns:a16="http://schemas.microsoft.com/office/drawing/2014/main" id="{C2F048D3-8B53-4E1D-A23E-5788F5DC180F}"/>
              </a:ext>
            </a:extLst>
          </p:cNvPr>
          <p:cNvSpPr txBox="1"/>
          <p:nvPr/>
        </p:nvSpPr>
        <p:spPr>
          <a:xfrm flipH="1">
            <a:off x="6425342" y="2890387"/>
            <a:ext cx="3890146" cy="574644"/>
          </a:xfrm>
          <a:prstGeom prst="rect">
            <a:avLst/>
          </a:prstGeom>
          <a:noFill/>
          <a:ln>
            <a:noFill/>
          </a:ln>
        </p:spPr>
        <p:txBody>
          <a:bodyPr spcFirstLastPara="1" wrap="square" lIns="0" tIns="0" rIns="0" bIns="0" anchor="ctr" anchorCtr="0">
            <a:spAutoFit/>
          </a:bodyPr>
          <a:lstStyle/>
          <a:p>
            <a:pPr algn="r"/>
            <a:r>
              <a:rPr lang="en-US" sz="1867" b="1">
                <a:solidFill>
                  <a:schemeClr val="lt1"/>
                </a:solidFill>
                <a:latin typeface="Roboto Condensed"/>
                <a:ea typeface="Roboto Condensed"/>
                <a:cs typeface="Roboto Condensed"/>
                <a:sym typeface="Roboto Condensed"/>
              </a:rPr>
              <a:t>Emphasis on anonymity</a:t>
            </a:r>
          </a:p>
          <a:p>
            <a:pPr algn="r"/>
            <a:r>
              <a:rPr lang="en-US" sz="1867" b="1">
                <a:solidFill>
                  <a:schemeClr val="lt1"/>
                </a:solidFill>
                <a:latin typeface="Roboto Condensed"/>
                <a:ea typeface="Roboto Condensed"/>
                <a:sym typeface="Roboto Condensed"/>
              </a:rPr>
              <a:t>Data-driven program assessment</a:t>
            </a:r>
            <a:endParaRPr sz="2400"/>
          </a:p>
        </p:txBody>
      </p:sp>
      <p:pic>
        <p:nvPicPr>
          <p:cNvPr id="8" name="Graphic 7" descr="Blind">
            <a:extLst>
              <a:ext uri="{FF2B5EF4-FFF2-40B4-BE49-F238E27FC236}">
                <a16:creationId xmlns:a16="http://schemas.microsoft.com/office/drawing/2014/main" id="{9323C15B-8C50-4A29-A90D-CFD5515F5C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01961" y="2955861"/>
            <a:ext cx="492586" cy="4925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43"/>
        <p:cNvGrpSpPr/>
        <p:nvPr/>
      </p:nvGrpSpPr>
      <p:grpSpPr>
        <a:xfrm>
          <a:off x="0" y="0"/>
          <a:ext cx="0" cy="0"/>
          <a:chOff x="0" y="0"/>
          <a:chExt cx="0" cy="0"/>
        </a:xfrm>
      </p:grpSpPr>
      <p:sp>
        <p:nvSpPr>
          <p:cNvPr id="5244" name="Google Shape;5244;p118"/>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sz="3000"/>
              <a:t>Conclusion</a:t>
            </a:r>
            <a:endParaRPr sz="3000"/>
          </a:p>
        </p:txBody>
      </p:sp>
      <p:sp>
        <p:nvSpPr>
          <p:cNvPr id="5246" name="Google Shape;5246;p118"/>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13</a:t>
            </a:fld>
            <a:endParaRPr/>
          </a:p>
        </p:txBody>
      </p:sp>
      <p:grpSp>
        <p:nvGrpSpPr>
          <p:cNvPr id="5247" name="Google Shape;5247;p118"/>
          <p:cNvGrpSpPr/>
          <p:nvPr/>
        </p:nvGrpSpPr>
        <p:grpSpPr>
          <a:xfrm>
            <a:off x="4775200" y="2713896"/>
            <a:ext cx="2641600" cy="3110125"/>
            <a:chOff x="654724" y="1776688"/>
            <a:chExt cx="1917878" cy="2258042"/>
          </a:xfrm>
        </p:grpSpPr>
        <p:sp>
          <p:nvSpPr>
            <p:cNvPr id="5248" name="Google Shape;5248;p118"/>
            <p:cNvSpPr/>
            <p:nvPr/>
          </p:nvSpPr>
          <p:spPr>
            <a:xfrm>
              <a:off x="715649" y="1840152"/>
              <a:ext cx="1815066" cy="2147615"/>
            </a:xfrm>
            <a:custGeom>
              <a:avLst/>
              <a:gdLst/>
              <a:ahLst/>
              <a:cxnLst/>
              <a:rect l="l" t="t" r="r" b="b"/>
              <a:pathLst>
                <a:path w="1430" h="1692" extrusionOk="0">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cmpd="sng">
              <a:solidFill>
                <a:srgbClr val="A5A5A5"/>
              </a:solidFill>
              <a:prstDash val="solid"/>
              <a:round/>
              <a:headEnd type="none" w="med" len="med"/>
              <a:tailEnd type="none" w="med" len="med"/>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grpSp>
          <p:nvGrpSpPr>
            <p:cNvPr id="5249" name="Google Shape;5249;p118"/>
            <p:cNvGrpSpPr/>
            <p:nvPr/>
          </p:nvGrpSpPr>
          <p:grpSpPr>
            <a:xfrm>
              <a:off x="654724" y="1776688"/>
              <a:ext cx="1917878" cy="2258042"/>
              <a:chOff x="3371851" y="1649413"/>
              <a:chExt cx="2398713" cy="2824162"/>
            </a:xfrm>
          </p:grpSpPr>
          <p:sp>
            <p:nvSpPr>
              <p:cNvPr id="5250" name="Google Shape;5250;p118"/>
              <p:cNvSpPr/>
              <p:nvPr/>
            </p:nvSpPr>
            <p:spPr>
              <a:xfrm>
                <a:off x="3775076" y="1862138"/>
                <a:ext cx="130175" cy="130175"/>
              </a:xfrm>
              <a:custGeom>
                <a:avLst/>
                <a:gdLst/>
                <a:ahLst/>
                <a:cxnLst/>
                <a:rect l="l" t="t" r="r" b="b"/>
                <a:pathLst>
                  <a:path w="54" h="54" extrusionOk="0">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51" name="Google Shape;5251;p118"/>
              <p:cNvSpPr/>
              <p:nvPr/>
            </p:nvSpPr>
            <p:spPr>
              <a:xfrm>
                <a:off x="4518026" y="1649413"/>
                <a:ext cx="188913" cy="188912"/>
              </a:xfrm>
              <a:custGeom>
                <a:avLst/>
                <a:gdLst/>
                <a:ahLst/>
                <a:cxnLst/>
                <a:rect l="l" t="t" r="r" b="b"/>
                <a:pathLst>
                  <a:path w="78" h="78" extrusionOk="0">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52" name="Google Shape;5252;p118"/>
              <p:cNvSpPr/>
              <p:nvPr/>
            </p:nvSpPr>
            <p:spPr>
              <a:xfrm>
                <a:off x="4252913" y="2024063"/>
                <a:ext cx="107950" cy="106362"/>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53" name="Google Shape;5253;p118"/>
              <p:cNvSpPr/>
              <p:nvPr/>
            </p:nvSpPr>
            <p:spPr>
              <a:xfrm>
                <a:off x="5154613" y="1927225"/>
                <a:ext cx="106363" cy="106362"/>
              </a:xfrm>
              <a:custGeom>
                <a:avLst/>
                <a:gdLst/>
                <a:ahLst/>
                <a:cxnLst/>
                <a:rect l="l" t="t" r="r" b="b"/>
                <a:pathLst>
                  <a:path w="44" h="44" extrusionOk="0">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54" name="Google Shape;5254;p118"/>
              <p:cNvSpPr/>
              <p:nvPr/>
            </p:nvSpPr>
            <p:spPr>
              <a:xfrm>
                <a:off x="5095876" y="2333625"/>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55" name="Google Shape;5255;p118"/>
              <p:cNvSpPr/>
              <p:nvPr/>
            </p:nvSpPr>
            <p:spPr>
              <a:xfrm>
                <a:off x="5483226" y="2774950"/>
                <a:ext cx="106363" cy="106362"/>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56" name="Google Shape;5256;p118"/>
              <p:cNvSpPr/>
              <p:nvPr/>
            </p:nvSpPr>
            <p:spPr>
              <a:xfrm>
                <a:off x="5035551" y="2774950"/>
                <a:ext cx="106363" cy="106362"/>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57" name="Google Shape;5257;p118"/>
              <p:cNvSpPr/>
              <p:nvPr/>
            </p:nvSpPr>
            <p:spPr>
              <a:xfrm>
                <a:off x="3730626" y="2779713"/>
                <a:ext cx="106363" cy="106362"/>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58" name="Google Shape;5258;p118"/>
              <p:cNvSpPr/>
              <p:nvPr/>
            </p:nvSpPr>
            <p:spPr>
              <a:xfrm>
                <a:off x="4067176" y="2743200"/>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59" name="Google Shape;5259;p118"/>
              <p:cNvSpPr/>
              <p:nvPr/>
            </p:nvSpPr>
            <p:spPr>
              <a:xfrm>
                <a:off x="4638676" y="3135313"/>
                <a:ext cx="174625" cy="174625"/>
              </a:xfrm>
              <a:custGeom>
                <a:avLst/>
                <a:gdLst/>
                <a:ahLst/>
                <a:cxnLst/>
                <a:rect l="l" t="t" r="r" b="b"/>
                <a:pathLst>
                  <a:path w="72" h="72" extrusionOk="0">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0" name="Google Shape;5260;p118"/>
              <p:cNvSpPr/>
              <p:nvPr/>
            </p:nvSpPr>
            <p:spPr>
              <a:xfrm>
                <a:off x="5183188" y="3182938"/>
                <a:ext cx="106363" cy="107950"/>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1" name="Google Shape;5261;p118"/>
              <p:cNvSpPr/>
              <p:nvPr/>
            </p:nvSpPr>
            <p:spPr>
              <a:xfrm>
                <a:off x="5491163" y="3333750"/>
                <a:ext cx="76200" cy="77787"/>
              </a:xfrm>
              <a:custGeom>
                <a:avLst/>
                <a:gdLst/>
                <a:ahLst/>
                <a:cxnLst/>
                <a:rect l="l" t="t" r="r" b="b"/>
                <a:pathLst>
                  <a:path w="32" h="32" extrusionOk="0">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2" name="Google Shape;5262;p118"/>
              <p:cNvSpPr/>
              <p:nvPr/>
            </p:nvSpPr>
            <p:spPr>
              <a:xfrm>
                <a:off x="3490913" y="3154363"/>
                <a:ext cx="106363" cy="106362"/>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3" name="Google Shape;5263;p118"/>
              <p:cNvSpPr/>
              <p:nvPr/>
            </p:nvSpPr>
            <p:spPr>
              <a:xfrm>
                <a:off x="3810001" y="3529013"/>
                <a:ext cx="147638" cy="147637"/>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4" name="Google Shape;5264;p118"/>
              <p:cNvSpPr/>
              <p:nvPr/>
            </p:nvSpPr>
            <p:spPr>
              <a:xfrm>
                <a:off x="4268788" y="3529013"/>
                <a:ext cx="147638" cy="147637"/>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5" name="Google Shape;5265;p118"/>
              <p:cNvSpPr/>
              <p:nvPr/>
            </p:nvSpPr>
            <p:spPr>
              <a:xfrm>
                <a:off x="4081463" y="3079750"/>
                <a:ext cx="171450" cy="171450"/>
              </a:xfrm>
              <a:custGeom>
                <a:avLst/>
                <a:gdLst/>
                <a:ahLst/>
                <a:cxnLst/>
                <a:rect l="l" t="t" r="r" b="b"/>
                <a:pathLst>
                  <a:path w="71" h="71" extrusionOk="0">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6" name="Google Shape;5266;p118"/>
              <p:cNvSpPr/>
              <p:nvPr/>
            </p:nvSpPr>
            <p:spPr>
              <a:xfrm>
                <a:off x="5405438" y="3943350"/>
                <a:ext cx="77788" cy="77787"/>
              </a:xfrm>
              <a:custGeom>
                <a:avLst/>
                <a:gdLst/>
                <a:ahLst/>
                <a:cxnLst/>
                <a:rect l="l" t="t" r="r" b="b"/>
                <a:pathLst>
                  <a:path w="32" h="32" extrusionOk="0">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7" name="Google Shape;5267;p118"/>
              <p:cNvSpPr/>
              <p:nvPr/>
            </p:nvSpPr>
            <p:spPr>
              <a:xfrm>
                <a:off x="4638676" y="3560763"/>
                <a:ext cx="77788" cy="77787"/>
              </a:xfrm>
              <a:custGeom>
                <a:avLst/>
                <a:gdLst/>
                <a:ahLst/>
                <a:cxnLst/>
                <a:rect l="l" t="t" r="r" b="b"/>
                <a:pathLst>
                  <a:path w="32" h="32" extrusionOk="0">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8" name="Google Shape;5268;p118"/>
              <p:cNvSpPr/>
              <p:nvPr/>
            </p:nvSpPr>
            <p:spPr>
              <a:xfrm>
                <a:off x="4984751" y="3536950"/>
                <a:ext cx="125413" cy="125412"/>
              </a:xfrm>
              <a:custGeom>
                <a:avLst/>
                <a:gdLst/>
                <a:ahLst/>
                <a:cxnLst/>
                <a:rect l="l" t="t" r="r" b="b"/>
                <a:pathLst>
                  <a:path w="52" h="52" extrusionOk="0">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69" name="Google Shape;5269;p118"/>
              <p:cNvSpPr/>
              <p:nvPr/>
            </p:nvSpPr>
            <p:spPr>
              <a:xfrm>
                <a:off x="5049838" y="3921125"/>
                <a:ext cx="125413" cy="127000"/>
              </a:xfrm>
              <a:custGeom>
                <a:avLst/>
                <a:gdLst/>
                <a:ahLst/>
                <a:cxnLst/>
                <a:rect l="l" t="t" r="r" b="b"/>
                <a:pathLst>
                  <a:path w="52" h="52" extrusionOk="0">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0" name="Google Shape;5270;p118"/>
              <p:cNvSpPr/>
              <p:nvPr/>
            </p:nvSpPr>
            <p:spPr>
              <a:xfrm>
                <a:off x="4551363" y="3967163"/>
                <a:ext cx="155575" cy="155575"/>
              </a:xfrm>
              <a:custGeom>
                <a:avLst/>
                <a:gdLst/>
                <a:ahLst/>
                <a:cxnLst/>
                <a:rect l="l" t="t" r="r" b="b"/>
                <a:pathLst>
                  <a:path w="64" h="64" extrusionOk="0">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1" name="Google Shape;5271;p118"/>
              <p:cNvSpPr/>
              <p:nvPr/>
            </p:nvSpPr>
            <p:spPr>
              <a:xfrm>
                <a:off x="5451476" y="3625850"/>
                <a:ext cx="120650" cy="122237"/>
              </a:xfrm>
              <a:custGeom>
                <a:avLst/>
                <a:gdLst/>
                <a:ahLst/>
                <a:cxnLst/>
                <a:rect l="l" t="t" r="r" b="b"/>
                <a:pathLst>
                  <a:path w="50" h="50" extrusionOk="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2" name="Google Shape;5272;p118"/>
              <p:cNvSpPr/>
              <p:nvPr/>
            </p:nvSpPr>
            <p:spPr>
              <a:xfrm>
                <a:off x="4192588" y="3921125"/>
                <a:ext cx="114300" cy="114300"/>
              </a:xfrm>
              <a:custGeom>
                <a:avLst/>
                <a:gdLst/>
                <a:ahLst/>
                <a:cxnLst/>
                <a:rect l="l" t="t" r="r" b="b"/>
                <a:pathLst>
                  <a:path w="47" h="47" extrusionOk="0">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3" name="Google Shape;5273;p118"/>
              <p:cNvSpPr/>
              <p:nvPr/>
            </p:nvSpPr>
            <p:spPr>
              <a:xfrm>
                <a:off x="4895851" y="4352925"/>
                <a:ext cx="112713" cy="112712"/>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4" name="Google Shape;5274;p118"/>
              <p:cNvSpPr/>
              <p:nvPr/>
            </p:nvSpPr>
            <p:spPr>
              <a:xfrm>
                <a:off x="3905251" y="4006850"/>
                <a:ext cx="98425" cy="98425"/>
              </a:xfrm>
              <a:custGeom>
                <a:avLst/>
                <a:gdLst/>
                <a:ahLst/>
                <a:cxnLst/>
                <a:rect l="l" t="t" r="r" b="b"/>
                <a:pathLst>
                  <a:path w="41" h="41" extrusionOk="0">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5" name="Google Shape;5275;p118"/>
              <p:cNvSpPr/>
              <p:nvPr/>
            </p:nvSpPr>
            <p:spPr>
              <a:xfrm>
                <a:off x="4192588" y="4367213"/>
                <a:ext cx="100013" cy="98425"/>
              </a:xfrm>
              <a:custGeom>
                <a:avLst/>
                <a:gdLst/>
                <a:ahLst/>
                <a:cxnLst/>
                <a:rect l="l" t="t" r="r" b="b"/>
                <a:pathLst>
                  <a:path w="41" h="41" extrusionOk="0">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6" name="Google Shape;5276;p118"/>
              <p:cNvSpPr/>
              <p:nvPr/>
            </p:nvSpPr>
            <p:spPr>
              <a:xfrm>
                <a:off x="4522788" y="4367213"/>
                <a:ext cx="98425" cy="98425"/>
              </a:xfrm>
              <a:custGeom>
                <a:avLst/>
                <a:gdLst/>
                <a:ahLst/>
                <a:cxnLst/>
                <a:rect l="l" t="t" r="r" b="b"/>
                <a:pathLst>
                  <a:path w="41" h="41" extrusionOk="0">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7" name="Google Shape;5277;p118"/>
              <p:cNvSpPr/>
              <p:nvPr/>
            </p:nvSpPr>
            <p:spPr>
              <a:xfrm>
                <a:off x="5664201" y="3195638"/>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8" name="Google Shape;5278;p118"/>
              <p:cNvSpPr/>
              <p:nvPr/>
            </p:nvSpPr>
            <p:spPr>
              <a:xfrm>
                <a:off x="5422901" y="2373313"/>
                <a:ext cx="144463" cy="144462"/>
              </a:xfrm>
              <a:custGeom>
                <a:avLst/>
                <a:gdLst/>
                <a:ahLst/>
                <a:cxnLst/>
                <a:rect l="l" t="t" r="r" b="b"/>
                <a:pathLst>
                  <a:path w="60" h="60" extrusionOk="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79" name="Google Shape;5279;p118"/>
              <p:cNvSpPr/>
              <p:nvPr/>
            </p:nvSpPr>
            <p:spPr>
              <a:xfrm>
                <a:off x="4624388" y="2185988"/>
                <a:ext cx="203200" cy="203200"/>
              </a:xfrm>
              <a:custGeom>
                <a:avLst/>
                <a:gdLst/>
                <a:ahLst/>
                <a:cxnLst/>
                <a:rect l="l" t="t" r="r" b="b"/>
                <a:pathLst>
                  <a:path w="84" h="84" extrusionOk="0">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80" name="Google Shape;5280;p118"/>
              <p:cNvSpPr/>
              <p:nvPr/>
            </p:nvSpPr>
            <p:spPr>
              <a:xfrm>
                <a:off x="3937001" y="2338388"/>
                <a:ext cx="203200" cy="203200"/>
              </a:xfrm>
              <a:custGeom>
                <a:avLst/>
                <a:gdLst/>
                <a:ahLst/>
                <a:cxnLst/>
                <a:rect l="l" t="t" r="r" b="b"/>
                <a:pathLst>
                  <a:path w="84" h="84" extrusionOk="0">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81" name="Google Shape;5281;p118"/>
              <p:cNvSpPr/>
              <p:nvPr/>
            </p:nvSpPr>
            <p:spPr>
              <a:xfrm>
                <a:off x="3371851" y="2474913"/>
                <a:ext cx="147638" cy="147637"/>
              </a:xfrm>
              <a:custGeom>
                <a:avLst/>
                <a:gdLst/>
                <a:ahLst/>
                <a:cxnLst/>
                <a:rect l="l" t="t" r="r" b="b"/>
                <a:pathLst>
                  <a:path w="61" h="61" extrusionOk="0">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82" name="Google Shape;5282;p118"/>
              <p:cNvSpPr/>
              <p:nvPr/>
            </p:nvSpPr>
            <p:spPr>
              <a:xfrm>
                <a:off x="4446588" y="2628900"/>
                <a:ext cx="204788" cy="203200"/>
              </a:xfrm>
              <a:custGeom>
                <a:avLst/>
                <a:gdLst/>
                <a:ahLst/>
                <a:cxnLst/>
                <a:rect l="l" t="t" r="r" b="b"/>
                <a:pathLst>
                  <a:path w="84" h="84" extrusionOk="0">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83" name="Google Shape;5283;p118"/>
              <p:cNvSpPr/>
              <p:nvPr/>
            </p:nvSpPr>
            <p:spPr>
              <a:xfrm>
                <a:off x="3881438" y="4359275"/>
                <a:ext cx="112713" cy="114300"/>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grpSp>
      </p:grpSp>
      <p:sp>
        <p:nvSpPr>
          <p:cNvPr id="5284" name="Google Shape;5284;p118"/>
          <p:cNvSpPr/>
          <p:nvPr/>
        </p:nvSpPr>
        <p:spPr>
          <a:xfrm rot="-5400000">
            <a:off x="3881001" y="2356721"/>
            <a:ext cx="4461827" cy="4461824"/>
          </a:xfrm>
          <a:prstGeom prst="arc">
            <a:avLst>
              <a:gd name="adj1" fmla="val 16200000"/>
              <a:gd name="adj2" fmla="val 5686778"/>
            </a:avLst>
          </a:prstGeom>
          <a:noFill/>
          <a:ln w="19050" cap="flat" cmpd="sng">
            <a:solidFill>
              <a:srgbClr val="A5A5A5"/>
            </a:solidFill>
            <a:prstDash val="solid"/>
            <a:round/>
            <a:headEnd type="none" w="sm" len="sm"/>
            <a:tailEnd type="none" w="sm" len="sm"/>
          </a:ln>
        </p:spPr>
        <p:txBody>
          <a:bodyPr spcFirstLastPara="1" wrap="square" lIns="121900" tIns="60933" rIns="121900" bIns="60933" anchor="ctr" anchorCtr="0">
            <a:noAutofit/>
          </a:bodyPr>
          <a:lstStyle/>
          <a:p>
            <a:pPr algn="ctr"/>
            <a:endParaRPr sz="2667">
              <a:solidFill>
                <a:schemeClr val="dk1"/>
              </a:solidFill>
              <a:latin typeface="Roboto Condensed"/>
              <a:ea typeface="Roboto Condensed"/>
              <a:cs typeface="Roboto Condensed"/>
              <a:sym typeface="Roboto Condensed"/>
            </a:endParaRPr>
          </a:p>
        </p:txBody>
      </p:sp>
      <p:sp>
        <p:nvSpPr>
          <p:cNvPr id="5285" name="Google Shape;5285;p118"/>
          <p:cNvSpPr/>
          <p:nvPr/>
        </p:nvSpPr>
        <p:spPr>
          <a:xfrm rot="-5400000">
            <a:off x="3609631" y="4384027"/>
            <a:ext cx="479085" cy="479085"/>
          </a:xfrm>
          <a:prstGeom prst="ellipse">
            <a:avLst/>
          </a:prstGeom>
          <a:solidFill>
            <a:schemeClr val="accent1"/>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5286" name="Google Shape;5286;p118"/>
          <p:cNvSpPr/>
          <p:nvPr/>
        </p:nvSpPr>
        <p:spPr>
          <a:xfrm rot="-5400000">
            <a:off x="3979740" y="3224473"/>
            <a:ext cx="479085" cy="479085"/>
          </a:xfrm>
          <a:prstGeom prst="ellipse">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5287" name="Google Shape;5287;p118"/>
          <p:cNvSpPr/>
          <p:nvPr/>
        </p:nvSpPr>
        <p:spPr>
          <a:xfrm rot="-5400000">
            <a:off x="4911525" y="2351223"/>
            <a:ext cx="479085" cy="479085"/>
          </a:xfrm>
          <a:prstGeom prst="ellipse">
            <a:avLst/>
          </a:prstGeom>
          <a:solidFill>
            <a:schemeClr val="accent3"/>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5288" name="Google Shape;5288;p118"/>
          <p:cNvSpPr/>
          <p:nvPr/>
        </p:nvSpPr>
        <p:spPr>
          <a:xfrm rot="-5400000">
            <a:off x="6888624" y="2402660"/>
            <a:ext cx="479085" cy="479085"/>
          </a:xfrm>
          <a:prstGeom prst="ellipse">
            <a:avLst/>
          </a:prstGeom>
          <a:solidFill>
            <a:schemeClr val="accent4"/>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5289" name="Google Shape;5289;p118"/>
          <p:cNvSpPr/>
          <p:nvPr/>
        </p:nvSpPr>
        <p:spPr>
          <a:xfrm rot="-5400000">
            <a:off x="7864815" y="3345332"/>
            <a:ext cx="479085" cy="479085"/>
          </a:xfrm>
          <a:prstGeom prst="ellipse">
            <a:avLst/>
          </a:prstGeom>
          <a:solidFill>
            <a:schemeClr val="accent5"/>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5290" name="Google Shape;5290;p118"/>
          <p:cNvSpPr/>
          <p:nvPr/>
        </p:nvSpPr>
        <p:spPr>
          <a:xfrm rot="-5400000">
            <a:off x="8103284" y="4384027"/>
            <a:ext cx="479085" cy="479085"/>
          </a:xfrm>
          <a:prstGeom prst="ellipse">
            <a:avLst/>
          </a:prstGeom>
          <a:solidFill>
            <a:schemeClr val="accent6"/>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5291" name="Google Shape;5291;p118"/>
          <p:cNvSpPr txBox="1"/>
          <p:nvPr/>
        </p:nvSpPr>
        <p:spPr>
          <a:xfrm>
            <a:off x="7358232" y="2398725"/>
            <a:ext cx="4461825" cy="492388"/>
          </a:xfrm>
          <a:prstGeom prst="rect">
            <a:avLst/>
          </a:prstGeom>
          <a:noFill/>
          <a:ln>
            <a:noFill/>
          </a:ln>
        </p:spPr>
        <p:txBody>
          <a:bodyPr spcFirstLastPara="1" wrap="square" lIns="121900" tIns="60933" rIns="121900" bIns="60933" anchor="t" anchorCtr="0">
            <a:spAutoFit/>
          </a:bodyPr>
          <a:lstStyle/>
          <a:p>
            <a:r>
              <a:rPr lang="en-US" sz="2400" b="1">
                <a:solidFill>
                  <a:schemeClr val="accent4"/>
                </a:solidFill>
                <a:latin typeface="Roboto Condensed"/>
                <a:ea typeface="Roboto Condensed"/>
                <a:cs typeface="Roboto Condensed"/>
                <a:sym typeface="Roboto Condensed"/>
              </a:rPr>
              <a:t>Prepare for COVID-19 Influx</a:t>
            </a:r>
            <a:endParaRPr lang="en-US" sz="2400">
              <a:solidFill>
                <a:schemeClr val="accent4"/>
              </a:solidFill>
              <a:latin typeface="Roboto Condensed"/>
              <a:ea typeface="Roboto Condensed"/>
              <a:cs typeface="Roboto Condensed"/>
              <a:sym typeface="Roboto Condensed"/>
            </a:endParaRPr>
          </a:p>
        </p:txBody>
      </p:sp>
      <p:sp>
        <p:nvSpPr>
          <p:cNvPr id="5292" name="Google Shape;5292;p118"/>
          <p:cNvSpPr txBox="1"/>
          <p:nvPr/>
        </p:nvSpPr>
        <p:spPr>
          <a:xfrm>
            <a:off x="1517572" y="2314433"/>
            <a:ext cx="3333287" cy="492388"/>
          </a:xfrm>
          <a:prstGeom prst="rect">
            <a:avLst/>
          </a:prstGeom>
          <a:noFill/>
          <a:ln>
            <a:noFill/>
          </a:ln>
        </p:spPr>
        <p:txBody>
          <a:bodyPr spcFirstLastPara="1" wrap="square" lIns="121900" tIns="60933" rIns="121900" bIns="60933" anchor="t" anchorCtr="0">
            <a:spAutoFit/>
          </a:bodyPr>
          <a:lstStyle/>
          <a:p>
            <a:pPr algn="r"/>
            <a:r>
              <a:rPr lang="en-US" sz="2400" b="1">
                <a:solidFill>
                  <a:schemeClr val="accent3"/>
                </a:solidFill>
                <a:latin typeface="Roboto Condensed"/>
                <a:ea typeface="Roboto Condensed"/>
                <a:cs typeface="Roboto Condensed"/>
                <a:sym typeface="Roboto Condensed"/>
              </a:rPr>
              <a:t>Reduce Burnout</a:t>
            </a:r>
            <a:endParaRPr lang="en-US" sz="2400">
              <a:solidFill>
                <a:schemeClr val="accent3"/>
              </a:solidFill>
              <a:latin typeface="Roboto Condensed"/>
              <a:ea typeface="Roboto Condensed"/>
              <a:cs typeface="Roboto Condensed"/>
              <a:sym typeface="Roboto Condensed"/>
            </a:endParaRPr>
          </a:p>
        </p:txBody>
      </p:sp>
      <p:sp>
        <p:nvSpPr>
          <p:cNvPr id="5293" name="Google Shape;5293;p118"/>
          <p:cNvSpPr txBox="1"/>
          <p:nvPr/>
        </p:nvSpPr>
        <p:spPr>
          <a:xfrm>
            <a:off x="-326571" y="3245989"/>
            <a:ext cx="4251154" cy="492388"/>
          </a:xfrm>
          <a:prstGeom prst="rect">
            <a:avLst/>
          </a:prstGeom>
          <a:noFill/>
          <a:ln>
            <a:noFill/>
          </a:ln>
        </p:spPr>
        <p:txBody>
          <a:bodyPr spcFirstLastPara="1" wrap="square" lIns="121900" tIns="60933" rIns="121900" bIns="60933" anchor="t" anchorCtr="0">
            <a:spAutoFit/>
          </a:bodyPr>
          <a:lstStyle/>
          <a:p>
            <a:pPr algn="r"/>
            <a:r>
              <a:rPr lang="en-US" sz="2400" b="1">
                <a:solidFill>
                  <a:schemeClr val="accent2"/>
                </a:solidFill>
                <a:latin typeface="Roboto Condensed"/>
                <a:ea typeface="Roboto Condensed"/>
                <a:cs typeface="Roboto Condensed"/>
                <a:sym typeface="Roboto Condensed"/>
              </a:rPr>
              <a:t>De-stigmatize Mental Health</a:t>
            </a:r>
            <a:endParaRPr lang="en-US" sz="2400">
              <a:solidFill>
                <a:schemeClr val="accent2"/>
              </a:solidFill>
              <a:latin typeface="Roboto Condensed"/>
              <a:ea typeface="Roboto Condensed"/>
              <a:cs typeface="Roboto Condensed"/>
              <a:sym typeface="Roboto Condensed"/>
            </a:endParaRPr>
          </a:p>
        </p:txBody>
      </p:sp>
      <p:sp>
        <p:nvSpPr>
          <p:cNvPr id="5294" name="Google Shape;5294;p118"/>
          <p:cNvSpPr txBox="1"/>
          <p:nvPr/>
        </p:nvSpPr>
        <p:spPr>
          <a:xfrm>
            <a:off x="194848" y="4423280"/>
            <a:ext cx="3333287" cy="861720"/>
          </a:xfrm>
          <a:prstGeom prst="rect">
            <a:avLst/>
          </a:prstGeom>
          <a:noFill/>
          <a:ln>
            <a:noFill/>
          </a:ln>
        </p:spPr>
        <p:txBody>
          <a:bodyPr spcFirstLastPara="1" wrap="square" lIns="121900" tIns="60933" rIns="121900" bIns="60933" anchor="t" anchorCtr="0">
            <a:spAutoFit/>
          </a:bodyPr>
          <a:lstStyle/>
          <a:p>
            <a:pPr algn="r"/>
            <a:r>
              <a:rPr lang="en-US" sz="2400" b="1">
                <a:solidFill>
                  <a:schemeClr val="accent1"/>
                </a:solidFill>
                <a:latin typeface="Roboto Condensed"/>
                <a:ea typeface="Roboto Condensed"/>
                <a:cs typeface="Roboto Condensed"/>
                <a:sym typeface="Roboto Condensed"/>
              </a:rPr>
              <a:t>Improve Mental Health</a:t>
            </a:r>
            <a:endParaRPr lang="en-US" sz="2400">
              <a:solidFill>
                <a:schemeClr val="accent1"/>
              </a:solidFill>
              <a:latin typeface="Roboto Condensed"/>
              <a:ea typeface="Roboto Condensed"/>
              <a:cs typeface="Roboto Condensed"/>
              <a:sym typeface="Roboto Condensed"/>
            </a:endParaRPr>
          </a:p>
        </p:txBody>
      </p:sp>
      <p:sp>
        <p:nvSpPr>
          <p:cNvPr id="5295" name="Google Shape;5295;p118"/>
          <p:cNvSpPr txBox="1"/>
          <p:nvPr/>
        </p:nvSpPr>
        <p:spPr>
          <a:xfrm>
            <a:off x="8625580" y="4372671"/>
            <a:ext cx="3352800" cy="492388"/>
          </a:xfrm>
          <a:prstGeom prst="rect">
            <a:avLst/>
          </a:prstGeom>
          <a:noFill/>
          <a:ln>
            <a:noFill/>
          </a:ln>
        </p:spPr>
        <p:txBody>
          <a:bodyPr spcFirstLastPara="1" wrap="square" lIns="121900" tIns="60933" rIns="121900" bIns="60933" anchor="t" anchorCtr="0">
            <a:spAutoFit/>
          </a:bodyPr>
          <a:lstStyle/>
          <a:p>
            <a:r>
              <a:rPr lang="en-US" sz="2400" b="1">
                <a:solidFill>
                  <a:schemeClr val="accent6"/>
                </a:solidFill>
                <a:latin typeface="Roboto Condensed"/>
                <a:ea typeface="Roboto Condensed"/>
                <a:cs typeface="Roboto Condensed"/>
                <a:sym typeface="Roboto Condensed"/>
              </a:rPr>
              <a:t>Fix EMR System</a:t>
            </a:r>
            <a:endParaRPr lang="en-US" sz="2400">
              <a:solidFill>
                <a:schemeClr val="accent6"/>
              </a:solidFill>
              <a:latin typeface="Roboto Condensed"/>
              <a:ea typeface="Roboto Condensed"/>
              <a:cs typeface="Roboto Condensed"/>
              <a:sym typeface="Roboto Condensed"/>
            </a:endParaRPr>
          </a:p>
        </p:txBody>
      </p:sp>
      <p:sp>
        <p:nvSpPr>
          <p:cNvPr id="5296" name="Google Shape;5296;p118"/>
          <p:cNvSpPr txBox="1"/>
          <p:nvPr/>
        </p:nvSpPr>
        <p:spPr>
          <a:xfrm>
            <a:off x="8426742" y="3335053"/>
            <a:ext cx="4143031" cy="861720"/>
          </a:xfrm>
          <a:prstGeom prst="rect">
            <a:avLst/>
          </a:prstGeom>
          <a:noFill/>
          <a:ln>
            <a:noFill/>
          </a:ln>
        </p:spPr>
        <p:txBody>
          <a:bodyPr spcFirstLastPara="1" wrap="square" lIns="121900" tIns="60933" rIns="121900" bIns="60933" anchor="t" anchorCtr="0">
            <a:spAutoFit/>
          </a:bodyPr>
          <a:lstStyle/>
          <a:p>
            <a:r>
              <a:rPr lang="en-US" sz="2400" b="1">
                <a:solidFill>
                  <a:schemeClr val="accent5"/>
                </a:solidFill>
                <a:latin typeface="Roboto Condensed"/>
                <a:ea typeface="Roboto Condensed"/>
                <a:cs typeface="Roboto Condensed"/>
                <a:sym typeface="Roboto Condensed"/>
              </a:rPr>
              <a:t>Boost Employee Satisfaction</a:t>
            </a:r>
            <a:endParaRPr lang="en-US" sz="2400">
              <a:solidFill>
                <a:schemeClr val="accent5"/>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3" name="Google Shape;653;p4"/>
          <p:cNvSpPr txBox="1"/>
          <p:nvPr/>
        </p:nvSpPr>
        <p:spPr>
          <a:xfrm>
            <a:off x="4938701" y="2012957"/>
            <a:ext cx="2183596" cy="480116"/>
          </a:xfrm>
          <a:prstGeom prst="rect">
            <a:avLst/>
          </a:prstGeom>
          <a:noFill/>
          <a:ln>
            <a:noFill/>
          </a:ln>
        </p:spPr>
        <p:txBody>
          <a:bodyPr spcFirstLastPara="1" wrap="square" lIns="0" tIns="0" rIns="0" bIns="0" anchor="ctr" anchorCtr="0">
            <a:noAutofit/>
          </a:bodyPr>
          <a:lstStyle/>
          <a:p>
            <a:pPr algn="ctr">
              <a:buClr>
                <a:srgbClr val="5B5B5B"/>
              </a:buClr>
              <a:buSzPts val="1400"/>
            </a:pPr>
            <a:r>
              <a:rPr lang="en-US" sz="1867" b="1">
                <a:solidFill>
                  <a:schemeClr val="bg1">
                    <a:lumMod val="95000"/>
                  </a:schemeClr>
                </a:solidFill>
                <a:latin typeface="Roboto Medium"/>
                <a:ea typeface="Roboto Medium"/>
                <a:cs typeface="Roboto Medium"/>
                <a:sym typeface="Roboto Medium"/>
              </a:rPr>
              <a:t>Team 12</a:t>
            </a:r>
            <a:endParaRPr sz="1867" b="1">
              <a:solidFill>
                <a:schemeClr val="bg1">
                  <a:lumMod val="95000"/>
                </a:schemeClr>
              </a:solidFill>
              <a:latin typeface="Roboto Medium"/>
              <a:ea typeface="Roboto Medium"/>
              <a:cs typeface="Roboto Medium"/>
              <a:sym typeface="Roboto Medium"/>
            </a:endParaRPr>
          </a:p>
        </p:txBody>
      </p:sp>
      <p:sp>
        <p:nvSpPr>
          <p:cNvPr id="664" name="Google Shape;664;p4"/>
          <p:cNvSpPr txBox="1"/>
          <p:nvPr/>
        </p:nvSpPr>
        <p:spPr>
          <a:xfrm>
            <a:off x="2943276" y="2319764"/>
            <a:ext cx="6412734" cy="480116"/>
          </a:xfrm>
          <a:prstGeom prst="rect">
            <a:avLst/>
          </a:prstGeom>
          <a:noFill/>
          <a:ln>
            <a:noFill/>
          </a:ln>
        </p:spPr>
        <p:txBody>
          <a:bodyPr spcFirstLastPara="1" wrap="square" lIns="0" tIns="0" rIns="0" bIns="0" anchor="ctr" anchorCtr="0">
            <a:noAutofit/>
          </a:bodyPr>
          <a:lstStyle/>
          <a:p>
            <a:pPr algn="ctr">
              <a:buClr>
                <a:srgbClr val="929292"/>
              </a:buClr>
              <a:buSzPts val="1200"/>
            </a:pPr>
            <a:r>
              <a:rPr lang="en-US" sz="1600">
                <a:solidFill>
                  <a:schemeClr val="bg1">
                    <a:lumMod val="85000"/>
                  </a:schemeClr>
                </a:solidFill>
                <a:latin typeface="Roboto Medium"/>
                <a:ea typeface="Roboto Medium"/>
                <a:cs typeface="Roboto Medium"/>
                <a:sym typeface="Roboto Medium"/>
              </a:rPr>
              <a:t>Cole Moorcroft, Veronica Moore, Ethan </a:t>
            </a:r>
            <a:r>
              <a:rPr lang="en-US" sz="1600" err="1">
                <a:solidFill>
                  <a:schemeClr val="bg1">
                    <a:lumMod val="85000"/>
                  </a:schemeClr>
                </a:solidFill>
                <a:latin typeface="Roboto Medium"/>
                <a:ea typeface="Roboto Medium"/>
                <a:cs typeface="Roboto Medium"/>
                <a:sym typeface="Roboto Medium"/>
              </a:rPr>
              <a:t>Poris</a:t>
            </a:r>
            <a:r>
              <a:rPr lang="en-US" sz="1600">
                <a:solidFill>
                  <a:schemeClr val="bg1">
                    <a:lumMod val="85000"/>
                  </a:schemeClr>
                </a:solidFill>
                <a:latin typeface="Roboto Medium"/>
                <a:ea typeface="Roboto Medium"/>
                <a:cs typeface="Roboto Medium"/>
                <a:sym typeface="Roboto Medium"/>
              </a:rPr>
              <a:t>, Tian Tang, Carol Zhang</a:t>
            </a:r>
            <a:endParaRPr sz="1600">
              <a:solidFill>
                <a:schemeClr val="bg1">
                  <a:lumMod val="85000"/>
                </a:schemeClr>
              </a:solidFill>
              <a:latin typeface="Roboto Medium"/>
              <a:ea typeface="Roboto Medium"/>
              <a:cs typeface="Roboto Medium"/>
              <a:sym typeface="Roboto Medium"/>
            </a:endParaRPr>
          </a:p>
        </p:txBody>
      </p:sp>
      <p:sp>
        <p:nvSpPr>
          <p:cNvPr id="25" name="Google Shape;7170;p164">
            <a:extLst>
              <a:ext uri="{FF2B5EF4-FFF2-40B4-BE49-F238E27FC236}">
                <a16:creationId xmlns:a16="http://schemas.microsoft.com/office/drawing/2014/main" id="{B21F19E4-E71C-A54B-BC9F-3CD010758EFA}"/>
              </a:ext>
            </a:extLst>
          </p:cNvPr>
          <p:cNvSpPr txBox="1">
            <a:spLocks/>
          </p:cNvSpPr>
          <p:nvPr/>
        </p:nvSpPr>
        <p:spPr>
          <a:xfrm>
            <a:off x="2071903" y="921314"/>
            <a:ext cx="7956731" cy="480116"/>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Roboto" panose="02000000000000000000" pitchFamily="2" charset="0"/>
                <a:ea typeface="Roboto" panose="02000000000000000000" pitchFamily="2" charset="0"/>
              </a:rPr>
              <a:t>Thank you for listening! Questions?</a:t>
            </a:r>
          </a:p>
        </p:txBody>
      </p:sp>
      <p:pic>
        <p:nvPicPr>
          <p:cNvPr id="2050" name="Picture 2" descr="Ivey Business School Asia | Ivey Business School">
            <a:extLst>
              <a:ext uri="{FF2B5EF4-FFF2-40B4-BE49-F238E27FC236}">
                <a16:creationId xmlns:a16="http://schemas.microsoft.com/office/drawing/2014/main" id="{13972233-2FD3-5549-8A55-F48448BBF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19" y="5962979"/>
            <a:ext cx="1704802" cy="895021"/>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oogle Shape;5247;p118">
            <a:extLst>
              <a:ext uri="{FF2B5EF4-FFF2-40B4-BE49-F238E27FC236}">
                <a16:creationId xmlns:a16="http://schemas.microsoft.com/office/drawing/2014/main" id="{2516182F-7576-1F48-8FCD-40293A1F9D75}"/>
              </a:ext>
            </a:extLst>
          </p:cNvPr>
          <p:cNvGrpSpPr/>
          <p:nvPr/>
        </p:nvGrpSpPr>
        <p:grpSpPr>
          <a:xfrm flipH="1">
            <a:off x="4820860" y="3521691"/>
            <a:ext cx="2657566" cy="3110125"/>
            <a:chOff x="654724" y="1776688"/>
            <a:chExt cx="1917878" cy="2258042"/>
          </a:xfrm>
        </p:grpSpPr>
        <p:sp>
          <p:nvSpPr>
            <p:cNvPr id="28" name="Google Shape;5248;p118">
              <a:extLst>
                <a:ext uri="{FF2B5EF4-FFF2-40B4-BE49-F238E27FC236}">
                  <a16:creationId xmlns:a16="http://schemas.microsoft.com/office/drawing/2014/main" id="{1E974908-9760-CD4D-9D0F-805DA11625ED}"/>
                </a:ext>
              </a:extLst>
            </p:cNvPr>
            <p:cNvSpPr/>
            <p:nvPr/>
          </p:nvSpPr>
          <p:spPr>
            <a:xfrm>
              <a:off x="715649" y="1840152"/>
              <a:ext cx="1815066" cy="2147615"/>
            </a:xfrm>
            <a:custGeom>
              <a:avLst/>
              <a:gdLst/>
              <a:ahLst/>
              <a:cxnLst/>
              <a:rect l="l" t="t" r="r" b="b"/>
              <a:pathLst>
                <a:path w="1430" h="1692" extrusionOk="0">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cmpd="sng">
              <a:solidFill>
                <a:srgbClr val="A5A5A5"/>
              </a:solidFill>
              <a:prstDash val="solid"/>
              <a:round/>
              <a:headEnd type="none" w="med" len="med"/>
              <a:tailEnd type="none" w="med" len="med"/>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grpSp>
          <p:nvGrpSpPr>
            <p:cNvPr id="29" name="Google Shape;5249;p118">
              <a:extLst>
                <a:ext uri="{FF2B5EF4-FFF2-40B4-BE49-F238E27FC236}">
                  <a16:creationId xmlns:a16="http://schemas.microsoft.com/office/drawing/2014/main" id="{EAFB0483-1AC2-8B42-BE9C-797554F975F0}"/>
                </a:ext>
              </a:extLst>
            </p:cNvPr>
            <p:cNvGrpSpPr/>
            <p:nvPr/>
          </p:nvGrpSpPr>
          <p:grpSpPr>
            <a:xfrm>
              <a:off x="654724" y="1776688"/>
              <a:ext cx="1917878" cy="2258042"/>
              <a:chOff x="3371851" y="1649413"/>
              <a:chExt cx="2398713" cy="2824162"/>
            </a:xfrm>
          </p:grpSpPr>
          <p:sp>
            <p:nvSpPr>
              <p:cNvPr id="30" name="Google Shape;5250;p118">
                <a:extLst>
                  <a:ext uri="{FF2B5EF4-FFF2-40B4-BE49-F238E27FC236}">
                    <a16:creationId xmlns:a16="http://schemas.microsoft.com/office/drawing/2014/main" id="{3A3ECE5D-AC7F-4143-8DB9-18CB683E7A9C}"/>
                  </a:ext>
                </a:extLst>
              </p:cNvPr>
              <p:cNvSpPr/>
              <p:nvPr/>
            </p:nvSpPr>
            <p:spPr>
              <a:xfrm>
                <a:off x="3775076" y="1862138"/>
                <a:ext cx="130175" cy="130175"/>
              </a:xfrm>
              <a:custGeom>
                <a:avLst/>
                <a:gdLst/>
                <a:ahLst/>
                <a:cxnLst/>
                <a:rect l="l" t="t" r="r" b="b"/>
                <a:pathLst>
                  <a:path w="54" h="54" extrusionOk="0">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1" name="Google Shape;5251;p118">
                <a:extLst>
                  <a:ext uri="{FF2B5EF4-FFF2-40B4-BE49-F238E27FC236}">
                    <a16:creationId xmlns:a16="http://schemas.microsoft.com/office/drawing/2014/main" id="{8167607B-140C-5842-904F-C84DEED67411}"/>
                  </a:ext>
                </a:extLst>
              </p:cNvPr>
              <p:cNvSpPr/>
              <p:nvPr/>
            </p:nvSpPr>
            <p:spPr>
              <a:xfrm>
                <a:off x="4518026" y="1649413"/>
                <a:ext cx="188913" cy="188912"/>
              </a:xfrm>
              <a:custGeom>
                <a:avLst/>
                <a:gdLst/>
                <a:ahLst/>
                <a:cxnLst/>
                <a:rect l="l" t="t" r="r" b="b"/>
                <a:pathLst>
                  <a:path w="78" h="78" extrusionOk="0">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2" name="Google Shape;5252;p118">
                <a:extLst>
                  <a:ext uri="{FF2B5EF4-FFF2-40B4-BE49-F238E27FC236}">
                    <a16:creationId xmlns:a16="http://schemas.microsoft.com/office/drawing/2014/main" id="{3C24C914-938B-344D-9123-0341BF95A1DC}"/>
                  </a:ext>
                </a:extLst>
              </p:cNvPr>
              <p:cNvSpPr/>
              <p:nvPr/>
            </p:nvSpPr>
            <p:spPr>
              <a:xfrm>
                <a:off x="4252913" y="2024063"/>
                <a:ext cx="107950" cy="106362"/>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3" name="Google Shape;5253;p118">
                <a:extLst>
                  <a:ext uri="{FF2B5EF4-FFF2-40B4-BE49-F238E27FC236}">
                    <a16:creationId xmlns:a16="http://schemas.microsoft.com/office/drawing/2014/main" id="{CEB6CF0B-5932-8349-AC87-0C9E31497843}"/>
                  </a:ext>
                </a:extLst>
              </p:cNvPr>
              <p:cNvSpPr/>
              <p:nvPr/>
            </p:nvSpPr>
            <p:spPr>
              <a:xfrm>
                <a:off x="5154613" y="1927225"/>
                <a:ext cx="106363" cy="106362"/>
              </a:xfrm>
              <a:custGeom>
                <a:avLst/>
                <a:gdLst/>
                <a:ahLst/>
                <a:cxnLst/>
                <a:rect l="l" t="t" r="r" b="b"/>
                <a:pathLst>
                  <a:path w="44" h="44" extrusionOk="0">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4" name="Google Shape;5254;p118">
                <a:extLst>
                  <a:ext uri="{FF2B5EF4-FFF2-40B4-BE49-F238E27FC236}">
                    <a16:creationId xmlns:a16="http://schemas.microsoft.com/office/drawing/2014/main" id="{C95CDD8D-0302-E74C-BA10-25B34DA5AF90}"/>
                  </a:ext>
                </a:extLst>
              </p:cNvPr>
              <p:cNvSpPr/>
              <p:nvPr/>
            </p:nvSpPr>
            <p:spPr>
              <a:xfrm>
                <a:off x="5095876" y="2333625"/>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5" name="Google Shape;5255;p118">
                <a:extLst>
                  <a:ext uri="{FF2B5EF4-FFF2-40B4-BE49-F238E27FC236}">
                    <a16:creationId xmlns:a16="http://schemas.microsoft.com/office/drawing/2014/main" id="{160542E7-F2C3-F244-90AC-DBB9C44C592E}"/>
                  </a:ext>
                </a:extLst>
              </p:cNvPr>
              <p:cNvSpPr/>
              <p:nvPr/>
            </p:nvSpPr>
            <p:spPr>
              <a:xfrm>
                <a:off x="5483226" y="2774950"/>
                <a:ext cx="106363" cy="106362"/>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6" name="Google Shape;5256;p118">
                <a:extLst>
                  <a:ext uri="{FF2B5EF4-FFF2-40B4-BE49-F238E27FC236}">
                    <a16:creationId xmlns:a16="http://schemas.microsoft.com/office/drawing/2014/main" id="{26DD2AE6-0CD3-554E-AF1E-00ADE60B5F5C}"/>
                  </a:ext>
                </a:extLst>
              </p:cNvPr>
              <p:cNvSpPr/>
              <p:nvPr/>
            </p:nvSpPr>
            <p:spPr>
              <a:xfrm>
                <a:off x="5035551" y="2774950"/>
                <a:ext cx="106363" cy="106362"/>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7" name="Google Shape;5257;p118">
                <a:extLst>
                  <a:ext uri="{FF2B5EF4-FFF2-40B4-BE49-F238E27FC236}">
                    <a16:creationId xmlns:a16="http://schemas.microsoft.com/office/drawing/2014/main" id="{E7A105B1-1235-1244-858C-C751D621AC77}"/>
                  </a:ext>
                </a:extLst>
              </p:cNvPr>
              <p:cNvSpPr/>
              <p:nvPr/>
            </p:nvSpPr>
            <p:spPr>
              <a:xfrm>
                <a:off x="3730626" y="2779713"/>
                <a:ext cx="106363" cy="106362"/>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8" name="Google Shape;5258;p118">
                <a:extLst>
                  <a:ext uri="{FF2B5EF4-FFF2-40B4-BE49-F238E27FC236}">
                    <a16:creationId xmlns:a16="http://schemas.microsoft.com/office/drawing/2014/main" id="{B9AE4FEF-31D6-F14A-AB80-5A244EEBE0FC}"/>
                  </a:ext>
                </a:extLst>
              </p:cNvPr>
              <p:cNvSpPr/>
              <p:nvPr/>
            </p:nvSpPr>
            <p:spPr>
              <a:xfrm>
                <a:off x="4067176" y="2743200"/>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9" name="Google Shape;5259;p118">
                <a:extLst>
                  <a:ext uri="{FF2B5EF4-FFF2-40B4-BE49-F238E27FC236}">
                    <a16:creationId xmlns:a16="http://schemas.microsoft.com/office/drawing/2014/main" id="{8FD060A6-C5FD-8942-BE73-E0463D2C2A1D}"/>
                  </a:ext>
                </a:extLst>
              </p:cNvPr>
              <p:cNvSpPr/>
              <p:nvPr/>
            </p:nvSpPr>
            <p:spPr>
              <a:xfrm>
                <a:off x="4638676" y="3135313"/>
                <a:ext cx="174625" cy="174625"/>
              </a:xfrm>
              <a:custGeom>
                <a:avLst/>
                <a:gdLst/>
                <a:ahLst/>
                <a:cxnLst/>
                <a:rect l="l" t="t" r="r" b="b"/>
                <a:pathLst>
                  <a:path w="72" h="72" extrusionOk="0">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0" name="Google Shape;5260;p118">
                <a:extLst>
                  <a:ext uri="{FF2B5EF4-FFF2-40B4-BE49-F238E27FC236}">
                    <a16:creationId xmlns:a16="http://schemas.microsoft.com/office/drawing/2014/main" id="{F23656D7-C565-124A-92AB-652823EB17FE}"/>
                  </a:ext>
                </a:extLst>
              </p:cNvPr>
              <p:cNvSpPr/>
              <p:nvPr/>
            </p:nvSpPr>
            <p:spPr>
              <a:xfrm>
                <a:off x="5183188" y="3182938"/>
                <a:ext cx="106363" cy="107950"/>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1" name="Google Shape;5261;p118">
                <a:extLst>
                  <a:ext uri="{FF2B5EF4-FFF2-40B4-BE49-F238E27FC236}">
                    <a16:creationId xmlns:a16="http://schemas.microsoft.com/office/drawing/2014/main" id="{760D2655-0BCD-8242-9EAF-039B415F19F2}"/>
                  </a:ext>
                </a:extLst>
              </p:cNvPr>
              <p:cNvSpPr/>
              <p:nvPr/>
            </p:nvSpPr>
            <p:spPr>
              <a:xfrm>
                <a:off x="5491163" y="3333750"/>
                <a:ext cx="76200" cy="77787"/>
              </a:xfrm>
              <a:custGeom>
                <a:avLst/>
                <a:gdLst/>
                <a:ahLst/>
                <a:cxnLst/>
                <a:rect l="l" t="t" r="r" b="b"/>
                <a:pathLst>
                  <a:path w="32" h="32" extrusionOk="0">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2" name="Google Shape;5262;p118">
                <a:extLst>
                  <a:ext uri="{FF2B5EF4-FFF2-40B4-BE49-F238E27FC236}">
                    <a16:creationId xmlns:a16="http://schemas.microsoft.com/office/drawing/2014/main" id="{D4052982-3DE1-0D46-BB78-C10DF64CBC08}"/>
                  </a:ext>
                </a:extLst>
              </p:cNvPr>
              <p:cNvSpPr/>
              <p:nvPr/>
            </p:nvSpPr>
            <p:spPr>
              <a:xfrm>
                <a:off x="3490913" y="3154363"/>
                <a:ext cx="106363" cy="106362"/>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3" name="Google Shape;5263;p118">
                <a:extLst>
                  <a:ext uri="{FF2B5EF4-FFF2-40B4-BE49-F238E27FC236}">
                    <a16:creationId xmlns:a16="http://schemas.microsoft.com/office/drawing/2014/main" id="{F181D84B-155B-CA41-8461-B8C29F20CAC6}"/>
                  </a:ext>
                </a:extLst>
              </p:cNvPr>
              <p:cNvSpPr/>
              <p:nvPr/>
            </p:nvSpPr>
            <p:spPr>
              <a:xfrm>
                <a:off x="3810001" y="3529013"/>
                <a:ext cx="147638" cy="147637"/>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4" name="Google Shape;5264;p118">
                <a:extLst>
                  <a:ext uri="{FF2B5EF4-FFF2-40B4-BE49-F238E27FC236}">
                    <a16:creationId xmlns:a16="http://schemas.microsoft.com/office/drawing/2014/main" id="{BE9ADA65-CF5E-1044-940B-1FE9C4B0041F}"/>
                  </a:ext>
                </a:extLst>
              </p:cNvPr>
              <p:cNvSpPr/>
              <p:nvPr/>
            </p:nvSpPr>
            <p:spPr>
              <a:xfrm>
                <a:off x="4268788" y="3529013"/>
                <a:ext cx="147638" cy="147637"/>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5" name="Google Shape;5265;p118">
                <a:extLst>
                  <a:ext uri="{FF2B5EF4-FFF2-40B4-BE49-F238E27FC236}">
                    <a16:creationId xmlns:a16="http://schemas.microsoft.com/office/drawing/2014/main" id="{03CB0C14-9395-EB41-A0BE-A026A56D595B}"/>
                  </a:ext>
                </a:extLst>
              </p:cNvPr>
              <p:cNvSpPr/>
              <p:nvPr/>
            </p:nvSpPr>
            <p:spPr>
              <a:xfrm>
                <a:off x="4081463" y="3079750"/>
                <a:ext cx="171450" cy="171450"/>
              </a:xfrm>
              <a:custGeom>
                <a:avLst/>
                <a:gdLst/>
                <a:ahLst/>
                <a:cxnLst/>
                <a:rect l="l" t="t" r="r" b="b"/>
                <a:pathLst>
                  <a:path w="71" h="71" extrusionOk="0">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6" name="Google Shape;5266;p118">
                <a:extLst>
                  <a:ext uri="{FF2B5EF4-FFF2-40B4-BE49-F238E27FC236}">
                    <a16:creationId xmlns:a16="http://schemas.microsoft.com/office/drawing/2014/main" id="{765B1874-73BF-1348-BEB3-7FE28392C328}"/>
                  </a:ext>
                </a:extLst>
              </p:cNvPr>
              <p:cNvSpPr/>
              <p:nvPr/>
            </p:nvSpPr>
            <p:spPr>
              <a:xfrm>
                <a:off x="5405438" y="3943350"/>
                <a:ext cx="77788" cy="77787"/>
              </a:xfrm>
              <a:custGeom>
                <a:avLst/>
                <a:gdLst/>
                <a:ahLst/>
                <a:cxnLst/>
                <a:rect l="l" t="t" r="r" b="b"/>
                <a:pathLst>
                  <a:path w="32" h="32" extrusionOk="0">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7" name="Google Shape;5267;p118">
                <a:extLst>
                  <a:ext uri="{FF2B5EF4-FFF2-40B4-BE49-F238E27FC236}">
                    <a16:creationId xmlns:a16="http://schemas.microsoft.com/office/drawing/2014/main" id="{9D2179D0-E331-B242-896F-929EF46608FC}"/>
                  </a:ext>
                </a:extLst>
              </p:cNvPr>
              <p:cNvSpPr/>
              <p:nvPr/>
            </p:nvSpPr>
            <p:spPr>
              <a:xfrm>
                <a:off x="4638676" y="3560763"/>
                <a:ext cx="77788" cy="77787"/>
              </a:xfrm>
              <a:custGeom>
                <a:avLst/>
                <a:gdLst/>
                <a:ahLst/>
                <a:cxnLst/>
                <a:rect l="l" t="t" r="r" b="b"/>
                <a:pathLst>
                  <a:path w="32" h="32" extrusionOk="0">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8" name="Google Shape;5268;p118">
                <a:extLst>
                  <a:ext uri="{FF2B5EF4-FFF2-40B4-BE49-F238E27FC236}">
                    <a16:creationId xmlns:a16="http://schemas.microsoft.com/office/drawing/2014/main" id="{ACDA4D48-A68C-844F-B77B-39E04B719806}"/>
                  </a:ext>
                </a:extLst>
              </p:cNvPr>
              <p:cNvSpPr/>
              <p:nvPr/>
            </p:nvSpPr>
            <p:spPr>
              <a:xfrm>
                <a:off x="4984751" y="3536950"/>
                <a:ext cx="125413" cy="125412"/>
              </a:xfrm>
              <a:custGeom>
                <a:avLst/>
                <a:gdLst/>
                <a:ahLst/>
                <a:cxnLst/>
                <a:rect l="l" t="t" r="r" b="b"/>
                <a:pathLst>
                  <a:path w="52" h="52" extrusionOk="0">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9" name="Google Shape;5269;p118">
                <a:extLst>
                  <a:ext uri="{FF2B5EF4-FFF2-40B4-BE49-F238E27FC236}">
                    <a16:creationId xmlns:a16="http://schemas.microsoft.com/office/drawing/2014/main" id="{263CFE42-9CE8-D44C-8CCD-056F5DA804AD}"/>
                  </a:ext>
                </a:extLst>
              </p:cNvPr>
              <p:cNvSpPr/>
              <p:nvPr/>
            </p:nvSpPr>
            <p:spPr>
              <a:xfrm>
                <a:off x="5049838" y="3921125"/>
                <a:ext cx="125413" cy="127000"/>
              </a:xfrm>
              <a:custGeom>
                <a:avLst/>
                <a:gdLst/>
                <a:ahLst/>
                <a:cxnLst/>
                <a:rect l="l" t="t" r="r" b="b"/>
                <a:pathLst>
                  <a:path w="52" h="52" extrusionOk="0">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0" name="Google Shape;5270;p118">
                <a:extLst>
                  <a:ext uri="{FF2B5EF4-FFF2-40B4-BE49-F238E27FC236}">
                    <a16:creationId xmlns:a16="http://schemas.microsoft.com/office/drawing/2014/main" id="{E207BC35-B337-6E41-87AA-7472821FC0A6}"/>
                  </a:ext>
                </a:extLst>
              </p:cNvPr>
              <p:cNvSpPr/>
              <p:nvPr/>
            </p:nvSpPr>
            <p:spPr>
              <a:xfrm>
                <a:off x="4551363" y="3967163"/>
                <a:ext cx="155575" cy="155575"/>
              </a:xfrm>
              <a:custGeom>
                <a:avLst/>
                <a:gdLst/>
                <a:ahLst/>
                <a:cxnLst/>
                <a:rect l="l" t="t" r="r" b="b"/>
                <a:pathLst>
                  <a:path w="64" h="64" extrusionOk="0">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1" name="Google Shape;5271;p118">
                <a:extLst>
                  <a:ext uri="{FF2B5EF4-FFF2-40B4-BE49-F238E27FC236}">
                    <a16:creationId xmlns:a16="http://schemas.microsoft.com/office/drawing/2014/main" id="{A3AA5AC9-C4AF-244A-A391-47122F9466C0}"/>
                  </a:ext>
                </a:extLst>
              </p:cNvPr>
              <p:cNvSpPr/>
              <p:nvPr/>
            </p:nvSpPr>
            <p:spPr>
              <a:xfrm>
                <a:off x="5451476" y="3625850"/>
                <a:ext cx="120650" cy="122237"/>
              </a:xfrm>
              <a:custGeom>
                <a:avLst/>
                <a:gdLst/>
                <a:ahLst/>
                <a:cxnLst/>
                <a:rect l="l" t="t" r="r" b="b"/>
                <a:pathLst>
                  <a:path w="50" h="50" extrusionOk="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 name="Google Shape;5272;p118">
                <a:extLst>
                  <a:ext uri="{FF2B5EF4-FFF2-40B4-BE49-F238E27FC236}">
                    <a16:creationId xmlns:a16="http://schemas.microsoft.com/office/drawing/2014/main" id="{A643FD7F-DBDB-B64A-B61C-1ED8EC10E7A4}"/>
                  </a:ext>
                </a:extLst>
              </p:cNvPr>
              <p:cNvSpPr/>
              <p:nvPr/>
            </p:nvSpPr>
            <p:spPr>
              <a:xfrm>
                <a:off x="4192588" y="3921125"/>
                <a:ext cx="114300" cy="114300"/>
              </a:xfrm>
              <a:custGeom>
                <a:avLst/>
                <a:gdLst/>
                <a:ahLst/>
                <a:cxnLst/>
                <a:rect l="l" t="t" r="r" b="b"/>
                <a:pathLst>
                  <a:path w="47" h="47" extrusionOk="0">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3" name="Google Shape;5273;p118">
                <a:extLst>
                  <a:ext uri="{FF2B5EF4-FFF2-40B4-BE49-F238E27FC236}">
                    <a16:creationId xmlns:a16="http://schemas.microsoft.com/office/drawing/2014/main" id="{5E204964-9A70-5F46-9FE3-8060CB8DE375}"/>
                  </a:ext>
                </a:extLst>
              </p:cNvPr>
              <p:cNvSpPr/>
              <p:nvPr/>
            </p:nvSpPr>
            <p:spPr>
              <a:xfrm>
                <a:off x="4895851" y="4352925"/>
                <a:ext cx="112713" cy="112712"/>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4" name="Google Shape;5274;p118">
                <a:extLst>
                  <a:ext uri="{FF2B5EF4-FFF2-40B4-BE49-F238E27FC236}">
                    <a16:creationId xmlns:a16="http://schemas.microsoft.com/office/drawing/2014/main" id="{D310DC31-9825-E649-B75C-262D570D6569}"/>
                  </a:ext>
                </a:extLst>
              </p:cNvPr>
              <p:cNvSpPr/>
              <p:nvPr/>
            </p:nvSpPr>
            <p:spPr>
              <a:xfrm>
                <a:off x="3905251" y="4006850"/>
                <a:ext cx="98425" cy="98425"/>
              </a:xfrm>
              <a:custGeom>
                <a:avLst/>
                <a:gdLst/>
                <a:ahLst/>
                <a:cxnLst/>
                <a:rect l="l" t="t" r="r" b="b"/>
                <a:pathLst>
                  <a:path w="41" h="41" extrusionOk="0">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5" name="Google Shape;5275;p118">
                <a:extLst>
                  <a:ext uri="{FF2B5EF4-FFF2-40B4-BE49-F238E27FC236}">
                    <a16:creationId xmlns:a16="http://schemas.microsoft.com/office/drawing/2014/main" id="{FAEB72C7-FA2F-0847-9968-D4AC89E5FEFB}"/>
                  </a:ext>
                </a:extLst>
              </p:cNvPr>
              <p:cNvSpPr/>
              <p:nvPr/>
            </p:nvSpPr>
            <p:spPr>
              <a:xfrm>
                <a:off x="4192588" y="4367213"/>
                <a:ext cx="100013" cy="98425"/>
              </a:xfrm>
              <a:custGeom>
                <a:avLst/>
                <a:gdLst/>
                <a:ahLst/>
                <a:cxnLst/>
                <a:rect l="l" t="t" r="r" b="b"/>
                <a:pathLst>
                  <a:path w="41" h="41" extrusionOk="0">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6" name="Google Shape;5276;p118">
                <a:extLst>
                  <a:ext uri="{FF2B5EF4-FFF2-40B4-BE49-F238E27FC236}">
                    <a16:creationId xmlns:a16="http://schemas.microsoft.com/office/drawing/2014/main" id="{8587FCE0-6A2F-7746-844B-7090AD68C686}"/>
                  </a:ext>
                </a:extLst>
              </p:cNvPr>
              <p:cNvSpPr/>
              <p:nvPr/>
            </p:nvSpPr>
            <p:spPr>
              <a:xfrm>
                <a:off x="4522788" y="4367213"/>
                <a:ext cx="98425" cy="98425"/>
              </a:xfrm>
              <a:custGeom>
                <a:avLst/>
                <a:gdLst/>
                <a:ahLst/>
                <a:cxnLst/>
                <a:rect l="l" t="t" r="r" b="b"/>
                <a:pathLst>
                  <a:path w="41" h="41" extrusionOk="0">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7" name="Google Shape;5277;p118">
                <a:extLst>
                  <a:ext uri="{FF2B5EF4-FFF2-40B4-BE49-F238E27FC236}">
                    <a16:creationId xmlns:a16="http://schemas.microsoft.com/office/drawing/2014/main" id="{8C3EC3F8-A6B5-0A49-B739-44DED74658AC}"/>
                  </a:ext>
                </a:extLst>
              </p:cNvPr>
              <p:cNvSpPr/>
              <p:nvPr/>
            </p:nvSpPr>
            <p:spPr>
              <a:xfrm>
                <a:off x="5664201" y="3195638"/>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8" name="Google Shape;5278;p118">
                <a:extLst>
                  <a:ext uri="{FF2B5EF4-FFF2-40B4-BE49-F238E27FC236}">
                    <a16:creationId xmlns:a16="http://schemas.microsoft.com/office/drawing/2014/main" id="{402A71DE-01B7-B746-8E92-C3E71337E050}"/>
                  </a:ext>
                </a:extLst>
              </p:cNvPr>
              <p:cNvSpPr/>
              <p:nvPr/>
            </p:nvSpPr>
            <p:spPr>
              <a:xfrm>
                <a:off x="5422901" y="2373313"/>
                <a:ext cx="144463" cy="144462"/>
              </a:xfrm>
              <a:custGeom>
                <a:avLst/>
                <a:gdLst/>
                <a:ahLst/>
                <a:cxnLst/>
                <a:rect l="l" t="t" r="r" b="b"/>
                <a:pathLst>
                  <a:path w="60" h="60" extrusionOk="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9" name="Google Shape;5279;p118">
                <a:extLst>
                  <a:ext uri="{FF2B5EF4-FFF2-40B4-BE49-F238E27FC236}">
                    <a16:creationId xmlns:a16="http://schemas.microsoft.com/office/drawing/2014/main" id="{05896E01-CB7A-174E-959B-90A0CE482AE6}"/>
                  </a:ext>
                </a:extLst>
              </p:cNvPr>
              <p:cNvSpPr/>
              <p:nvPr/>
            </p:nvSpPr>
            <p:spPr>
              <a:xfrm>
                <a:off x="4624388" y="2185988"/>
                <a:ext cx="203200" cy="203200"/>
              </a:xfrm>
              <a:custGeom>
                <a:avLst/>
                <a:gdLst/>
                <a:ahLst/>
                <a:cxnLst/>
                <a:rect l="l" t="t" r="r" b="b"/>
                <a:pathLst>
                  <a:path w="84" h="84" extrusionOk="0">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0" name="Google Shape;5280;p118">
                <a:extLst>
                  <a:ext uri="{FF2B5EF4-FFF2-40B4-BE49-F238E27FC236}">
                    <a16:creationId xmlns:a16="http://schemas.microsoft.com/office/drawing/2014/main" id="{816AE2C7-EE5B-0D47-A82A-5C82E4798CF6}"/>
                  </a:ext>
                </a:extLst>
              </p:cNvPr>
              <p:cNvSpPr/>
              <p:nvPr/>
            </p:nvSpPr>
            <p:spPr>
              <a:xfrm>
                <a:off x="3937001" y="2338388"/>
                <a:ext cx="203200" cy="203200"/>
              </a:xfrm>
              <a:custGeom>
                <a:avLst/>
                <a:gdLst/>
                <a:ahLst/>
                <a:cxnLst/>
                <a:rect l="l" t="t" r="r" b="b"/>
                <a:pathLst>
                  <a:path w="84" h="84" extrusionOk="0">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1" name="Google Shape;5281;p118">
                <a:extLst>
                  <a:ext uri="{FF2B5EF4-FFF2-40B4-BE49-F238E27FC236}">
                    <a16:creationId xmlns:a16="http://schemas.microsoft.com/office/drawing/2014/main" id="{C4051043-1F11-E343-A8FF-53D055E9F436}"/>
                  </a:ext>
                </a:extLst>
              </p:cNvPr>
              <p:cNvSpPr/>
              <p:nvPr/>
            </p:nvSpPr>
            <p:spPr>
              <a:xfrm>
                <a:off x="3371851" y="2474913"/>
                <a:ext cx="147638" cy="147637"/>
              </a:xfrm>
              <a:custGeom>
                <a:avLst/>
                <a:gdLst/>
                <a:ahLst/>
                <a:cxnLst/>
                <a:rect l="l" t="t" r="r" b="b"/>
                <a:pathLst>
                  <a:path w="61" h="61" extrusionOk="0">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2" name="Google Shape;5282;p118">
                <a:extLst>
                  <a:ext uri="{FF2B5EF4-FFF2-40B4-BE49-F238E27FC236}">
                    <a16:creationId xmlns:a16="http://schemas.microsoft.com/office/drawing/2014/main" id="{6EFF5E58-837E-EF41-BD8F-08593E4A038B}"/>
                  </a:ext>
                </a:extLst>
              </p:cNvPr>
              <p:cNvSpPr/>
              <p:nvPr/>
            </p:nvSpPr>
            <p:spPr>
              <a:xfrm>
                <a:off x="4446588" y="2628900"/>
                <a:ext cx="204788" cy="203200"/>
              </a:xfrm>
              <a:custGeom>
                <a:avLst/>
                <a:gdLst/>
                <a:ahLst/>
                <a:cxnLst/>
                <a:rect l="l" t="t" r="r" b="b"/>
                <a:pathLst>
                  <a:path w="84" h="84" extrusionOk="0">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3" name="Google Shape;5283;p118">
                <a:extLst>
                  <a:ext uri="{FF2B5EF4-FFF2-40B4-BE49-F238E27FC236}">
                    <a16:creationId xmlns:a16="http://schemas.microsoft.com/office/drawing/2014/main" id="{2770AB81-7A00-7344-8C76-24ACEF884595}"/>
                  </a:ext>
                </a:extLst>
              </p:cNvPr>
              <p:cNvSpPr/>
              <p:nvPr/>
            </p:nvSpPr>
            <p:spPr>
              <a:xfrm>
                <a:off x="3881438" y="4359275"/>
                <a:ext cx="112713" cy="114300"/>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grpSp>
      </p:grpSp>
    </p:spTree>
    <p:extLst>
      <p:ext uri="{BB962C8B-B14F-4D97-AF65-F5344CB8AC3E}">
        <p14:creationId xmlns:p14="http://schemas.microsoft.com/office/powerpoint/2010/main" val="4109963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3" name="Google Shape;653;p4"/>
          <p:cNvSpPr txBox="1"/>
          <p:nvPr/>
        </p:nvSpPr>
        <p:spPr>
          <a:xfrm>
            <a:off x="4938701" y="2012957"/>
            <a:ext cx="2183596" cy="480116"/>
          </a:xfrm>
          <a:prstGeom prst="rect">
            <a:avLst/>
          </a:prstGeom>
          <a:noFill/>
          <a:ln>
            <a:noFill/>
          </a:ln>
        </p:spPr>
        <p:txBody>
          <a:bodyPr spcFirstLastPara="1" wrap="square" lIns="0" tIns="0" rIns="0" bIns="0" anchor="ctr" anchorCtr="0">
            <a:noAutofit/>
          </a:bodyPr>
          <a:lstStyle/>
          <a:p>
            <a:pPr algn="ctr">
              <a:buClr>
                <a:srgbClr val="5B5B5B"/>
              </a:buClr>
              <a:buSzPts val="1400"/>
            </a:pPr>
            <a:r>
              <a:rPr lang="en-US" sz="1867" b="1">
                <a:solidFill>
                  <a:schemeClr val="bg1">
                    <a:lumMod val="95000"/>
                  </a:schemeClr>
                </a:solidFill>
                <a:latin typeface="Roboto Medium"/>
                <a:ea typeface="Roboto Medium"/>
                <a:cs typeface="Roboto Medium"/>
                <a:sym typeface="Roboto Medium"/>
              </a:rPr>
              <a:t>Team 12</a:t>
            </a:r>
            <a:endParaRPr sz="1867" b="1">
              <a:solidFill>
                <a:schemeClr val="bg1">
                  <a:lumMod val="95000"/>
                </a:schemeClr>
              </a:solidFill>
              <a:latin typeface="Roboto Medium"/>
              <a:ea typeface="Roboto Medium"/>
              <a:cs typeface="Roboto Medium"/>
              <a:sym typeface="Roboto Medium"/>
            </a:endParaRPr>
          </a:p>
        </p:txBody>
      </p:sp>
      <p:sp>
        <p:nvSpPr>
          <p:cNvPr id="664" name="Google Shape;664;p4"/>
          <p:cNvSpPr txBox="1"/>
          <p:nvPr/>
        </p:nvSpPr>
        <p:spPr>
          <a:xfrm>
            <a:off x="2943276" y="2319764"/>
            <a:ext cx="6412734" cy="480116"/>
          </a:xfrm>
          <a:prstGeom prst="rect">
            <a:avLst/>
          </a:prstGeom>
          <a:noFill/>
          <a:ln>
            <a:noFill/>
          </a:ln>
        </p:spPr>
        <p:txBody>
          <a:bodyPr spcFirstLastPara="1" wrap="square" lIns="0" tIns="0" rIns="0" bIns="0" anchor="ctr" anchorCtr="0">
            <a:noAutofit/>
          </a:bodyPr>
          <a:lstStyle/>
          <a:p>
            <a:pPr algn="ctr">
              <a:buClr>
                <a:srgbClr val="929292"/>
              </a:buClr>
              <a:buSzPts val="1200"/>
            </a:pPr>
            <a:r>
              <a:rPr lang="en-US" sz="1600">
                <a:solidFill>
                  <a:schemeClr val="bg1">
                    <a:lumMod val="85000"/>
                  </a:schemeClr>
                </a:solidFill>
                <a:latin typeface="Roboto Medium"/>
                <a:ea typeface="Roboto Medium"/>
                <a:cs typeface="Roboto Medium"/>
                <a:sym typeface="Roboto Medium"/>
              </a:rPr>
              <a:t>Cole Moorcroft, Veronica Moore, Ethan </a:t>
            </a:r>
            <a:r>
              <a:rPr lang="en-US" sz="1600" err="1">
                <a:solidFill>
                  <a:schemeClr val="bg1">
                    <a:lumMod val="85000"/>
                  </a:schemeClr>
                </a:solidFill>
                <a:latin typeface="Roboto Medium"/>
                <a:ea typeface="Roboto Medium"/>
                <a:cs typeface="Roboto Medium"/>
                <a:sym typeface="Roboto Medium"/>
              </a:rPr>
              <a:t>Poris</a:t>
            </a:r>
            <a:r>
              <a:rPr lang="en-US" sz="1600">
                <a:solidFill>
                  <a:schemeClr val="bg1">
                    <a:lumMod val="85000"/>
                  </a:schemeClr>
                </a:solidFill>
                <a:latin typeface="Roboto Medium"/>
                <a:ea typeface="Roboto Medium"/>
                <a:cs typeface="Roboto Medium"/>
                <a:sym typeface="Roboto Medium"/>
              </a:rPr>
              <a:t>, Tian Tang, Carol Zhang</a:t>
            </a:r>
            <a:endParaRPr sz="1600">
              <a:solidFill>
                <a:schemeClr val="bg1">
                  <a:lumMod val="85000"/>
                </a:schemeClr>
              </a:solidFill>
              <a:latin typeface="Roboto Medium"/>
              <a:ea typeface="Roboto Medium"/>
              <a:cs typeface="Roboto Medium"/>
              <a:sym typeface="Roboto Medium"/>
            </a:endParaRPr>
          </a:p>
        </p:txBody>
      </p:sp>
      <p:sp>
        <p:nvSpPr>
          <p:cNvPr id="25" name="Google Shape;7170;p164">
            <a:extLst>
              <a:ext uri="{FF2B5EF4-FFF2-40B4-BE49-F238E27FC236}">
                <a16:creationId xmlns:a16="http://schemas.microsoft.com/office/drawing/2014/main" id="{B21F19E4-E71C-A54B-BC9F-3CD010758EFA}"/>
              </a:ext>
            </a:extLst>
          </p:cNvPr>
          <p:cNvSpPr txBox="1">
            <a:spLocks/>
          </p:cNvSpPr>
          <p:nvPr/>
        </p:nvSpPr>
        <p:spPr>
          <a:xfrm>
            <a:off x="2071903" y="921314"/>
            <a:ext cx="7956731" cy="480116"/>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Roboto" panose="02000000000000000000" pitchFamily="2" charset="0"/>
                <a:ea typeface="Roboto" panose="02000000000000000000" pitchFamily="2" charset="0"/>
              </a:rPr>
              <a:t>Supplemental Slides</a:t>
            </a:r>
          </a:p>
        </p:txBody>
      </p:sp>
      <p:pic>
        <p:nvPicPr>
          <p:cNvPr id="2050" name="Picture 2" descr="Ivey Business School Asia | Ivey Business School">
            <a:extLst>
              <a:ext uri="{FF2B5EF4-FFF2-40B4-BE49-F238E27FC236}">
                <a16:creationId xmlns:a16="http://schemas.microsoft.com/office/drawing/2014/main" id="{13972233-2FD3-5549-8A55-F48448BBF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19" y="5962979"/>
            <a:ext cx="1704802" cy="895021"/>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oogle Shape;5247;p118">
            <a:extLst>
              <a:ext uri="{FF2B5EF4-FFF2-40B4-BE49-F238E27FC236}">
                <a16:creationId xmlns:a16="http://schemas.microsoft.com/office/drawing/2014/main" id="{2516182F-7576-1F48-8FCD-40293A1F9D75}"/>
              </a:ext>
            </a:extLst>
          </p:cNvPr>
          <p:cNvGrpSpPr/>
          <p:nvPr/>
        </p:nvGrpSpPr>
        <p:grpSpPr>
          <a:xfrm flipH="1">
            <a:off x="4820860" y="3521691"/>
            <a:ext cx="2657566" cy="3110125"/>
            <a:chOff x="654724" y="1776688"/>
            <a:chExt cx="1917878" cy="2258042"/>
          </a:xfrm>
        </p:grpSpPr>
        <p:sp>
          <p:nvSpPr>
            <p:cNvPr id="28" name="Google Shape;5248;p118">
              <a:extLst>
                <a:ext uri="{FF2B5EF4-FFF2-40B4-BE49-F238E27FC236}">
                  <a16:creationId xmlns:a16="http://schemas.microsoft.com/office/drawing/2014/main" id="{1E974908-9760-CD4D-9D0F-805DA11625ED}"/>
                </a:ext>
              </a:extLst>
            </p:cNvPr>
            <p:cNvSpPr/>
            <p:nvPr/>
          </p:nvSpPr>
          <p:spPr>
            <a:xfrm>
              <a:off x="715649" y="1840152"/>
              <a:ext cx="1815066" cy="2147615"/>
            </a:xfrm>
            <a:custGeom>
              <a:avLst/>
              <a:gdLst/>
              <a:ahLst/>
              <a:cxnLst/>
              <a:rect l="l" t="t" r="r" b="b"/>
              <a:pathLst>
                <a:path w="1430" h="1692" extrusionOk="0">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cmpd="sng">
              <a:solidFill>
                <a:srgbClr val="A5A5A5"/>
              </a:solidFill>
              <a:prstDash val="solid"/>
              <a:round/>
              <a:headEnd type="none" w="med" len="med"/>
              <a:tailEnd type="none" w="med" len="med"/>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grpSp>
          <p:nvGrpSpPr>
            <p:cNvPr id="29" name="Google Shape;5249;p118">
              <a:extLst>
                <a:ext uri="{FF2B5EF4-FFF2-40B4-BE49-F238E27FC236}">
                  <a16:creationId xmlns:a16="http://schemas.microsoft.com/office/drawing/2014/main" id="{EAFB0483-1AC2-8B42-BE9C-797554F975F0}"/>
                </a:ext>
              </a:extLst>
            </p:cNvPr>
            <p:cNvGrpSpPr/>
            <p:nvPr/>
          </p:nvGrpSpPr>
          <p:grpSpPr>
            <a:xfrm>
              <a:off x="654724" y="1776688"/>
              <a:ext cx="1917878" cy="2258042"/>
              <a:chOff x="3371851" y="1649413"/>
              <a:chExt cx="2398713" cy="2824162"/>
            </a:xfrm>
          </p:grpSpPr>
          <p:sp>
            <p:nvSpPr>
              <p:cNvPr id="30" name="Google Shape;5250;p118">
                <a:extLst>
                  <a:ext uri="{FF2B5EF4-FFF2-40B4-BE49-F238E27FC236}">
                    <a16:creationId xmlns:a16="http://schemas.microsoft.com/office/drawing/2014/main" id="{3A3ECE5D-AC7F-4143-8DB9-18CB683E7A9C}"/>
                  </a:ext>
                </a:extLst>
              </p:cNvPr>
              <p:cNvSpPr/>
              <p:nvPr/>
            </p:nvSpPr>
            <p:spPr>
              <a:xfrm>
                <a:off x="3775076" y="1862138"/>
                <a:ext cx="130175" cy="130175"/>
              </a:xfrm>
              <a:custGeom>
                <a:avLst/>
                <a:gdLst/>
                <a:ahLst/>
                <a:cxnLst/>
                <a:rect l="l" t="t" r="r" b="b"/>
                <a:pathLst>
                  <a:path w="54" h="54" extrusionOk="0">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1" name="Google Shape;5251;p118">
                <a:extLst>
                  <a:ext uri="{FF2B5EF4-FFF2-40B4-BE49-F238E27FC236}">
                    <a16:creationId xmlns:a16="http://schemas.microsoft.com/office/drawing/2014/main" id="{8167607B-140C-5842-904F-C84DEED67411}"/>
                  </a:ext>
                </a:extLst>
              </p:cNvPr>
              <p:cNvSpPr/>
              <p:nvPr/>
            </p:nvSpPr>
            <p:spPr>
              <a:xfrm>
                <a:off x="4518026" y="1649413"/>
                <a:ext cx="188913" cy="188912"/>
              </a:xfrm>
              <a:custGeom>
                <a:avLst/>
                <a:gdLst/>
                <a:ahLst/>
                <a:cxnLst/>
                <a:rect l="l" t="t" r="r" b="b"/>
                <a:pathLst>
                  <a:path w="78" h="78" extrusionOk="0">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2" name="Google Shape;5252;p118">
                <a:extLst>
                  <a:ext uri="{FF2B5EF4-FFF2-40B4-BE49-F238E27FC236}">
                    <a16:creationId xmlns:a16="http://schemas.microsoft.com/office/drawing/2014/main" id="{3C24C914-938B-344D-9123-0341BF95A1DC}"/>
                  </a:ext>
                </a:extLst>
              </p:cNvPr>
              <p:cNvSpPr/>
              <p:nvPr/>
            </p:nvSpPr>
            <p:spPr>
              <a:xfrm>
                <a:off x="4252913" y="2024063"/>
                <a:ext cx="107950" cy="106362"/>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3" name="Google Shape;5253;p118">
                <a:extLst>
                  <a:ext uri="{FF2B5EF4-FFF2-40B4-BE49-F238E27FC236}">
                    <a16:creationId xmlns:a16="http://schemas.microsoft.com/office/drawing/2014/main" id="{CEB6CF0B-5932-8349-AC87-0C9E31497843}"/>
                  </a:ext>
                </a:extLst>
              </p:cNvPr>
              <p:cNvSpPr/>
              <p:nvPr/>
            </p:nvSpPr>
            <p:spPr>
              <a:xfrm>
                <a:off x="5154613" y="1927225"/>
                <a:ext cx="106363" cy="106362"/>
              </a:xfrm>
              <a:custGeom>
                <a:avLst/>
                <a:gdLst/>
                <a:ahLst/>
                <a:cxnLst/>
                <a:rect l="l" t="t" r="r" b="b"/>
                <a:pathLst>
                  <a:path w="44" h="44" extrusionOk="0">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4" name="Google Shape;5254;p118">
                <a:extLst>
                  <a:ext uri="{FF2B5EF4-FFF2-40B4-BE49-F238E27FC236}">
                    <a16:creationId xmlns:a16="http://schemas.microsoft.com/office/drawing/2014/main" id="{C95CDD8D-0302-E74C-BA10-25B34DA5AF90}"/>
                  </a:ext>
                </a:extLst>
              </p:cNvPr>
              <p:cNvSpPr/>
              <p:nvPr/>
            </p:nvSpPr>
            <p:spPr>
              <a:xfrm>
                <a:off x="5095876" y="2333625"/>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5" name="Google Shape;5255;p118">
                <a:extLst>
                  <a:ext uri="{FF2B5EF4-FFF2-40B4-BE49-F238E27FC236}">
                    <a16:creationId xmlns:a16="http://schemas.microsoft.com/office/drawing/2014/main" id="{160542E7-F2C3-F244-90AC-DBB9C44C592E}"/>
                  </a:ext>
                </a:extLst>
              </p:cNvPr>
              <p:cNvSpPr/>
              <p:nvPr/>
            </p:nvSpPr>
            <p:spPr>
              <a:xfrm>
                <a:off x="5483226" y="2774950"/>
                <a:ext cx="106363" cy="106362"/>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6" name="Google Shape;5256;p118">
                <a:extLst>
                  <a:ext uri="{FF2B5EF4-FFF2-40B4-BE49-F238E27FC236}">
                    <a16:creationId xmlns:a16="http://schemas.microsoft.com/office/drawing/2014/main" id="{26DD2AE6-0CD3-554E-AF1E-00ADE60B5F5C}"/>
                  </a:ext>
                </a:extLst>
              </p:cNvPr>
              <p:cNvSpPr/>
              <p:nvPr/>
            </p:nvSpPr>
            <p:spPr>
              <a:xfrm>
                <a:off x="5035551" y="2774950"/>
                <a:ext cx="106363" cy="106362"/>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7" name="Google Shape;5257;p118">
                <a:extLst>
                  <a:ext uri="{FF2B5EF4-FFF2-40B4-BE49-F238E27FC236}">
                    <a16:creationId xmlns:a16="http://schemas.microsoft.com/office/drawing/2014/main" id="{E7A105B1-1235-1244-858C-C751D621AC77}"/>
                  </a:ext>
                </a:extLst>
              </p:cNvPr>
              <p:cNvSpPr/>
              <p:nvPr/>
            </p:nvSpPr>
            <p:spPr>
              <a:xfrm>
                <a:off x="3730626" y="2779713"/>
                <a:ext cx="106363" cy="106362"/>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8" name="Google Shape;5258;p118">
                <a:extLst>
                  <a:ext uri="{FF2B5EF4-FFF2-40B4-BE49-F238E27FC236}">
                    <a16:creationId xmlns:a16="http://schemas.microsoft.com/office/drawing/2014/main" id="{B9AE4FEF-31D6-F14A-AB80-5A244EEBE0FC}"/>
                  </a:ext>
                </a:extLst>
              </p:cNvPr>
              <p:cNvSpPr/>
              <p:nvPr/>
            </p:nvSpPr>
            <p:spPr>
              <a:xfrm>
                <a:off x="4067176" y="2743200"/>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39" name="Google Shape;5259;p118">
                <a:extLst>
                  <a:ext uri="{FF2B5EF4-FFF2-40B4-BE49-F238E27FC236}">
                    <a16:creationId xmlns:a16="http://schemas.microsoft.com/office/drawing/2014/main" id="{8FD060A6-C5FD-8942-BE73-E0463D2C2A1D}"/>
                  </a:ext>
                </a:extLst>
              </p:cNvPr>
              <p:cNvSpPr/>
              <p:nvPr/>
            </p:nvSpPr>
            <p:spPr>
              <a:xfrm>
                <a:off x="4638676" y="3135313"/>
                <a:ext cx="174625" cy="174625"/>
              </a:xfrm>
              <a:custGeom>
                <a:avLst/>
                <a:gdLst/>
                <a:ahLst/>
                <a:cxnLst/>
                <a:rect l="l" t="t" r="r" b="b"/>
                <a:pathLst>
                  <a:path w="72" h="72" extrusionOk="0">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0" name="Google Shape;5260;p118">
                <a:extLst>
                  <a:ext uri="{FF2B5EF4-FFF2-40B4-BE49-F238E27FC236}">
                    <a16:creationId xmlns:a16="http://schemas.microsoft.com/office/drawing/2014/main" id="{F23656D7-C565-124A-92AB-652823EB17FE}"/>
                  </a:ext>
                </a:extLst>
              </p:cNvPr>
              <p:cNvSpPr/>
              <p:nvPr/>
            </p:nvSpPr>
            <p:spPr>
              <a:xfrm>
                <a:off x="5183188" y="3182938"/>
                <a:ext cx="106363" cy="107950"/>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1" name="Google Shape;5261;p118">
                <a:extLst>
                  <a:ext uri="{FF2B5EF4-FFF2-40B4-BE49-F238E27FC236}">
                    <a16:creationId xmlns:a16="http://schemas.microsoft.com/office/drawing/2014/main" id="{760D2655-0BCD-8242-9EAF-039B415F19F2}"/>
                  </a:ext>
                </a:extLst>
              </p:cNvPr>
              <p:cNvSpPr/>
              <p:nvPr/>
            </p:nvSpPr>
            <p:spPr>
              <a:xfrm>
                <a:off x="5491163" y="3333750"/>
                <a:ext cx="76200" cy="77787"/>
              </a:xfrm>
              <a:custGeom>
                <a:avLst/>
                <a:gdLst/>
                <a:ahLst/>
                <a:cxnLst/>
                <a:rect l="l" t="t" r="r" b="b"/>
                <a:pathLst>
                  <a:path w="32" h="32" extrusionOk="0">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2" name="Google Shape;5262;p118">
                <a:extLst>
                  <a:ext uri="{FF2B5EF4-FFF2-40B4-BE49-F238E27FC236}">
                    <a16:creationId xmlns:a16="http://schemas.microsoft.com/office/drawing/2014/main" id="{D4052982-3DE1-0D46-BB78-C10DF64CBC08}"/>
                  </a:ext>
                </a:extLst>
              </p:cNvPr>
              <p:cNvSpPr/>
              <p:nvPr/>
            </p:nvSpPr>
            <p:spPr>
              <a:xfrm>
                <a:off x="3490913" y="3154363"/>
                <a:ext cx="106363" cy="106362"/>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3" name="Google Shape;5263;p118">
                <a:extLst>
                  <a:ext uri="{FF2B5EF4-FFF2-40B4-BE49-F238E27FC236}">
                    <a16:creationId xmlns:a16="http://schemas.microsoft.com/office/drawing/2014/main" id="{F181D84B-155B-CA41-8461-B8C29F20CAC6}"/>
                  </a:ext>
                </a:extLst>
              </p:cNvPr>
              <p:cNvSpPr/>
              <p:nvPr/>
            </p:nvSpPr>
            <p:spPr>
              <a:xfrm>
                <a:off x="3810001" y="3529013"/>
                <a:ext cx="147638" cy="147637"/>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4" name="Google Shape;5264;p118">
                <a:extLst>
                  <a:ext uri="{FF2B5EF4-FFF2-40B4-BE49-F238E27FC236}">
                    <a16:creationId xmlns:a16="http://schemas.microsoft.com/office/drawing/2014/main" id="{BE9ADA65-CF5E-1044-940B-1FE9C4B0041F}"/>
                  </a:ext>
                </a:extLst>
              </p:cNvPr>
              <p:cNvSpPr/>
              <p:nvPr/>
            </p:nvSpPr>
            <p:spPr>
              <a:xfrm>
                <a:off x="4268788" y="3529013"/>
                <a:ext cx="147638" cy="147637"/>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5" name="Google Shape;5265;p118">
                <a:extLst>
                  <a:ext uri="{FF2B5EF4-FFF2-40B4-BE49-F238E27FC236}">
                    <a16:creationId xmlns:a16="http://schemas.microsoft.com/office/drawing/2014/main" id="{03CB0C14-9395-EB41-A0BE-A026A56D595B}"/>
                  </a:ext>
                </a:extLst>
              </p:cNvPr>
              <p:cNvSpPr/>
              <p:nvPr/>
            </p:nvSpPr>
            <p:spPr>
              <a:xfrm>
                <a:off x="4081463" y="3079750"/>
                <a:ext cx="171450" cy="171450"/>
              </a:xfrm>
              <a:custGeom>
                <a:avLst/>
                <a:gdLst/>
                <a:ahLst/>
                <a:cxnLst/>
                <a:rect l="l" t="t" r="r" b="b"/>
                <a:pathLst>
                  <a:path w="71" h="71" extrusionOk="0">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6" name="Google Shape;5266;p118">
                <a:extLst>
                  <a:ext uri="{FF2B5EF4-FFF2-40B4-BE49-F238E27FC236}">
                    <a16:creationId xmlns:a16="http://schemas.microsoft.com/office/drawing/2014/main" id="{765B1874-73BF-1348-BEB3-7FE28392C328}"/>
                  </a:ext>
                </a:extLst>
              </p:cNvPr>
              <p:cNvSpPr/>
              <p:nvPr/>
            </p:nvSpPr>
            <p:spPr>
              <a:xfrm>
                <a:off x="5405438" y="3943350"/>
                <a:ext cx="77788" cy="77787"/>
              </a:xfrm>
              <a:custGeom>
                <a:avLst/>
                <a:gdLst/>
                <a:ahLst/>
                <a:cxnLst/>
                <a:rect l="l" t="t" r="r" b="b"/>
                <a:pathLst>
                  <a:path w="32" h="32" extrusionOk="0">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7" name="Google Shape;5267;p118">
                <a:extLst>
                  <a:ext uri="{FF2B5EF4-FFF2-40B4-BE49-F238E27FC236}">
                    <a16:creationId xmlns:a16="http://schemas.microsoft.com/office/drawing/2014/main" id="{9D2179D0-E331-B242-896F-929EF46608FC}"/>
                  </a:ext>
                </a:extLst>
              </p:cNvPr>
              <p:cNvSpPr/>
              <p:nvPr/>
            </p:nvSpPr>
            <p:spPr>
              <a:xfrm>
                <a:off x="4638676" y="3560763"/>
                <a:ext cx="77788" cy="77787"/>
              </a:xfrm>
              <a:custGeom>
                <a:avLst/>
                <a:gdLst/>
                <a:ahLst/>
                <a:cxnLst/>
                <a:rect l="l" t="t" r="r" b="b"/>
                <a:pathLst>
                  <a:path w="32" h="32" extrusionOk="0">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8" name="Google Shape;5268;p118">
                <a:extLst>
                  <a:ext uri="{FF2B5EF4-FFF2-40B4-BE49-F238E27FC236}">
                    <a16:creationId xmlns:a16="http://schemas.microsoft.com/office/drawing/2014/main" id="{ACDA4D48-A68C-844F-B77B-39E04B719806}"/>
                  </a:ext>
                </a:extLst>
              </p:cNvPr>
              <p:cNvSpPr/>
              <p:nvPr/>
            </p:nvSpPr>
            <p:spPr>
              <a:xfrm>
                <a:off x="4984751" y="3536950"/>
                <a:ext cx="125413" cy="125412"/>
              </a:xfrm>
              <a:custGeom>
                <a:avLst/>
                <a:gdLst/>
                <a:ahLst/>
                <a:cxnLst/>
                <a:rect l="l" t="t" r="r" b="b"/>
                <a:pathLst>
                  <a:path w="52" h="52" extrusionOk="0">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49" name="Google Shape;5269;p118">
                <a:extLst>
                  <a:ext uri="{FF2B5EF4-FFF2-40B4-BE49-F238E27FC236}">
                    <a16:creationId xmlns:a16="http://schemas.microsoft.com/office/drawing/2014/main" id="{263CFE42-9CE8-D44C-8CCD-056F5DA804AD}"/>
                  </a:ext>
                </a:extLst>
              </p:cNvPr>
              <p:cNvSpPr/>
              <p:nvPr/>
            </p:nvSpPr>
            <p:spPr>
              <a:xfrm>
                <a:off x="5049838" y="3921125"/>
                <a:ext cx="125413" cy="127000"/>
              </a:xfrm>
              <a:custGeom>
                <a:avLst/>
                <a:gdLst/>
                <a:ahLst/>
                <a:cxnLst/>
                <a:rect l="l" t="t" r="r" b="b"/>
                <a:pathLst>
                  <a:path w="52" h="52" extrusionOk="0">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0" name="Google Shape;5270;p118">
                <a:extLst>
                  <a:ext uri="{FF2B5EF4-FFF2-40B4-BE49-F238E27FC236}">
                    <a16:creationId xmlns:a16="http://schemas.microsoft.com/office/drawing/2014/main" id="{E207BC35-B337-6E41-87AA-7472821FC0A6}"/>
                  </a:ext>
                </a:extLst>
              </p:cNvPr>
              <p:cNvSpPr/>
              <p:nvPr/>
            </p:nvSpPr>
            <p:spPr>
              <a:xfrm>
                <a:off x="4551363" y="3967163"/>
                <a:ext cx="155575" cy="155575"/>
              </a:xfrm>
              <a:custGeom>
                <a:avLst/>
                <a:gdLst/>
                <a:ahLst/>
                <a:cxnLst/>
                <a:rect l="l" t="t" r="r" b="b"/>
                <a:pathLst>
                  <a:path w="64" h="64" extrusionOk="0">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1" name="Google Shape;5271;p118">
                <a:extLst>
                  <a:ext uri="{FF2B5EF4-FFF2-40B4-BE49-F238E27FC236}">
                    <a16:creationId xmlns:a16="http://schemas.microsoft.com/office/drawing/2014/main" id="{A3AA5AC9-C4AF-244A-A391-47122F9466C0}"/>
                  </a:ext>
                </a:extLst>
              </p:cNvPr>
              <p:cNvSpPr/>
              <p:nvPr/>
            </p:nvSpPr>
            <p:spPr>
              <a:xfrm>
                <a:off x="5451476" y="3625850"/>
                <a:ext cx="120650" cy="122237"/>
              </a:xfrm>
              <a:custGeom>
                <a:avLst/>
                <a:gdLst/>
                <a:ahLst/>
                <a:cxnLst/>
                <a:rect l="l" t="t" r="r" b="b"/>
                <a:pathLst>
                  <a:path w="50" h="50" extrusionOk="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2" name="Google Shape;5272;p118">
                <a:extLst>
                  <a:ext uri="{FF2B5EF4-FFF2-40B4-BE49-F238E27FC236}">
                    <a16:creationId xmlns:a16="http://schemas.microsoft.com/office/drawing/2014/main" id="{A643FD7F-DBDB-B64A-B61C-1ED8EC10E7A4}"/>
                  </a:ext>
                </a:extLst>
              </p:cNvPr>
              <p:cNvSpPr/>
              <p:nvPr/>
            </p:nvSpPr>
            <p:spPr>
              <a:xfrm>
                <a:off x="4192588" y="3921125"/>
                <a:ext cx="114300" cy="114300"/>
              </a:xfrm>
              <a:custGeom>
                <a:avLst/>
                <a:gdLst/>
                <a:ahLst/>
                <a:cxnLst/>
                <a:rect l="l" t="t" r="r" b="b"/>
                <a:pathLst>
                  <a:path w="47" h="47" extrusionOk="0">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3" name="Google Shape;5273;p118">
                <a:extLst>
                  <a:ext uri="{FF2B5EF4-FFF2-40B4-BE49-F238E27FC236}">
                    <a16:creationId xmlns:a16="http://schemas.microsoft.com/office/drawing/2014/main" id="{5E204964-9A70-5F46-9FE3-8060CB8DE375}"/>
                  </a:ext>
                </a:extLst>
              </p:cNvPr>
              <p:cNvSpPr/>
              <p:nvPr/>
            </p:nvSpPr>
            <p:spPr>
              <a:xfrm>
                <a:off x="4895851" y="4352925"/>
                <a:ext cx="112713" cy="112712"/>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4" name="Google Shape;5274;p118">
                <a:extLst>
                  <a:ext uri="{FF2B5EF4-FFF2-40B4-BE49-F238E27FC236}">
                    <a16:creationId xmlns:a16="http://schemas.microsoft.com/office/drawing/2014/main" id="{D310DC31-9825-E649-B75C-262D570D6569}"/>
                  </a:ext>
                </a:extLst>
              </p:cNvPr>
              <p:cNvSpPr/>
              <p:nvPr/>
            </p:nvSpPr>
            <p:spPr>
              <a:xfrm>
                <a:off x="3905251" y="4006850"/>
                <a:ext cx="98425" cy="98425"/>
              </a:xfrm>
              <a:custGeom>
                <a:avLst/>
                <a:gdLst/>
                <a:ahLst/>
                <a:cxnLst/>
                <a:rect l="l" t="t" r="r" b="b"/>
                <a:pathLst>
                  <a:path w="41" h="41" extrusionOk="0">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5" name="Google Shape;5275;p118">
                <a:extLst>
                  <a:ext uri="{FF2B5EF4-FFF2-40B4-BE49-F238E27FC236}">
                    <a16:creationId xmlns:a16="http://schemas.microsoft.com/office/drawing/2014/main" id="{FAEB72C7-FA2F-0847-9968-D4AC89E5FEFB}"/>
                  </a:ext>
                </a:extLst>
              </p:cNvPr>
              <p:cNvSpPr/>
              <p:nvPr/>
            </p:nvSpPr>
            <p:spPr>
              <a:xfrm>
                <a:off x="4192588" y="4367213"/>
                <a:ext cx="100013" cy="98425"/>
              </a:xfrm>
              <a:custGeom>
                <a:avLst/>
                <a:gdLst/>
                <a:ahLst/>
                <a:cxnLst/>
                <a:rect l="l" t="t" r="r" b="b"/>
                <a:pathLst>
                  <a:path w="41" h="41" extrusionOk="0">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6" name="Google Shape;5276;p118">
                <a:extLst>
                  <a:ext uri="{FF2B5EF4-FFF2-40B4-BE49-F238E27FC236}">
                    <a16:creationId xmlns:a16="http://schemas.microsoft.com/office/drawing/2014/main" id="{8587FCE0-6A2F-7746-844B-7090AD68C686}"/>
                  </a:ext>
                </a:extLst>
              </p:cNvPr>
              <p:cNvSpPr/>
              <p:nvPr/>
            </p:nvSpPr>
            <p:spPr>
              <a:xfrm>
                <a:off x="4522788" y="4367213"/>
                <a:ext cx="98425" cy="98425"/>
              </a:xfrm>
              <a:custGeom>
                <a:avLst/>
                <a:gdLst/>
                <a:ahLst/>
                <a:cxnLst/>
                <a:rect l="l" t="t" r="r" b="b"/>
                <a:pathLst>
                  <a:path w="41" h="41" extrusionOk="0">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7" name="Google Shape;5277;p118">
                <a:extLst>
                  <a:ext uri="{FF2B5EF4-FFF2-40B4-BE49-F238E27FC236}">
                    <a16:creationId xmlns:a16="http://schemas.microsoft.com/office/drawing/2014/main" id="{8C3EC3F8-A6B5-0A49-B739-44DED74658AC}"/>
                  </a:ext>
                </a:extLst>
              </p:cNvPr>
              <p:cNvSpPr/>
              <p:nvPr/>
            </p:nvSpPr>
            <p:spPr>
              <a:xfrm>
                <a:off x="5664201" y="3195638"/>
                <a:ext cx="106363" cy="106362"/>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8" name="Google Shape;5278;p118">
                <a:extLst>
                  <a:ext uri="{FF2B5EF4-FFF2-40B4-BE49-F238E27FC236}">
                    <a16:creationId xmlns:a16="http://schemas.microsoft.com/office/drawing/2014/main" id="{402A71DE-01B7-B746-8E92-C3E71337E050}"/>
                  </a:ext>
                </a:extLst>
              </p:cNvPr>
              <p:cNvSpPr/>
              <p:nvPr/>
            </p:nvSpPr>
            <p:spPr>
              <a:xfrm>
                <a:off x="5422901" y="2373313"/>
                <a:ext cx="144463" cy="144462"/>
              </a:xfrm>
              <a:custGeom>
                <a:avLst/>
                <a:gdLst/>
                <a:ahLst/>
                <a:cxnLst/>
                <a:rect l="l" t="t" r="r" b="b"/>
                <a:pathLst>
                  <a:path w="60" h="60" extrusionOk="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59" name="Google Shape;5279;p118">
                <a:extLst>
                  <a:ext uri="{FF2B5EF4-FFF2-40B4-BE49-F238E27FC236}">
                    <a16:creationId xmlns:a16="http://schemas.microsoft.com/office/drawing/2014/main" id="{05896E01-CB7A-174E-959B-90A0CE482AE6}"/>
                  </a:ext>
                </a:extLst>
              </p:cNvPr>
              <p:cNvSpPr/>
              <p:nvPr/>
            </p:nvSpPr>
            <p:spPr>
              <a:xfrm>
                <a:off x="4624388" y="2185988"/>
                <a:ext cx="203200" cy="203200"/>
              </a:xfrm>
              <a:custGeom>
                <a:avLst/>
                <a:gdLst/>
                <a:ahLst/>
                <a:cxnLst/>
                <a:rect l="l" t="t" r="r" b="b"/>
                <a:pathLst>
                  <a:path w="84" h="84" extrusionOk="0">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0" name="Google Shape;5280;p118">
                <a:extLst>
                  <a:ext uri="{FF2B5EF4-FFF2-40B4-BE49-F238E27FC236}">
                    <a16:creationId xmlns:a16="http://schemas.microsoft.com/office/drawing/2014/main" id="{816AE2C7-EE5B-0D47-A82A-5C82E4798CF6}"/>
                  </a:ext>
                </a:extLst>
              </p:cNvPr>
              <p:cNvSpPr/>
              <p:nvPr/>
            </p:nvSpPr>
            <p:spPr>
              <a:xfrm>
                <a:off x="3937001" y="2338388"/>
                <a:ext cx="203200" cy="203200"/>
              </a:xfrm>
              <a:custGeom>
                <a:avLst/>
                <a:gdLst/>
                <a:ahLst/>
                <a:cxnLst/>
                <a:rect l="l" t="t" r="r" b="b"/>
                <a:pathLst>
                  <a:path w="84" h="84" extrusionOk="0">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1" name="Google Shape;5281;p118">
                <a:extLst>
                  <a:ext uri="{FF2B5EF4-FFF2-40B4-BE49-F238E27FC236}">
                    <a16:creationId xmlns:a16="http://schemas.microsoft.com/office/drawing/2014/main" id="{C4051043-1F11-E343-A8FF-53D055E9F436}"/>
                  </a:ext>
                </a:extLst>
              </p:cNvPr>
              <p:cNvSpPr/>
              <p:nvPr/>
            </p:nvSpPr>
            <p:spPr>
              <a:xfrm>
                <a:off x="3371851" y="2474913"/>
                <a:ext cx="147638" cy="147637"/>
              </a:xfrm>
              <a:custGeom>
                <a:avLst/>
                <a:gdLst/>
                <a:ahLst/>
                <a:cxnLst/>
                <a:rect l="l" t="t" r="r" b="b"/>
                <a:pathLst>
                  <a:path w="61" h="61" extrusionOk="0">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2" name="Google Shape;5282;p118">
                <a:extLst>
                  <a:ext uri="{FF2B5EF4-FFF2-40B4-BE49-F238E27FC236}">
                    <a16:creationId xmlns:a16="http://schemas.microsoft.com/office/drawing/2014/main" id="{6EFF5E58-837E-EF41-BD8F-08593E4A038B}"/>
                  </a:ext>
                </a:extLst>
              </p:cNvPr>
              <p:cNvSpPr/>
              <p:nvPr/>
            </p:nvSpPr>
            <p:spPr>
              <a:xfrm>
                <a:off x="4446588" y="2628900"/>
                <a:ext cx="204788" cy="203200"/>
              </a:xfrm>
              <a:custGeom>
                <a:avLst/>
                <a:gdLst/>
                <a:ahLst/>
                <a:cxnLst/>
                <a:rect l="l" t="t" r="r" b="b"/>
                <a:pathLst>
                  <a:path w="84" h="84" extrusionOk="0">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63" name="Google Shape;5283;p118">
                <a:extLst>
                  <a:ext uri="{FF2B5EF4-FFF2-40B4-BE49-F238E27FC236}">
                    <a16:creationId xmlns:a16="http://schemas.microsoft.com/office/drawing/2014/main" id="{2770AB81-7A00-7344-8C76-24ACEF884595}"/>
                  </a:ext>
                </a:extLst>
              </p:cNvPr>
              <p:cNvSpPr/>
              <p:nvPr/>
            </p:nvSpPr>
            <p:spPr>
              <a:xfrm>
                <a:off x="3881438" y="4359275"/>
                <a:ext cx="112713" cy="114300"/>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grpSp>
      </p:grpSp>
    </p:spTree>
    <p:extLst>
      <p:ext uri="{BB962C8B-B14F-4D97-AF65-F5344CB8AC3E}">
        <p14:creationId xmlns:p14="http://schemas.microsoft.com/office/powerpoint/2010/main" val="246568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4E9E-FAB1-471E-8CFE-BBB9FEFAC81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82D5127-F396-46F5-826C-A5AB8446E057}"/>
              </a:ext>
            </a:extLst>
          </p:cNvPr>
          <p:cNvSpPr>
            <a:spLocks noGrp="1"/>
          </p:cNvSpPr>
          <p:nvPr>
            <p:ph type="body" idx="1"/>
          </p:nvPr>
        </p:nvSpPr>
        <p:spPr/>
        <p:txBody>
          <a:bodyPr/>
          <a:lstStyle/>
          <a:p>
            <a:endParaRPr lang="en-GB"/>
          </a:p>
        </p:txBody>
      </p:sp>
      <p:pic>
        <p:nvPicPr>
          <p:cNvPr id="1026" name="Picture 2">
            <a:extLst>
              <a:ext uri="{FF2B5EF4-FFF2-40B4-BE49-F238E27FC236}">
                <a16:creationId xmlns:a16="http://schemas.microsoft.com/office/drawing/2014/main" id="{21785943-8909-4E6C-B5CB-88D064DE9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0"/>
            <a:ext cx="7837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65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71C9CB53-033A-4926-9412-E8AEF66A5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807" y="340167"/>
            <a:ext cx="5929403" cy="3652713"/>
          </a:xfrm>
          <a:prstGeom prst="rect">
            <a:avLst/>
          </a:prstGeom>
        </p:spPr>
      </p:pic>
      <p:pic>
        <p:nvPicPr>
          <p:cNvPr id="5" name="Picture 4" descr="Text&#10;&#10;Description automatically generated">
            <a:extLst>
              <a:ext uri="{FF2B5EF4-FFF2-40B4-BE49-F238E27FC236}">
                <a16:creationId xmlns:a16="http://schemas.microsoft.com/office/drawing/2014/main" id="{72F1A5B6-F892-460A-9DEA-A7F6F4D50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07" y="4117972"/>
            <a:ext cx="5929403" cy="2592901"/>
          </a:xfrm>
          <a:prstGeom prst="rect">
            <a:avLst/>
          </a:prstGeom>
        </p:spPr>
      </p:pic>
    </p:spTree>
    <p:extLst>
      <p:ext uri="{BB962C8B-B14F-4D97-AF65-F5344CB8AC3E}">
        <p14:creationId xmlns:p14="http://schemas.microsoft.com/office/powerpoint/2010/main" val="1549137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551A-656D-464C-94A1-6CB43F2C3CD8}"/>
              </a:ext>
            </a:extLst>
          </p:cNvPr>
          <p:cNvSpPr>
            <a:spLocks noGrp="1"/>
          </p:cNvSpPr>
          <p:nvPr>
            <p:ph type="title"/>
          </p:nvPr>
        </p:nvSpPr>
        <p:spPr>
          <a:xfrm>
            <a:off x="1294674" y="503404"/>
            <a:ext cx="9602651" cy="471365"/>
          </a:xfrm>
        </p:spPr>
        <p:txBody>
          <a:bodyPr/>
          <a:lstStyle/>
          <a:p>
            <a:r>
              <a:rPr lang="en-GB"/>
              <a:t>Example of E-Health Technology - Mindfulness and Meditation</a:t>
            </a:r>
            <a:br>
              <a:rPr lang="en-GB"/>
            </a:br>
            <a:endParaRPr lang="en-GB"/>
          </a:p>
        </p:txBody>
      </p:sp>
      <p:pic>
        <p:nvPicPr>
          <p:cNvPr id="3074" name="Picture 2" descr="MLS announces partnership with Headspace mindfulness and meditation app |  MLSsoccer.com">
            <a:extLst>
              <a:ext uri="{FF2B5EF4-FFF2-40B4-BE49-F238E27FC236}">
                <a16:creationId xmlns:a16="http://schemas.microsoft.com/office/drawing/2014/main" id="{1815ACC5-85AA-964C-A297-28204D0CC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63" y="2034010"/>
            <a:ext cx="5623937" cy="24253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eadspace: A Guided Meditation Companion - TidBITS">
            <a:extLst>
              <a:ext uri="{FF2B5EF4-FFF2-40B4-BE49-F238E27FC236}">
                <a16:creationId xmlns:a16="http://schemas.microsoft.com/office/drawing/2014/main" id="{853ED3ED-54BF-2D4F-8AC0-83D29AD8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133" y="1664167"/>
            <a:ext cx="4975804" cy="320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28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8"/>
        <p:cNvGrpSpPr/>
        <p:nvPr/>
      </p:nvGrpSpPr>
      <p:grpSpPr>
        <a:xfrm>
          <a:off x="0" y="0"/>
          <a:ext cx="0" cy="0"/>
          <a:chOff x="0" y="0"/>
          <a:chExt cx="0" cy="0"/>
        </a:xfrm>
      </p:grpSpPr>
      <p:sp>
        <p:nvSpPr>
          <p:cNvPr id="2681" name="Google Shape;2681;p64"/>
          <p:cNvSpPr/>
          <p:nvPr/>
        </p:nvSpPr>
        <p:spPr>
          <a:xfrm>
            <a:off x="7437341" y="2352514"/>
            <a:ext cx="3375578" cy="2290885"/>
          </a:xfrm>
          <a:prstGeom prst="rect">
            <a:avLst/>
          </a:prstGeom>
          <a:solidFill>
            <a:schemeClr val="accent3"/>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nvGrpSpPr>
          <p:cNvPr id="2683" name="Google Shape;2683;p64"/>
          <p:cNvGrpSpPr/>
          <p:nvPr/>
        </p:nvGrpSpPr>
        <p:grpSpPr>
          <a:xfrm>
            <a:off x="4389340" y="2352514"/>
            <a:ext cx="3717016" cy="2290885"/>
            <a:chOff x="2286000" y="1605014"/>
            <a:chExt cx="2517228" cy="1524000"/>
          </a:xfrm>
        </p:grpSpPr>
        <p:sp>
          <p:nvSpPr>
            <p:cNvPr id="2684" name="Google Shape;2684;p64"/>
            <p:cNvSpPr/>
            <p:nvPr/>
          </p:nvSpPr>
          <p:spPr>
            <a:xfrm>
              <a:off x="2286000" y="1605014"/>
              <a:ext cx="2286000" cy="1524000"/>
            </a:xfrm>
            <a:prstGeom prst="rect">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2685" name="Google Shape;2685;p64"/>
            <p:cNvSpPr/>
            <p:nvPr/>
          </p:nvSpPr>
          <p:spPr>
            <a:xfrm rot="5400000">
              <a:off x="4497114" y="1832300"/>
              <a:ext cx="381000" cy="231228"/>
            </a:xfrm>
            <a:prstGeom prst="triangle">
              <a:avLst>
                <a:gd name="adj" fmla="val 50000"/>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grpSp>
        <p:nvGrpSpPr>
          <p:cNvPr id="2686" name="Google Shape;2686;p64"/>
          <p:cNvGrpSpPr/>
          <p:nvPr/>
        </p:nvGrpSpPr>
        <p:grpSpPr>
          <a:xfrm>
            <a:off x="1341341" y="2352514"/>
            <a:ext cx="3713136" cy="2290885"/>
            <a:chOff x="0" y="1605014"/>
            <a:chExt cx="2514600" cy="1524000"/>
          </a:xfrm>
        </p:grpSpPr>
        <p:sp>
          <p:nvSpPr>
            <p:cNvPr id="2687" name="Google Shape;2687;p64"/>
            <p:cNvSpPr/>
            <p:nvPr/>
          </p:nvSpPr>
          <p:spPr>
            <a:xfrm>
              <a:off x="0" y="1605014"/>
              <a:ext cx="2286000" cy="1524000"/>
            </a:xfrm>
            <a:prstGeom prst="rect">
              <a:avLst/>
            </a:prstGeom>
            <a:solidFill>
              <a:schemeClr val="accent1"/>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2688" name="Google Shape;2688;p64"/>
            <p:cNvSpPr/>
            <p:nvPr/>
          </p:nvSpPr>
          <p:spPr>
            <a:xfrm rot="5400000">
              <a:off x="2208486" y="2594300"/>
              <a:ext cx="381000" cy="231228"/>
            </a:xfrm>
            <a:prstGeom prst="triangle">
              <a:avLst>
                <a:gd name="adj" fmla="val 50000"/>
              </a:avLst>
            </a:prstGeom>
            <a:solidFill>
              <a:schemeClr val="accent1"/>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sp>
        <p:nvSpPr>
          <p:cNvPr id="2689" name="Google Shape;2689;p64"/>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a:t>Executive Summary</a:t>
            </a:r>
            <a:br>
              <a:rPr lang="en-US"/>
            </a:br>
            <a:endParaRPr/>
          </a:p>
        </p:txBody>
      </p:sp>
      <p:sp>
        <p:nvSpPr>
          <p:cNvPr id="2691" name="Google Shape;2691;p64"/>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2</a:t>
            </a:fld>
            <a:endParaRPr/>
          </a:p>
        </p:txBody>
      </p:sp>
      <p:grpSp>
        <p:nvGrpSpPr>
          <p:cNvPr id="2692" name="Google Shape;2692;p64"/>
          <p:cNvGrpSpPr/>
          <p:nvPr/>
        </p:nvGrpSpPr>
        <p:grpSpPr>
          <a:xfrm>
            <a:off x="5179270" y="2659869"/>
            <a:ext cx="2123295" cy="1065964"/>
            <a:chOff x="5478290" y="1525071"/>
            <a:chExt cx="1437932" cy="709127"/>
          </a:xfrm>
        </p:grpSpPr>
        <p:sp>
          <p:nvSpPr>
            <p:cNvPr id="2693" name="Google Shape;2693;p64"/>
            <p:cNvSpPr txBox="1"/>
            <p:nvPr/>
          </p:nvSpPr>
          <p:spPr>
            <a:xfrm>
              <a:off x="5730782" y="1525071"/>
              <a:ext cx="932948" cy="230832"/>
            </a:xfrm>
            <a:prstGeom prst="rect">
              <a:avLst/>
            </a:prstGeom>
            <a:noFill/>
            <a:ln>
              <a:noFill/>
            </a:ln>
          </p:spPr>
          <p:txBody>
            <a:bodyPr spcFirstLastPara="1" wrap="square" lIns="0" tIns="0" rIns="0" bIns="0" anchor="ctr" anchorCtr="0">
              <a:spAutoFit/>
            </a:bodyPr>
            <a:lstStyle/>
            <a:p>
              <a:pPr algn="ctr">
                <a:buClr>
                  <a:schemeClr val="lt1"/>
                </a:buClr>
                <a:buSzPts val="1200"/>
              </a:pPr>
              <a:r>
                <a:rPr lang="en-US" sz="2000" b="1">
                  <a:solidFill>
                    <a:schemeClr val="lt1"/>
                  </a:solidFill>
                  <a:latin typeface="Roboto Condensed"/>
                  <a:ea typeface="Roboto Condensed"/>
                  <a:cs typeface="Roboto Condensed"/>
                  <a:sym typeface="Roboto Condensed"/>
                </a:rPr>
                <a:t>Cause</a:t>
              </a:r>
              <a:endParaRPr lang="en-US" sz="2000" b="1">
                <a:solidFill>
                  <a:schemeClr val="lt1"/>
                </a:solidFill>
                <a:latin typeface="Roboto Condensed"/>
                <a:ea typeface="Roboto Condensed"/>
                <a:cs typeface="Roboto Condensed"/>
              </a:endParaRPr>
            </a:p>
          </p:txBody>
        </p:sp>
        <p:sp>
          <p:nvSpPr>
            <p:cNvPr id="2694" name="Google Shape;2694;p64"/>
            <p:cNvSpPr txBox="1"/>
            <p:nvPr/>
          </p:nvSpPr>
          <p:spPr>
            <a:xfrm>
              <a:off x="5478290" y="1784076"/>
              <a:ext cx="1437932" cy="450122"/>
            </a:xfrm>
            <a:prstGeom prst="rect">
              <a:avLst/>
            </a:prstGeom>
            <a:noFill/>
            <a:ln>
              <a:noFill/>
            </a:ln>
          </p:spPr>
          <p:txBody>
            <a:bodyPr spcFirstLastPara="1" wrap="square" lIns="0" tIns="0" rIns="0" bIns="0" anchor="t" anchorCtr="0">
              <a:spAutoFit/>
            </a:bodyPr>
            <a:lstStyle/>
            <a:p>
              <a:pPr algn="ctr">
                <a:buClr>
                  <a:schemeClr val="lt1"/>
                </a:buClr>
                <a:buSzPts val="1000"/>
              </a:pPr>
              <a:r>
                <a:rPr lang="en-US" sz="1300">
                  <a:solidFill>
                    <a:schemeClr val="lt1"/>
                  </a:solidFill>
                  <a:latin typeface="Roboto Condensed"/>
                  <a:ea typeface="Roboto Condensed"/>
                  <a:cs typeface="Roboto Condensed"/>
                  <a:sym typeface="Roboto Condensed"/>
                </a:rPr>
                <a:t>Hospital inefficiency, underuse of mental health resources, and COVID-19</a:t>
              </a:r>
              <a:endParaRPr lang="en-US" sz="1300">
                <a:solidFill>
                  <a:schemeClr val="lt1"/>
                </a:solidFill>
                <a:cs typeface="Calibri"/>
              </a:endParaRPr>
            </a:p>
          </p:txBody>
        </p:sp>
      </p:grpSp>
      <p:grpSp>
        <p:nvGrpSpPr>
          <p:cNvPr id="2695" name="Google Shape;2695;p64"/>
          <p:cNvGrpSpPr/>
          <p:nvPr/>
        </p:nvGrpSpPr>
        <p:grpSpPr>
          <a:xfrm>
            <a:off x="7992816" y="2997013"/>
            <a:ext cx="2588388" cy="1247776"/>
            <a:chOff x="5298358" y="1523310"/>
            <a:chExt cx="1663509" cy="830078"/>
          </a:xfrm>
        </p:grpSpPr>
        <p:sp>
          <p:nvSpPr>
            <p:cNvPr id="2696" name="Google Shape;2696;p64"/>
            <p:cNvSpPr txBox="1"/>
            <p:nvPr/>
          </p:nvSpPr>
          <p:spPr>
            <a:xfrm>
              <a:off x="5298358" y="1523310"/>
              <a:ext cx="1663509" cy="230833"/>
            </a:xfrm>
            <a:prstGeom prst="rect">
              <a:avLst/>
            </a:prstGeom>
            <a:noFill/>
            <a:ln>
              <a:noFill/>
            </a:ln>
          </p:spPr>
          <p:txBody>
            <a:bodyPr spcFirstLastPara="1" wrap="square" lIns="0" tIns="0" rIns="0" bIns="0" anchor="t" anchorCtr="0">
              <a:spAutoFit/>
            </a:bodyPr>
            <a:lstStyle/>
            <a:p>
              <a:pPr algn="ctr">
                <a:buClr>
                  <a:schemeClr val="lt1"/>
                </a:buClr>
                <a:buSzPts val="1200"/>
              </a:pPr>
              <a:r>
                <a:rPr lang="en-US" sz="2000" b="1">
                  <a:solidFill>
                    <a:schemeClr val="lt1"/>
                  </a:solidFill>
                  <a:latin typeface="Roboto Condensed"/>
                  <a:ea typeface="Roboto Condensed"/>
                  <a:cs typeface="Roboto Condensed"/>
                  <a:sym typeface="Roboto Condensed"/>
                </a:rPr>
                <a:t>Recommendation</a:t>
              </a:r>
              <a:endParaRPr lang="en-US" sz="2000" b="1">
                <a:solidFill>
                  <a:schemeClr val="lt1"/>
                </a:solidFill>
                <a:latin typeface="Roboto Condensed"/>
                <a:ea typeface="Roboto Condensed"/>
                <a:cs typeface="Roboto Condensed"/>
              </a:endParaRPr>
            </a:p>
          </p:txBody>
        </p:sp>
        <p:sp>
          <p:nvSpPr>
            <p:cNvPr id="2697" name="Google Shape;2697;p64"/>
            <p:cNvSpPr txBox="1"/>
            <p:nvPr/>
          </p:nvSpPr>
          <p:spPr>
            <a:xfrm>
              <a:off x="5345253" y="1753223"/>
              <a:ext cx="1566304" cy="600165"/>
            </a:xfrm>
            <a:prstGeom prst="rect">
              <a:avLst/>
            </a:prstGeom>
            <a:noFill/>
            <a:ln>
              <a:noFill/>
            </a:ln>
          </p:spPr>
          <p:txBody>
            <a:bodyPr spcFirstLastPara="1" wrap="square" lIns="0" tIns="0" rIns="0" bIns="0" anchor="t" anchorCtr="0">
              <a:spAutoFit/>
            </a:bodyPr>
            <a:lstStyle/>
            <a:p>
              <a:pPr algn="ctr">
                <a:buClr>
                  <a:schemeClr val="lt1"/>
                </a:buClr>
                <a:buSzPts val="1000"/>
              </a:pPr>
              <a:r>
                <a:rPr lang="en-US" sz="1300">
                  <a:solidFill>
                    <a:schemeClr val="lt1"/>
                  </a:solidFill>
                  <a:latin typeface="Roboto Condensed"/>
                  <a:ea typeface="Roboto Condensed"/>
                  <a:cs typeface="Roboto Condensed"/>
                  <a:sym typeface="Roboto Condensed"/>
                </a:rPr>
                <a:t>Reallocation of funding, virtual mental health resources, pandemic preparation</a:t>
              </a:r>
              <a:endParaRPr lang="en-US" sz="1300">
                <a:solidFill>
                  <a:schemeClr val="lt1"/>
                </a:solidFill>
                <a:cs typeface="Calibri"/>
              </a:endParaRPr>
            </a:p>
          </p:txBody>
        </p:sp>
      </p:grpSp>
      <p:sp>
        <p:nvSpPr>
          <p:cNvPr id="2702" name="Google Shape;2702;p64"/>
          <p:cNvSpPr/>
          <p:nvPr/>
        </p:nvSpPr>
        <p:spPr>
          <a:xfrm>
            <a:off x="2348283" y="1820665"/>
            <a:ext cx="1145256" cy="1166842"/>
          </a:xfrm>
          <a:prstGeom prst="ellipse">
            <a:avLst/>
          </a:prstGeom>
          <a:solidFill>
            <a:schemeClr val="lt1"/>
          </a:solidFill>
          <a:ln w="381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33" b="1">
              <a:solidFill>
                <a:schemeClr val="lt1"/>
              </a:solidFill>
              <a:latin typeface="Roboto Medium"/>
              <a:ea typeface="Roboto Medium"/>
              <a:cs typeface="Roboto Medium"/>
              <a:sym typeface="Roboto Medium"/>
            </a:endParaRPr>
          </a:p>
        </p:txBody>
      </p:sp>
      <p:sp>
        <p:nvSpPr>
          <p:cNvPr id="2708" name="Google Shape;2708;p64"/>
          <p:cNvSpPr/>
          <p:nvPr/>
        </p:nvSpPr>
        <p:spPr>
          <a:xfrm>
            <a:off x="8640968" y="1840015"/>
            <a:ext cx="1145256" cy="1166842"/>
          </a:xfrm>
          <a:prstGeom prst="ellipse">
            <a:avLst/>
          </a:prstGeom>
          <a:solidFill>
            <a:schemeClr val="lt1"/>
          </a:solidFill>
          <a:ln w="381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a:endParaRPr sz="133" b="1">
              <a:solidFill>
                <a:schemeClr val="lt1"/>
              </a:solidFill>
              <a:latin typeface="Roboto Medium"/>
              <a:ea typeface="Roboto Medium"/>
              <a:cs typeface="Roboto Medium"/>
              <a:sym typeface="Roboto Medium"/>
            </a:endParaRPr>
          </a:p>
        </p:txBody>
      </p:sp>
      <p:sp>
        <p:nvSpPr>
          <p:cNvPr id="2711" name="Google Shape;2711;p64"/>
          <p:cNvSpPr/>
          <p:nvPr/>
        </p:nvSpPr>
        <p:spPr>
          <a:xfrm>
            <a:off x="5727743" y="3842038"/>
            <a:ext cx="1145256" cy="1166842"/>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a:endParaRPr sz="133" b="1">
              <a:solidFill>
                <a:schemeClr val="lt1"/>
              </a:solidFill>
              <a:latin typeface="Roboto Medium"/>
              <a:ea typeface="Roboto Medium"/>
              <a:cs typeface="Roboto Medium"/>
              <a:sym typeface="Roboto Medium"/>
            </a:endParaRPr>
          </a:p>
        </p:txBody>
      </p:sp>
      <p:grpSp>
        <p:nvGrpSpPr>
          <p:cNvPr id="2715" name="Google Shape;2715;p64"/>
          <p:cNvGrpSpPr/>
          <p:nvPr/>
        </p:nvGrpSpPr>
        <p:grpSpPr>
          <a:xfrm>
            <a:off x="1934160" y="2976111"/>
            <a:ext cx="2060219" cy="1074525"/>
            <a:chOff x="6147179" y="1577130"/>
            <a:chExt cx="1395216" cy="714823"/>
          </a:xfrm>
        </p:grpSpPr>
        <p:sp>
          <p:nvSpPr>
            <p:cNvPr id="2716" name="Google Shape;2716;p64"/>
            <p:cNvSpPr txBox="1"/>
            <p:nvPr/>
          </p:nvSpPr>
          <p:spPr>
            <a:xfrm>
              <a:off x="6457770" y="1577130"/>
              <a:ext cx="775588" cy="230833"/>
            </a:xfrm>
            <a:prstGeom prst="rect">
              <a:avLst/>
            </a:prstGeom>
            <a:noFill/>
            <a:ln>
              <a:noFill/>
            </a:ln>
          </p:spPr>
          <p:txBody>
            <a:bodyPr spcFirstLastPara="1" wrap="square" lIns="0" tIns="0" rIns="0" bIns="0" anchor="ctr" anchorCtr="0">
              <a:spAutoFit/>
            </a:bodyPr>
            <a:lstStyle/>
            <a:p>
              <a:pPr algn="ctr">
                <a:buClr>
                  <a:schemeClr val="lt1"/>
                </a:buClr>
                <a:buSzPts val="1200"/>
              </a:pPr>
              <a:r>
                <a:rPr lang="en-US" sz="2000" b="1">
                  <a:solidFill>
                    <a:schemeClr val="lt1"/>
                  </a:solidFill>
                  <a:latin typeface="Roboto Condensed"/>
                  <a:ea typeface="Roboto Condensed"/>
                  <a:cs typeface="Roboto Condensed"/>
                  <a:sym typeface="Roboto Condensed"/>
                </a:rPr>
                <a:t>Problem</a:t>
              </a:r>
              <a:endParaRPr sz="2000"/>
            </a:p>
          </p:txBody>
        </p:sp>
        <p:sp>
          <p:nvSpPr>
            <p:cNvPr id="2717" name="Google Shape;2717;p64"/>
            <p:cNvSpPr txBox="1"/>
            <p:nvPr/>
          </p:nvSpPr>
          <p:spPr>
            <a:xfrm>
              <a:off x="6147179" y="1841830"/>
              <a:ext cx="1395216" cy="450123"/>
            </a:xfrm>
            <a:prstGeom prst="rect">
              <a:avLst/>
            </a:prstGeom>
            <a:noFill/>
            <a:ln>
              <a:noFill/>
            </a:ln>
          </p:spPr>
          <p:txBody>
            <a:bodyPr spcFirstLastPara="1" wrap="square" lIns="0" tIns="0" rIns="0" bIns="0" anchor="t" anchorCtr="0">
              <a:spAutoFit/>
            </a:bodyPr>
            <a:lstStyle/>
            <a:p>
              <a:pPr algn="ctr">
                <a:buClr>
                  <a:schemeClr val="lt1"/>
                </a:buClr>
                <a:buSzPts val="1000"/>
              </a:pPr>
              <a:r>
                <a:rPr lang="en-US" sz="1300">
                  <a:solidFill>
                    <a:schemeClr val="lt1"/>
                  </a:solidFill>
                  <a:latin typeface="Roboto Condensed"/>
                  <a:ea typeface="Roboto Condensed"/>
                  <a:cs typeface="Roboto Condensed"/>
                  <a:sym typeface="Roboto Condensed"/>
                </a:rPr>
                <a:t>Physician burnout leading to poor mental health</a:t>
              </a:r>
              <a:endParaRPr lang="en-US" sz="1300">
                <a:solidFill>
                  <a:schemeClr val="lt1"/>
                </a:solidFill>
                <a:cs typeface="Calibri"/>
              </a:endParaRPr>
            </a:p>
          </p:txBody>
        </p:sp>
      </p:grpSp>
      <p:sp>
        <p:nvSpPr>
          <p:cNvPr id="44" name="Google Shape;2703;p64">
            <a:extLst>
              <a:ext uri="{FF2B5EF4-FFF2-40B4-BE49-F238E27FC236}">
                <a16:creationId xmlns:a16="http://schemas.microsoft.com/office/drawing/2014/main" id="{540D5962-2293-4B57-9DD3-2E98511721CD}"/>
              </a:ext>
            </a:extLst>
          </p:cNvPr>
          <p:cNvSpPr/>
          <p:nvPr/>
        </p:nvSpPr>
        <p:spPr>
          <a:xfrm>
            <a:off x="8989993" y="2067079"/>
            <a:ext cx="450077" cy="674677"/>
          </a:xfrm>
          <a:custGeom>
            <a:avLst/>
            <a:gdLst/>
            <a:ahLst/>
            <a:cxnLst/>
            <a:rect l="l" t="t" r="r" b="b"/>
            <a:pathLst>
              <a:path w="42" h="62" extrusionOk="0">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9BBB59"/>
          </a:solidFill>
          <a:ln>
            <a:noFill/>
          </a:ln>
        </p:spPr>
        <p:txBody>
          <a:bodyPr spcFirstLastPara="1" wrap="square" lIns="121900" tIns="60933" rIns="121900" bIns="60933" anchor="t" anchorCtr="0">
            <a:noAutofit/>
          </a:bodyPr>
          <a:lstStyle/>
          <a:p>
            <a:endParaRPr sz="2667">
              <a:solidFill>
                <a:schemeClr val="lt1"/>
              </a:solidFill>
              <a:latin typeface="Roboto Condensed"/>
              <a:ea typeface="Roboto Condensed"/>
              <a:cs typeface="Roboto Condensed"/>
              <a:sym typeface="Roboto Condensed"/>
            </a:endParaRPr>
          </a:p>
        </p:txBody>
      </p:sp>
      <p:pic>
        <p:nvPicPr>
          <p:cNvPr id="7" name="Graphic 6" descr="Warning">
            <a:extLst>
              <a:ext uri="{FF2B5EF4-FFF2-40B4-BE49-F238E27FC236}">
                <a16:creationId xmlns:a16="http://schemas.microsoft.com/office/drawing/2014/main" id="{1C7ACB0F-7650-4188-95A7-FD32B80E1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0085" y="2016671"/>
            <a:ext cx="643198" cy="643198"/>
          </a:xfrm>
          <a:prstGeom prst="rect">
            <a:avLst/>
          </a:prstGeom>
        </p:spPr>
      </p:pic>
      <p:pic>
        <p:nvPicPr>
          <p:cNvPr id="13" name="Graphic 12" descr="Gears">
            <a:extLst>
              <a:ext uri="{FF2B5EF4-FFF2-40B4-BE49-F238E27FC236}">
                <a16:creationId xmlns:a16="http://schemas.microsoft.com/office/drawing/2014/main" id="{7078419C-9E1C-47CB-9D15-1530B29F85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86039" y="4008145"/>
            <a:ext cx="828762" cy="828762"/>
          </a:xfrm>
          <a:prstGeom prst="rect">
            <a:avLst/>
          </a:prstGeom>
        </p:spPr>
      </p:pic>
    </p:spTree>
    <p:extLst>
      <p:ext uri="{BB962C8B-B14F-4D97-AF65-F5344CB8AC3E}">
        <p14:creationId xmlns:p14="http://schemas.microsoft.com/office/powerpoint/2010/main" val="157654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3"/>
        <p:cNvGrpSpPr/>
        <p:nvPr/>
      </p:nvGrpSpPr>
      <p:grpSpPr>
        <a:xfrm>
          <a:off x="0" y="0"/>
          <a:ext cx="0" cy="0"/>
          <a:chOff x="0" y="0"/>
          <a:chExt cx="0" cy="0"/>
        </a:xfrm>
      </p:grpSpPr>
      <p:sp>
        <p:nvSpPr>
          <p:cNvPr id="2384" name="Google Shape;2384;p58"/>
          <p:cNvSpPr/>
          <p:nvPr/>
        </p:nvSpPr>
        <p:spPr>
          <a:xfrm>
            <a:off x="0" y="0"/>
            <a:ext cx="12192000" cy="6858000"/>
          </a:xfrm>
          <a:prstGeom prst="rect">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2385" name="Google Shape;2385;p58"/>
          <p:cNvSpPr txBox="1"/>
          <p:nvPr/>
        </p:nvSpPr>
        <p:spPr>
          <a:xfrm>
            <a:off x="2677986" y="4135554"/>
            <a:ext cx="6836031" cy="533489"/>
          </a:xfrm>
          <a:prstGeom prst="rect">
            <a:avLst/>
          </a:prstGeom>
          <a:noFill/>
          <a:ln>
            <a:noFill/>
          </a:ln>
        </p:spPr>
        <p:txBody>
          <a:bodyPr spcFirstLastPara="1" wrap="square" lIns="121900" tIns="60933" rIns="121900" bIns="60933" anchor="t" anchorCtr="0">
            <a:spAutoFit/>
          </a:bodyPr>
          <a:lstStyle/>
          <a:p>
            <a:pPr algn="ctr"/>
            <a:r>
              <a:rPr lang="en-US" sz="2667">
                <a:solidFill>
                  <a:schemeClr val="lt1"/>
                </a:solidFill>
                <a:latin typeface="Roboto Condensed"/>
                <a:ea typeface="Roboto Condensed"/>
                <a:cs typeface="Roboto Condensed"/>
                <a:sym typeface="Roboto Condensed"/>
              </a:rPr>
              <a:t>The Problem at MVU Health</a:t>
            </a:r>
            <a:endParaRPr sz="2667">
              <a:solidFill>
                <a:schemeClr val="lt1"/>
              </a:solidFill>
              <a:latin typeface="Roboto Condensed"/>
              <a:ea typeface="Roboto Condensed"/>
              <a:cs typeface="Roboto Condensed"/>
              <a:sym typeface="Roboto Condensed"/>
            </a:endParaRPr>
          </a:p>
        </p:txBody>
      </p:sp>
      <p:sp>
        <p:nvSpPr>
          <p:cNvPr id="2386" name="Google Shape;2386;p58"/>
          <p:cNvSpPr txBox="1"/>
          <p:nvPr/>
        </p:nvSpPr>
        <p:spPr>
          <a:xfrm>
            <a:off x="2677986" y="4799391"/>
            <a:ext cx="6836031" cy="410379"/>
          </a:xfrm>
          <a:prstGeom prst="rect">
            <a:avLst/>
          </a:prstGeom>
          <a:noFill/>
          <a:ln>
            <a:noFill/>
          </a:ln>
        </p:spPr>
        <p:txBody>
          <a:bodyPr spcFirstLastPara="1" wrap="square" lIns="121900" tIns="60933" rIns="121900" bIns="60933" anchor="t" anchorCtr="0">
            <a:spAutoFit/>
          </a:bodyPr>
          <a:lstStyle/>
          <a:p>
            <a:pPr algn="ctr"/>
            <a:r>
              <a:rPr lang="en-US" sz="1867">
                <a:solidFill>
                  <a:schemeClr val="lt1"/>
                </a:solidFill>
                <a:latin typeface="Roboto Condensed"/>
                <a:ea typeface="Roboto Condensed"/>
                <a:cs typeface="Roboto Condensed"/>
                <a:sym typeface="Roboto Condensed"/>
              </a:rPr>
              <a:t>Deteriorating Mental Health of Health Care Providers</a:t>
            </a:r>
            <a:endParaRPr sz="2400"/>
          </a:p>
        </p:txBody>
      </p:sp>
      <p:sp>
        <p:nvSpPr>
          <p:cNvPr id="2387" name="Google Shape;2387;p58"/>
          <p:cNvSpPr/>
          <p:nvPr/>
        </p:nvSpPr>
        <p:spPr>
          <a:xfrm rot="2700000">
            <a:off x="5970903" y="5342828"/>
            <a:ext cx="230427" cy="230427"/>
          </a:xfrm>
          <a:prstGeom prst="rect">
            <a:avLst/>
          </a:prstGeom>
          <a:solidFill>
            <a:schemeClr val="lt1"/>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cxnSp>
        <p:nvCxnSpPr>
          <p:cNvPr id="2388" name="Google Shape;2388;p58"/>
          <p:cNvCxnSpPr/>
          <p:nvPr/>
        </p:nvCxnSpPr>
        <p:spPr>
          <a:xfrm rot="10800000">
            <a:off x="3945339" y="5458041"/>
            <a:ext cx="1824221" cy="0"/>
          </a:xfrm>
          <a:prstGeom prst="straightConnector1">
            <a:avLst/>
          </a:prstGeom>
          <a:noFill/>
          <a:ln w="9525" cap="flat" cmpd="sng">
            <a:solidFill>
              <a:schemeClr val="lt1"/>
            </a:solidFill>
            <a:prstDash val="solid"/>
            <a:round/>
            <a:headEnd type="none" w="sm" len="sm"/>
            <a:tailEnd type="none" w="sm" len="sm"/>
          </a:ln>
        </p:spPr>
      </p:cxnSp>
      <p:cxnSp>
        <p:nvCxnSpPr>
          <p:cNvPr id="2389" name="Google Shape;2389;p58"/>
          <p:cNvCxnSpPr/>
          <p:nvPr/>
        </p:nvCxnSpPr>
        <p:spPr>
          <a:xfrm rot="10800000">
            <a:off x="6422441" y="5458041"/>
            <a:ext cx="1747412" cy="0"/>
          </a:xfrm>
          <a:prstGeom prst="straightConnector1">
            <a:avLst/>
          </a:prstGeom>
          <a:noFill/>
          <a:ln w="9525" cap="flat" cmpd="sng">
            <a:solidFill>
              <a:schemeClr val="lt1"/>
            </a:solidFill>
            <a:prstDash val="solid"/>
            <a:round/>
            <a:headEnd type="none" w="sm" len="sm"/>
            <a:tailEnd type="none" w="sm" len="sm"/>
          </a:ln>
        </p:spPr>
      </p:cxnSp>
      <p:sp>
        <p:nvSpPr>
          <p:cNvPr id="2390" name="Google Shape;2390;p58"/>
          <p:cNvSpPr/>
          <p:nvPr/>
        </p:nvSpPr>
        <p:spPr>
          <a:xfrm rot="5400000">
            <a:off x="4127499" y="444501"/>
            <a:ext cx="3937003" cy="3048000"/>
          </a:xfrm>
          <a:prstGeom prst="homePlate">
            <a:avLst>
              <a:gd name="adj" fmla="val 50000"/>
            </a:avLst>
          </a:prstGeom>
          <a:solidFill>
            <a:srgbClr val="F2F2F2"/>
          </a:solidFill>
          <a:ln>
            <a:noFill/>
          </a:ln>
        </p:spPr>
        <p:txBody>
          <a:bodyPr spcFirstLastPara="1" wrap="square" lIns="121900" tIns="60933" rIns="121900" bIns="60933" anchor="t" anchorCtr="0">
            <a:noAutofit/>
          </a:bodyPr>
          <a:lstStyle/>
          <a:p>
            <a:pPr algn="ctr"/>
            <a:endParaRPr sz="2667">
              <a:solidFill>
                <a:schemeClr val="dk1"/>
              </a:solidFill>
              <a:latin typeface="Roboto Condensed"/>
              <a:ea typeface="Roboto Condensed"/>
              <a:cs typeface="Roboto Condensed"/>
              <a:sym typeface="Roboto Condensed"/>
            </a:endParaRPr>
          </a:p>
        </p:txBody>
      </p:sp>
      <p:sp>
        <p:nvSpPr>
          <p:cNvPr id="2391" name="Google Shape;2391;p58"/>
          <p:cNvSpPr/>
          <p:nvPr/>
        </p:nvSpPr>
        <p:spPr>
          <a:xfrm>
            <a:off x="5283200" y="1294709"/>
            <a:ext cx="1625600" cy="1503955"/>
          </a:xfrm>
          <a:custGeom>
            <a:avLst/>
            <a:gdLst/>
            <a:ahLst/>
            <a:cxnLst/>
            <a:rect l="l" t="t" r="r" b="b"/>
            <a:pathLst>
              <a:path w="68" h="63" extrusionOk="0">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388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69"/>
        <p:cNvGrpSpPr/>
        <p:nvPr/>
      </p:nvGrpSpPr>
      <p:grpSpPr>
        <a:xfrm>
          <a:off x="0" y="0"/>
          <a:ext cx="0" cy="0"/>
          <a:chOff x="0" y="0"/>
          <a:chExt cx="0" cy="0"/>
        </a:xfrm>
      </p:grpSpPr>
      <p:sp>
        <p:nvSpPr>
          <p:cNvPr id="7170" name="Google Shape;7170;p164"/>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a:t>Long-term Effects of Stress</a:t>
            </a:r>
            <a:endParaRPr/>
          </a:p>
        </p:txBody>
      </p:sp>
      <p:sp>
        <p:nvSpPr>
          <p:cNvPr id="7172" name="Google Shape;7172;p164"/>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4</a:t>
            </a:fld>
            <a:endParaRPr/>
          </a:p>
        </p:txBody>
      </p:sp>
      <p:grpSp>
        <p:nvGrpSpPr>
          <p:cNvPr id="7173" name="Google Shape;7173;p164"/>
          <p:cNvGrpSpPr/>
          <p:nvPr/>
        </p:nvGrpSpPr>
        <p:grpSpPr>
          <a:xfrm>
            <a:off x="7113153" y="5408047"/>
            <a:ext cx="2830946" cy="1069069"/>
            <a:chOff x="7154103" y="3206176"/>
            <a:chExt cx="2123210" cy="801801"/>
          </a:xfrm>
        </p:grpSpPr>
        <p:sp>
          <p:nvSpPr>
            <p:cNvPr id="7174" name="Google Shape;7174;p164"/>
            <p:cNvSpPr txBox="1"/>
            <p:nvPr/>
          </p:nvSpPr>
          <p:spPr>
            <a:xfrm>
              <a:off x="7154105" y="3453980"/>
              <a:ext cx="2123208" cy="553997"/>
            </a:xfrm>
            <a:prstGeom prst="rect">
              <a:avLst/>
            </a:prstGeom>
            <a:noFill/>
            <a:ln>
              <a:noFill/>
            </a:ln>
          </p:spPr>
          <p:txBody>
            <a:bodyPr spcFirstLastPara="1" wrap="square" lIns="0" tIns="0" rIns="0" bIns="0" anchor="t" anchorCtr="0">
              <a:spAutoFit/>
            </a:bodyPr>
            <a:lstStyle/>
            <a:p>
              <a:r>
                <a:rPr lang="en-US" sz="1600">
                  <a:solidFill>
                    <a:srgbClr val="929292"/>
                  </a:solidFill>
                  <a:latin typeface="Roboto Condensed"/>
                  <a:ea typeface="Roboto Condensed"/>
                  <a:cs typeface="Roboto Condensed"/>
                  <a:sym typeface="Roboto Condensed"/>
                </a:rPr>
                <a:t>Decreased productivity, increased medical errors, negative organizational outcome </a:t>
              </a:r>
              <a:endParaRPr sz="1600">
                <a:solidFill>
                  <a:srgbClr val="717171"/>
                </a:solidFill>
                <a:latin typeface="Roboto Condensed"/>
                <a:ea typeface="Roboto Condensed"/>
                <a:cs typeface="Roboto Condensed"/>
                <a:sym typeface="Roboto Condensed"/>
              </a:endParaRPr>
            </a:p>
          </p:txBody>
        </p:sp>
        <p:sp>
          <p:nvSpPr>
            <p:cNvPr id="7175" name="Google Shape;7175;p164"/>
            <p:cNvSpPr/>
            <p:nvPr/>
          </p:nvSpPr>
          <p:spPr>
            <a:xfrm>
              <a:off x="7154103" y="3206176"/>
              <a:ext cx="1530554" cy="215492"/>
            </a:xfrm>
            <a:prstGeom prst="rect">
              <a:avLst/>
            </a:prstGeom>
            <a:noFill/>
            <a:ln>
              <a:noFill/>
            </a:ln>
          </p:spPr>
          <p:txBody>
            <a:bodyPr spcFirstLastPara="1" wrap="square" lIns="0" tIns="0" rIns="0" bIns="0" anchor="t" anchorCtr="0">
              <a:spAutoFit/>
            </a:bodyPr>
            <a:lstStyle/>
            <a:p>
              <a:r>
                <a:rPr lang="en-US" sz="1867" b="1">
                  <a:solidFill>
                    <a:schemeClr val="accent3"/>
                  </a:solidFill>
                  <a:latin typeface="Roboto Condensed"/>
                  <a:ea typeface="Roboto Condensed"/>
                  <a:sym typeface="Roboto Condensed"/>
                </a:rPr>
                <a:t>CONSEQUENCES</a:t>
              </a:r>
              <a:endParaRPr sz="2400"/>
            </a:p>
          </p:txBody>
        </p:sp>
      </p:grpSp>
      <p:grpSp>
        <p:nvGrpSpPr>
          <p:cNvPr id="7176" name="Google Shape;7176;p164"/>
          <p:cNvGrpSpPr/>
          <p:nvPr/>
        </p:nvGrpSpPr>
        <p:grpSpPr>
          <a:xfrm>
            <a:off x="7133481" y="2942634"/>
            <a:ext cx="1942363" cy="2035313"/>
            <a:chOff x="5350111" y="2144684"/>
            <a:chExt cx="1456772" cy="1526485"/>
          </a:xfrm>
        </p:grpSpPr>
        <p:sp>
          <p:nvSpPr>
            <p:cNvPr id="7177" name="Google Shape;7177;p164"/>
            <p:cNvSpPr/>
            <p:nvPr/>
          </p:nvSpPr>
          <p:spPr>
            <a:xfrm>
              <a:off x="5355187" y="2219473"/>
              <a:ext cx="1451696" cy="1451696"/>
            </a:xfrm>
            <a:prstGeom prst="ellipse">
              <a:avLst/>
            </a:prstGeom>
            <a:solidFill>
              <a:schemeClr val="accent4">
                <a:lumMod val="50000"/>
              </a:schemeClr>
            </a:solidFill>
            <a:ln>
              <a:noFill/>
            </a:ln>
          </p:spPr>
          <p:txBody>
            <a:bodyPr spcFirstLastPara="1" wrap="square" lIns="121900" tIns="60933" rIns="121900" bIns="60933" anchor="ctr" anchorCtr="0">
              <a:noAutofit/>
            </a:bodyPr>
            <a:lstStyle/>
            <a:p>
              <a:pPr algn="ctr"/>
              <a:endParaRPr sz="1600" b="1">
                <a:solidFill>
                  <a:schemeClr val="lt1"/>
                </a:solidFill>
                <a:latin typeface="Roboto Medium"/>
                <a:ea typeface="Roboto Medium"/>
                <a:cs typeface="Roboto Medium"/>
                <a:sym typeface="Roboto Medium"/>
              </a:endParaRPr>
            </a:p>
          </p:txBody>
        </p:sp>
        <p:sp>
          <p:nvSpPr>
            <p:cNvPr id="7178" name="Google Shape;7178;p164"/>
            <p:cNvSpPr/>
            <p:nvPr/>
          </p:nvSpPr>
          <p:spPr>
            <a:xfrm>
              <a:off x="5350111" y="2144684"/>
              <a:ext cx="1451696" cy="1451696"/>
            </a:xfrm>
            <a:prstGeom prst="ellipse">
              <a:avLst/>
            </a:prstGeom>
            <a:solidFill>
              <a:schemeClr val="accent4"/>
            </a:solidFill>
            <a:ln>
              <a:noFill/>
            </a:ln>
          </p:spPr>
          <p:txBody>
            <a:bodyPr spcFirstLastPara="1" wrap="square" lIns="121900" tIns="60933" rIns="121900" bIns="60933" anchor="ctr" anchorCtr="0">
              <a:noAutofit/>
            </a:bodyPr>
            <a:lstStyle/>
            <a:p>
              <a:pPr algn="ctr"/>
              <a:endParaRPr sz="1867" b="1">
                <a:solidFill>
                  <a:schemeClr val="lt1"/>
                </a:solidFill>
                <a:latin typeface="Roboto Medium"/>
                <a:ea typeface="Roboto Medium"/>
                <a:cs typeface="Roboto Medium"/>
                <a:sym typeface="Roboto Medium"/>
              </a:endParaRPr>
            </a:p>
          </p:txBody>
        </p:sp>
      </p:grpSp>
      <p:grpSp>
        <p:nvGrpSpPr>
          <p:cNvPr id="7179" name="Google Shape;7179;p164"/>
          <p:cNvGrpSpPr/>
          <p:nvPr/>
        </p:nvGrpSpPr>
        <p:grpSpPr>
          <a:xfrm>
            <a:off x="2988581" y="2942634"/>
            <a:ext cx="1935595" cy="2021767"/>
            <a:chOff x="2241436" y="2144684"/>
            <a:chExt cx="1451696" cy="1516325"/>
          </a:xfrm>
        </p:grpSpPr>
        <p:sp>
          <p:nvSpPr>
            <p:cNvPr id="7180" name="Google Shape;7180;p164"/>
            <p:cNvSpPr/>
            <p:nvPr/>
          </p:nvSpPr>
          <p:spPr>
            <a:xfrm>
              <a:off x="2241436" y="2209313"/>
              <a:ext cx="1451696" cy="1451696"/>
            </a:xfrm>
            <a:prstGeom prst="ellipse">
              <a:avLst/>
            </a:prstGeom>
            <a:solidFill>
              <a:srgbClr val="1A5D8A"/>
            </a:solidFill>
            <a:ln>
              <a:noFill/>
            </a:ln>
          </p:spPr>
          <p:txBody>
            <a:bodyPr spcFirstLastPara="1" wrap="square" lIns="121900" tIns="60933" rIns="121900" bIns="60933" anchor="ctr" anchorCtr="0">
              <a:noAutofit/>
            </a:bodyPr>
            <a:lstStyle/>
            <a:p>
              <a:pPr algn="ctr"/>
              <a:endParaRPr sz="1600" b="1">
                <a:solidFill>
                  <a:schemeClr val="lt1"/>
                </a:solidFill>
                <a:latin typeface="Roboto Medium"/>
                <a:ea typeface="Roboto Medium"/>
                <a:cs typeface="Roboto Medium"/>
                <a:sym typeface="Roboto Medium"/>
              </a:endParaRPr>
            </a:p>
          </p:txBody>
        </p:sp>
        <p:sp>
          <p:nvSpPr>
            <p:cNvPr id="7181" name="Google Shape;7181;p164"/>
            <p:cNvSpPr/>
            <p:nvPr/>
          </p:nvSpPr>
          <p:spPr>
            <a:xfrm>
              <a:off x="2241436" y="2144684"/>
              <a:ext cx="1451696" cy="1451696"/>
            </a:xfrm>
            <a:prstGeom prst="ellipse">
              <a:avLst/>
            </a:prstGeom>
            <a:solidFill>
              <a:schemeClr val="accent1"/>
            </a:solidFill>
            <a:ln>
              <a:noFill/>
            </a:ln>
          </p:spPr>
          <p:txBody>
            <a:bodyPr spcFirstLastPara="1" wrap="square" lIns="121900" tIns="60933" rIns="121900" bIns="60933" anchor="ctr" anchorCtr="0">
              <a:noAutofit/>
            </a:bodyPr>
            <a:lstStyle/>
            <a:p>
              <a:pPr algn="ctr"/>
              <a:endParaRPr sz="1600" b="1">
                <a:solidFill>
                  <a:schemeClr val="lt1"/>
                </a:solidFill>
                <a:latin typeface="Roboto Medium"/>
                <a:ea typeface="Roboto Medium"/>
                <a:cs typeface="Roboto Medium"/>
                <a:sym typeface="Roboto Medium"/>
              </a:endParaRPr>
            </a:p>
          </p:txBody>
        </p:sp>
      </p:grpSp>
      <p:grpSp>
        <p:nvGrpSpPr>
          <p:cNvPr id="7182" name="Google Shape;7182;p164"/>
          <p:cNvGrpSpPr/>
          <p:nvPr/>
        </p:nvGrpSpPr>
        <p:grpSpPr>
          <a:xfrm>
            <a:off x="4786895" y="1782814"/>
            <a:ext cx="1935595" cy="2009743"/>
            <a:chOff x="3590171" y="1274819"/>
            <a:chExt cx="1451696" cy="1507307"/>
          </a:xfrm>
        </p:grpSpPr>
        <p:sp>
          <p:nvSpPr>
            <p:cNvPr id="7183" name="Google Shape;7183;p164"/>
            <p:cNvSpPr/>
            <p:nvPr/>
          </p:nvSpPr>
          <p:spPr>
            <a:xfrm>
              <a:off x="3590171" y="1330430"/>
              <a:ext cx="1451696" cy="1451696"/>
            </a:xfrm>
            <a:prstGeom prst="ellipse">
              <a:avLst/>
            </a:prstGeom>
            <a:solidFill>
              <a:schemeClr val="accent2">
                <a:lumMod val="75000"/>
              </a:schemeClr>
            </a:solidFill>
            <a:ln>
              <a:noFill/>
            </a:ln>
          </p:spPr>
          <p:txBody>
            <a:bodyPr spcFirstLastPara="1" wrap="square" lIns="121900" tIns="60933" rIns="121900" bIns="60933" anchor="ctr" anchorCtr="0">
              <a:noAutofit/>
            </a:bodyPr>
            <a:lstStyle/>
            <a:p>
              <a:pPr algn="ctr"/>
              <a:endParaRPr sz="1600" b="1">
                <a:solidFill>
                  <a:schemeClr val="lt1"/>
                </a:solidFill>
                <a:latin typeface="Roboto Medium"/>
                <a:ea typeface="Roboto Medium"/>
                <a:cs typeface="Roboto Medium"/>
                <a:sym typeface="Roboto Medium"/>
              </a:endParaRPr>
            </a:p>
          </p:txBody>
        </p:sp>
        <p:sp>
          <p:nvSpPr>
            <p:cNvPr id="7184" name="Google Shape;7184;p164"/>
            <p:cNvSpPr/>
            <p:nvPr/>
          </p:nvSpPr>
          <p:spPr>
            <a:xfrm>
              <a:off x="3590171" y="1274819"/>
              <a:ext cx="1451696" cy="1451696"/>
            </a:xfrm>
            <a:prstGeom prst="ellipse">
              <a:avLst/>
            </a:prstGeom>
            <a:solidFill>
              <a:schemeClr val="accent2"/>
            </a:solidFill>
            <a:ln>
              <a:noFill/>
            </a:ln>
          </p:spPr>
          <p:txBody>
            <a:bodyPr spcFirstLastPara="1" wrap="square" lIns="121900" tIns="60933" rIns="121900" bIns="60933" anchor="ctr" anchorCtr="0">
              <a:noAutofit/>
            </a:bodyPr>
            <a:lstStyle/>
            <a:p>
              <a:pPr algn="ctr"/>
              <a:endParaRPr sz="1867" b="1">
                <a:solidFill>
                  <a:schemeClr val="lt1"/>
                </a:solidFill>
                <a:latin typeface="Roboto Medium"/>
                <a:ea typeface="Roboto Medium"/>
                <a:cs typeface="Roboto Medium"/>
                <a:sym typeface="Roboto Medium"/>
              </a:endParaRPr>
            </a:p>
          </p:txBody>
        </p:sp>
      </p:grpSp>
      <p:grpSp>
        <p:nvGrpSpPr>
          <p:cNvPr id="7185" name="Google Shape;7185;p164"/>
          <p:cNvGrpSpPr/>
          <p:nvPr/>
        </p:nvGrpSpPr>
        <p:grpSpPr>
          <a:xfrm>
            <a:off x="5252073" y="3779857"/>
            <a:ext cx="1935595" cy="2013676"/>
            <a:chOff x="3939055" y="2772601"/>
            <a:chExt cx="1451696" cy="1510257"/>
          </a:xfrm>
        </p:grpSpPr>
        <p:sp>
          <p:nvSpPr>
            <p:cNvPr id="7186" name="Google Shape;7186;p164"/>
            <p:cNvSpPr/>
            <p:nvPr/>
          </p:nvSpPr>
          <p:spPr>
            <a:xfrm>
              <a:off x="3939055" y="2831162"/>
              <a:ext cx="1451696" cy="1451696"/>
            </a:xfrm>
            <a:prstGeom prst="ellipse">
              <a:avLst/>
            </a:prstGeom>
            <a:solidFill>
              <a:srgbClr val="768F3B"/>
            </a:solidFill>
            <a:ln>
              <a:noFill/>
            </a:ln>
          </p:spPr>
          <p:txBody>
            <a:bodyPr spcFirstLastPara="1" wrap="square" lIns="121900" tIns="60933" rIns="121900" bIns="60933" anchor="ctr" anchorCtr="0">
              <a:noAutofit/>
            </a:bodyPr>
            <a:lstStyle/>
            <a:p>
              <a:pPr algn="ctr"/>
              <a:endParaRPr sz="1600" b="1">
                <a:solidFill>
                  <a:schemeClr val="lt1"/>
                </a:solidFill>
                <a:latin typeface="Roboto Medium"/>
                <a:ea typeface="Roboto Medium"/>
                <a:cs typeface="Roboto Medium"/>
                <a:sym typeface="Roboto Medium"/>
              </a:endParaRPr>
            </a:p>
          </p:txBody>
        </p:sp>
        <p:sp>
          <p:nvSpPr>
            <p:cNvPr id="7187" name="Google Shape;7187;p164"/>
            <p:cNvSpPr/>
            <p:nvPr/>
          </p:nvSpPr>
          <p:spPr>
            <a:xfrm>
              <a:off x="3939055" y="2772601"/>
              <a:ext cx="1451696" cy="1451696"/>
            </a:xfrm>
            <a:prstGeom prst="ellipse">
              <a:avLst/>
            </a:prstGeom>
            <a:solidFill>
              <a:schemeClr val="accent3"/>
            </a:solidFill>
            <a:ln>
              <a:noFill/>
            </a:ln>
          </p:spPr>
          <p:txBody>
            <a:bodyPr spcFirstLastPara="1" wrap="square" lIns="121900" tIns="60933" rIns="121900" bIns="60933" anchor="ctr" anchorCtr="0">
              <a:noAutofit/>
            </a:bodyPr>
            <a:lstStyle/>
            <a:p>
              <a:pPr algn="ctr"/>
              <a:endParaRPr sz="1867" b="1">
                <a:solidFill>
                  <a:schemeClr val="lt1"/>
                </a:solidFill>
                <a:latin typeface="Roboto Medium"/>
                <a:ea typeface="Roboto Medium"/>
                <a:cs typeface="Roboto Medium"/>
                <a:sym typeface="Roboto Medium"/>
              </a:endParaRPr>
            </a:p>
          </p:txBody>
        </p:sp>
      </p:grpSp>
      <p:grpSp>
        <p:nvGrpSpPr>
          <p:cNvPr id="7188" name="Google Shape;7188;p164"/>
          <p:cNvGrpSpPr/>
          <p:nvPr/>
        </p:nvGrpSpPr>
        <p:grpSpPr>
          <a:xfrm>
            <a:off x="2309707" y="1417872"/>
            <a:ext cx="2450095" cy="822848"/>
            <a:chOff x="142114" y="3168889"/>
            <a:chExt cx="1837571" cy="617134"/>
          </a:xfrm>
        </p:grpSpPr>
        <p:sp>
          <p:nvSpPr>
            <p:cNvPr id="7189" name="Google Shape;7189;p164"/>
            <p:cNvSpPr txBox="1"/>
            <p:nvPr/>
          </p:nvSpPr>
          <p:spPr>
            <a:xfrm>
              <a:off x="142114" y="3416692"/>
              <a:ext cx="1837571" cy="369331"/>
            </a:xfrm>
            <a:prstGeom prst="rect">
              <a:avLst/>
            </a:prstGeom>
            <a:noFill/>
            <a:ln>
              <a:noFill/>
            </a:ln>
          </p:spPr>
          <p:txBody>
            <a:bodyPr spcFirstLastPara="1" wrap="square" lIns="0" tIns="0" rIns="0" bIns="0" anchor="t" anchorCtr="0">
              <a:spAutoFit/>
            </a:bodyPr>
            <a:lstStyle/>
            <a:p>
              <a:pPr algn="r"/>
              <a:r>
                <a:rPr lang="en-US" sz="1600">
                  <a:solidFill>
                    <a:srgbClr val="929292"/>
                  </a:solidFill>
                  <a:latin typeface="Roboto Condensed"/>
                  <a:ea typeface="Roboto Condensed"/>
                  <a:cs typeface="Roboto Condensed"/>
                  <a:sym typeface="Roboto Condensed"/>
                </a:rPr>
                <a:t>Negative Impact on Mental Health and Well-being</a:t>
              </a:r>
              <a:endParaRPr sz="1600">
                <a:solidFill>
                  <a:srgbClr val="717171"/>
                </a:solidFill>
                <a:latin typeface="Roboto Condensed"/>
                <a:ea typeface="Roboto Condensed"/>
                <a:cs typeface="Roboto Condensed"/>
                <a:sym typeface="Roboto Condensed"/>
              </a:endParaRPr>
            </a:p>
          </p:txBody>
        </p:sp>
        <p:sp>
          <p:nvSpPr>
            <p:cNvPr id="7190" name="Google Shape;7190;p164"/>
            <p:cNvSpPr/>
            <p:nvPr/>
          </p:nvSpPr>
          <p:spPr>
            <a:xfrm>
              <a:off x="1078797" y="3168889"/>
              <a:ext cx="900888" cy="215492"/>
            </a:xfrm>
            <a:prstGeom prst="rect">
              <a:avLst/>
            </a:prstGeom>
            <a:noFill/>
            <a:ln>
              <a:noFill/>
            </a:ln>
          </p:spPr>
          <p:txBody>
            <a:bodyPr spcFirstLastPara="1" wrap="square" lIns="0" tIns="0" rIns="0" bIns="0" anchor="t" anchorCtr="0">
              <a:spAutoFit/>
            </a:bodyPr>
            <a:lstStyle/>
            <a:p>
              <a:pPr algn="r"/>
              <a:r>
                <a:rPr lang="en-US" sz="1867" b="1">
                  <a:solidFill>
                    <a:schemeClr val="accent2"/>
                  </a:solidFill>
                  <a:latin typeface="Roboto Condensed"/>
                  <a:ea typeface="Roboto Condensed"/>
                  <a:cs typeface="Roboto Condensed"/>
                  <a:sym typeface="Roboto Condensed"/>
                </a:rPr>
                <a:t>BURNOUT</a:t>
              </a:r>
              <a:endParaRPr sz="2400"/>
            </a:p>
          </p:txBody>
        </p:sp>
      </p:grpSp>
      <p:grpSp>
        <p:nvGrpSpPr>
          <p:cNvPr id="7194" name="Google Shape;7194;p164"/>
          <p:cNvGrpSpPr/>
          <p:nvPr/>
        </p:nvGrpSpPr>
        <p:grpSpPr>
          <a:xfrm>
            <a:off x="403034" y="3437458"/>
            <a:ext cx="2459781" cy="822848"/>
            <a:chOff x="134850" y="1363501"/>
            <a:chExt cx="1844836" cy="617134"/>
          </a:xfrm>
        </p:grpSpPr>
        <p:sp>
          <p:nvSpPr>
            <p:cNvPr id="7195" name="Google Shape;7195;p164"/>
            <p:cNvSpPr txBox="1"/>
            <p:nvPr/>
          </p:nvSpPr>
          <p:spPr>
            <a:xfrm>
              <a:off x="134850" y="1611304"/>
              <a:ext cx="1844835" cy="369331"/>
            </a:xfrm>
            <a:prstGeom prst="rect">
              <a:avLst/>
            </a:prstGeom>
            <a:noFill/>
            <a:ln>
              <a:noFill/>
            </a:ln>
          </p:spPr>
          <p:txBody>
            <a:bodyPr spcFirstLastPara="1" wrap="square" lIns="0" tIns="0" rIns="0" bIns="0" anchor="t" anchorCtr="0">
              <a:spAutoFit/>
            </a:bodyPr>
            <a:lstStyle/>
            <a:p>
              <a:pPr algn="r"/>
              <a:r>
                <a:rPr lang="en-US" sz="1600">
                  <a:solidFill>
                    <a:srgbClr val="929292"/>
                  </a:solidFill>
                  <a:latin typeface="Roboto Condensed"/>
                  <a:ea typeface="Roboto Condensed"/>
                  <a:cs typeface="Roboto Condensed"/>
                  <a:sym typeface="Roboto Condensed"/>
                </a:rPr>
                <a:t>Prolonged stress and work dissatisfaction</a:t>
              </a:r>
              <a:endParaRPr sz="1600">
                <a:solidFill>
                  <a:srgbClr val="717171"/>
                </a:solidFill>
                <a:latin typeface="Roboto Condensed"/>
                <a:ea typeface="Roboto Condensed"/>
                <a:cs typeface="Roboto Condensed"/>
                <a:sym typeface="Roboto Condensed"/>
              </a:endParaRPr>
            </a:p>
          </p:txBody>
        </p:sp>
        <p:sp>
          <p:nvSpPr>
            <p:cNvPr id="7196" name="Google Shape;7196;p164"/>
            <p:cNvSpPr/>
            <p:nvPr/>
          </p:nvSpPr>
          <p:spPr>
            <a:xfrm>
              <a:off x="1224209" y="1363501"/>
              <a:ext cx="755477" cy="215492"/>
            </a:xfrm>
            <a:prstGeom prst="rect">
              <a:avLst/>
            </a:prstGeom>
            <a:noFill/>
            <a:ln>
              <a:noFill/>
            </a:ln>
          </p:spPr>
          <p:txBody>
            <a:bodyPr spcFirstLastPara="1" wrap="square" lIns="0" tIns="0" rIns="0" bIns="0" anchor="t" anchorCtr="0">
              <a:spAutoFit/>
            </a:bodyPr>
            <a:lstStyle/>
            <a:p>
              <a:pPr algn="r"/>
              <a:r>
                <a:rPr lang="en-US" sz="1867" b="1">
                  <a:solidFill>
                    <a:schemeClr val="accent1"/>
                  </a:solidFill>
                  <a:latin typeface="Roboto Condensed"/>
                  <a:ea typeface="Roboto Condensed"/>
                  <a:cs typeface="Roboto Condensed"/>
                  <a:sym typeface="Roboto Condensed"/>
                </a:rPr>
                <a:t>STRESS</a:t>
              </a:r>
              <a:endParaRPr sz="2400"/>
            </a:p>
          </p:txBody>
        </p:sp>
      </p:grpSp>
      <p:sp>
        <p:nvSpPr>
          <p:cNvPr id="7197" name="Google Shape;7197;p164"/>
          <p:cNvSpPr/>
          <p:nvPr/>
        </p:nvSpPr>
        <p:spPr>
          <a:xfrm rot="-3063567">
            <a:off x="2827171" y="2646575"/>
            <a:ext cx="2181771" cy="2181771"/>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121900" tIns="60933" rIns="121900" bIns="60933" anchor="ctr" anchorCtr="0">
            <a:noAutofit/>
          </a:bodyPr>
          <a:lstStyle/>
          <a:p>
            <a:pPr algn="ctr"/>
            <a:endParaRPr sz="2667">
              <a:solidFill>
                <a:schemeClr val="dk1"/>
              </a:solidFill>
              <a:latin typeface="Roboto Condensed"/>
              <a:ea typeface="Roboto Condensed"/>
              <a:cs typeface="Roboto Condensed"/>
              <a:sym typeface="Roboto Condensed"/>
            </a:endParaRPr>
          </a:p>
        </p:txBody>
      </p:sp>
      <p:sp>
        <p:nvSpPr>
          <p:cNvPr id="7198" name="Google Shape;7198;p164"/>
          <p:cNvSpPr/>
          <p:nvPr/>
        </p:nvSpPr>
        <p:spPr>
          <a:xfrm rot="2537090">
            <a:off x="4855745" y="1697965"/>
            <a:ext cx="2181771" cy="2181771"/>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121900" tIns="60933" rIns="121900" bIns="60933" anchor="ctr" anchorCtr="0">
            <a:noAutofit/>
          </a:bodyPr>
          <a:lstStyle/>
          <a:p>
            <a:pPr algn="ctr"/>
            <a:endParaRPr sz="2667">
              <a:solidFill>
                <a:schemeClr val="dk1"/>
              </a:solidFill>
              <a:latin typeface="Roboto Condensed"/>
              <a:ea typeface="Roboto Condensed"/>
              <a:cs typeface="Roboto Condensed"/>
              <a:sym typeface="Roboto Condensed"/>
            </a:endParaRPr>
          </a:p>
        </p:txBody>
      </p:sp>
      <p:sp>
        <p:nvSpPr>
          <p:cNvPr id="7199" name="Google Shape;7199;p164"/>
          <p:cNvSpPr/>
          <p:nvPr/>
        </p:nvSpPr>
        <p:spPr>
          <a:xfrm rot="-4648537" flipH="1">
            <a:off x="4980351" y="3823811"/>
            <a:ext cx="2181771" cy="2181771"/>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121900" tIns="60933" rIns="121900" bIns="60933" anchor="ctr" anchorCtr="0">
            <a:noAutofit/>
          </a:bodyPr>
          <a:lstStyle/>
          <a:p>
            <a:pPr algn="ctr"/>
            <a:endParaRPr sz="2667">
              <a:solidFill>
                <a:schemeClr val="dk1"/>
              </a:solidFill>
              <a:latin typeface="Roboto Condensed"/>
              <a:ea typeface="Roboto Condensed"/>
              <a:cs typeface="Roboto Condensed"/>
              <a:sym typeface="Roboto Condensed"/>
            </a:endParaRPr>
          </a:p>
        </p:txBody>
      </p:sp>
      <p:sp>
        <p:nvSpPr>
          <p:cNvPr id="7200" name="Google Shape;7200;p164"/>
          <p:cNvSpPr/>
          <p:nvPr/>
        </p:nvSpPr>
        <p:spPr>
          <a:xfrm rot="-9159935" flipH="1">
            <a:off x="7036613" y="3091001"/>
            <a:ext cx="2181771" cy="2181771"/>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121900" tIns="60933" rIns="121900" bIns="60933" anchor="ctr" anchorCtr="0">
            <a:noAutofit/>
          </a:bodyPr>
          <a:lstStyle/>
          <a:p>
            <a:pPr algn="ctr"/>
            <a:endParaRPr sz="2667">
              <a:solidFill>
                <a:schemeClr val="dk1"/>
              </a:solidFill>
              <a:latin typeface="Roboto Condensed"/>
              <a:ea typeface="Roboto Condensed"/>
              <a:cs typeface="Roboto Condensed"/>
              <a:sym typeface="Roboto Condensed"/>
            </a:endParaRPr>
          </a:p>
        </p:txBody>
      </p:sp>
      <p:grpSp>
        <p:nvGrpSpPr>
          <p:cNvPr id="37" name="Google Shape;7173;p164">
            <a:extLst>
              <a:ext uri="{FF2B5EF4-FFF2-40B4-BE49-F238E27FC236}">
                <a16:creationId xmlns:a16="http://schemas.microsoft.com/office/drawing/2014/main" id="{79DC5179-58B5-AD4F-AFB9-773BA9B2CF38}"/>
              </a:ext>
            </a:extLst>
          </p:cNvPr>
          <p:cNvGrpSpPr/>
          <p:nvPr/>
        </p:nvGrpSpPr>
        <p:grpSpPr>
          <a:xfrm>
            <a:off x="9312062" y="3523704"/>
            <a:ext cx="2479837" cy="943974"/>
            <a:chOff x="7154103" y="3206176"/>
            <a:chExt cx="1859878" cy="707982"/>
          </a:xfrm>
        </p:grpSpPr>
        <p:sp>
          <p:nvSpPr>
            <p:cNvPr id="38" name="Google Shape;7174;p164">
              <a:extLst>
                <a:ext uri="{FF2B5EF4-FFF2-40B4-BE49-F238E27FC236}">
                  <a16:creationId xmlns:a16="http://schemas.microsoft.com/office/drawing/2014/main" id="{58D1C501-D9F3-DB4B-A7DE-BBA36817F573}"/>
                </a:ext>
              </a:extLst>
            </p:cNvPr>
            <p:cNvSpPr txBox="1"/>
            <p:nvPr/>
          </p:nvSpPr>
          <p:spPr>
            <a:xfrm>
              <a:off x="7154105" y="3453980"/>
              <a:ext cx="1859876" cy="153841"/>
            </a:xfrm>
            <a:prstGeom prst="rect">
              <a:avLst/>
            </a:prstGeom>
            <a:noFill/>
            <a:ln>
              <a:noFill/>
            </a:ln>
          </p:spPr>
          <p:txBody>
            <a:bodyPr spcFirstLastPara="1" wrap="square" lIns="0" tIns="0" rIns="0" bIns="0" anchor="t" anchorCtr="0">
              <a:spAutoFit/>
            </a:bodyPr>
            <a:lstStyle/>
            <a:p>
              <a:endParaRPr sz="1333">
                <a:solidFill>
                  <a:srgbClr val="717171"/>
                </a:solidFill>
                <a:latin typeface="Roboto Condensed"/>
                <a:ea typeface="Roboto Condensed"/>
                <a:cs typeface="Roboto Condensed"/>
                <a:sym typeface="Roboto Condensed"/>
              </a:endParaRPr>
            </a:p>
          </p:txBody>
        </p:sp>
        <p:sp>
          <p:nvSpPr>
            <p:cNvPr id="39" name="Google Shape;7175;p164">
              <a:extLst>
                <a:ext uri="{FF2B5EF4-FFF2-40B4-BE49-F238E27FC236}">
                  <a16:creationId xmlns:a16="http://schemas.microsoft.com/office/drawing/2014/main" id="{BCAFADB1-D4E7-D642-8A86-3B66A441C960}"/>
                </a:ext>
              </a:extLst>
            </p:cNvPr>
            <p:cNvSpPr/>
            <p:nvPr/>
          </p:nvSpPr>
          <p:spPr>
            <a:xfrm>
              <a:off x="7154103" y="3206176"/>
              <a:ext cx="1857678" cy="707982"/>
            </a:xfrm>
            <a:prstGeom prst="rect">
              <a:avLst/>
            </a:prstGeom>
            <a:noFill/>
            <a:ln>
              <a:noFill/>
            </a:ln>
          </p:spPr>
          <p:txBody>
            <a:bodyPr spcFirstLastPara="1" wrap="square" lIns="0" tIns="0" rIns="0" bIns="0" anchor="t" anchorCtr="0">
              <a:spAutoFit/>
            </a:bodyPr>
            <a:lstStyle/>
            <a:p>
              <a:r>
                <a:rPr lang="en-US" sz="1867" b="1">
                  <a:solidFill>
                    <a:schemeClr val="accent4"/>
                  </a:solidFill>
                  <a:latin typeface="Roboto Condensed"/>
                  <a:ea typeface="Roboto Condensed"/>
                  <a:sym typeface="Roboto Condensed"/>
                </a:rPr>
                <a:t>COST OF BURNOUT</a:t>
              </a:r>
            </a:p>
            <a:p>
              <a:r>
                <a:rPr lang="en-US" sz="1867" b="1">
                  <a:solidFill>
                    <a:schemeClr val="accent4"/>
                  </a:solidFill>
                  <a:latin typeface="Roboto Condensed"/>
                  <a:ea typeface="Roboto Condensed"/>
                  <a:sym typeface="Roboto Condensed"/>
                </a:rPr>
                <a:t>$5,168,000+</a:t>
              </a:r>
            </a:p>
            <a:p>
              <a:endParaRPr sz="2400"/>
            </a:p>
          </p:txBody>
        </p:sp>
      </p:grpSp>
      <p:pic>
        <p:nvPicPr>
          <p:cNvPr id="49" name="Graphic 48" descr="Fire">
            <a:extLst>
              <a:ext uri="{FF2B5EF4-FFF2-40B4-BE49-F238E27FC236}">
                <a16:creationId xmlns:a16="http://schemas.microsoft.com/office/drawing/2014/main" id="{BE7E8EBE-B23A-477C-97B3-1964795C9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4056" y="2296514"/>
            <a:ext cx="830753" cy="830753"/>
          </a:xfrm>
          <a:prstGeom prst="rect">
            <a:avLst/>
          </a:prstGeom>
        </p:spPr>
      </p:pic>
      <p:pic>
        <p:nvPicPr>
          <p:cNvPr id="13" name="Graphic 12" descr="Circles with arrows">
            <a:extLst>
              <a:ext uri="{FF2B5EF4-FFF2-40B4-BE49-F238E27FC236}">
                <a16:creationId xmlns:a16="http://schemas.microsoft.com/office/drawing/2014/main" id="{FBE8F96D-942A-4C7E-ABE1-9F7CA827B1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2670" y="4294902"/>
            <a:ext cx="914400" cy="914400"/>
          </a:xfrm>
          <a:prstGeom prst="rect">
            <a:avLst/>
          </a:prstGeom>
        </p:spPr>
      </p:pic>
      <p:pic>
        <p:nvPicPr>
          <p:cNvPr id="17" name="Graphic 16" descr="Worried face with solid fill">
            <a:extLst>
              <a:ext uri="{FF2B5EF4-FFF2-40B4-BE49-F238E27FC236}">
                <a16:creationId xmlns:a16="http://schemas.microsoft.com/office/drawing/2014/main" id="{781619FF-4CA5-40EC-8FFE-A14C6647FF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01350" y="3456372"/>
            <a:ext cx="914400" cy="914400"/>
          </a:xfrm>
          <a:prstGeom prst="rect">
            <a:avLst/>
          </a:prstGeom>
        </p:spPr>
      </p:pic>
      <p:pic>
        <p:nvPicPr>
          <p:cNvPr id="21" name="Graphic 20" descr="Coins">
            <a:extLst>
              <a:ext uri="{FF2B5EF4-FFF2-40B4-BE49-F238E27FC236}">
                <a16:creationId xmlns:a16="http://schemas.microsoft.com/office/drawing/2014/main" id="{999DE6B7-66E9-473E-9999-ABD89561981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76323" y="3456372"/>
            <a:ext cx="914400" cy="914400"/>
          </a:xfrm>
          <a:prstGeom prst="rect">
            <a:avLst/>
          </a:prstGeom>
        </p:spPr>
      </p:pic>
    </p:spTree>
    <p:extLst>
      <p:ext uri="{BB962C8B-B14F-4D97-AF65-F5344CB8AC3E}">
        <p14:creationId xmlns:p14="http://schemas.microsoft.com/office/powerpoint/2010/main" val="389968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06"/>
        <p:cNvGrpSpPr/>
        <p:nvPr/>
      </p:nvGrpSpPr>
      <p:grpSpPr>
        <a:xfrm>
          <a:off x="0" y="0"/>
          <a:ext cx="0" cy="0"/>
          <a:chOff x="0" y="0"/>
          <a:chExt cx="0" cy="0"/>
        </a:xfrm>
      </p:grpSpPr>
      <p:sp>
        <p:nvSpPr>
          <p:cNvPr id="7807" name="Google Shape;7807;p182"/>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sz="3000"/>
              <a:t>Factors Contributing to Physician Stress</a:t>
            </a:r>
            <a:endParaRPr sz="3000"/>
          </a:p>
        </p:txBody>
      </p:sp>
      <p:sp>
        <p:nvSpPr>
          <p:cNvPr id="7809" name="Google Shape;7809;p182"/>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5</a:t>
            </a:fld>
            <a:endParaRPr/>
          </a:p>
        </p:txBody>
      </p:sp>
      <p:sp>
        <p:nvSpPr>
          <p:cNvPr id="7810" name="Google Shape;7810;p182"/>
          <p:cNvSpPr/>
          <p:nvPr/>
        </p:nvSpPr>
        <p:spPr>
          <a:xfrm flipH="1">
            <a:off x="5380983" y="2123242"/>
            <a:ext cx="1634576" cy="1014623"/>
          </a:xfrm>
          <a:custGeom>
            <a:avLst/>
            <a:gdLst/>
            <a:ahLst/>
            <a:cxnLst/>
            <a:rect l="l" t="t" r="r" b="b"/>
            <a:pathLst>
              <a:path w="515" h="320" extrusionOk="0">
                <a:moveTo>
                  <a:pt x="515" y="102"/>
                </a:moveTo>
                <a:cubicBezTo>
                  <a:pt x="366" y="194"/>
                  <a:pt x="366" y="194"/>
                  <a:pt x="366" y="194"/>
                </a:cubicBezTo>
                <a:cubicBezTo>
                  <a:pt x="377" y="197"/>
                  <a:pt x="387" y="203"/>
                  <a:pt x="395" y="211"/>
                </a:cubicBezTo>
                <a:cubicBezTo>
                  <a:pt x="408" y="224"/>
                  <a:pt x="414" y="239"/>
                  <a:pt x="414" y="257"/>
                </a:cubicBezTo>
                <a:cubicBezTo>
                  <a:pt x="414" y="274"/>
                  <a:pt x="408" y="289"/>
                  <a:pt x="395" y="302"/>
                </a:cubicBezTo>
                <a:cubicBezTo>
                  <a:pt x="383" y="314"/>
                  <a:pt x="368" y="320"/>
                  <a:pt x="350" y="320"/>
                </a:cubicBezTo>
                <a:cubicBezTo>
                  <a:pt x="333" y="320"/>
                  <a:pt x="318" y="314"/>
                  <a:pt x="305" y="302"/>
                </a:cubicBezTo>
                <a:cubicBezTo>
                  <a:pt x="293" y="289"/>
                  <a:pt x="287" y="274"/>
                  <a:pt x="287" y="257"/>
                </a:cubicBezTo>
                <a:cubicBezTo>
                  <a:pt x="287" y="252"/>
                  <a:pt x="287" y="247"/>
                  <a:pt x="288" y="243"/>
                </a:cubicBezTo>
                <a:cubicBezTo>
                  <a:pt x="171" y="315"/>
                  <a:pt x="171" y="315"/>
                  <a:pt x="171" y="315"/>
                </a:cubicBezTo>
                <a:cubicBezTo>
                  <a:pt x="124" y="238"/>
                  <a:pt x="124" y="238"/>
                  <a:pt x="124" y="238"/>
                </a:cubicBezTo>
                <a:cubicBezTo>
                  <a:pt x="121" y="247"/>
                  <a:pt x="116" y="255"/>
                  <a:pt x="109" y="262"/>
                </a:cubicBezTo>
                <a:cubicBezTo>
                  <a:pt x="96" y="275"/>
                  <a:pt x="81" y="281"/>
                  <a:pt x="64" y="281"/>
                </a:cubicBezTo>
                <a:cubicBezTo>
                  <a:pt x="46" y="281"/>
                  <a:pt x="31" y="275"/>
                  <a:pt x="18" y="262"/>
                </a:cubicBezTo>
                <a:cubicBezTo>
                  <a:pt x="6" y="250"/>
                  <a:pt x="0" y="235"/>
                  <a:pt x="0" y="217"/>
                </a:cubicBezTo>
                <a:cubicBezTo>
                  <a:pt x="0" y="200"/>
                  <a:pt x="6" y="184"/>
                  <a:pt x="18" y="172"/>
                </a:cubicBezTo>
                <a:cubicBezTo>
                  <a:pt x="31" y="160"/>
                  <a:pt x="46" y="153"/>
                  <a:pt x="64" y="153"/>
                </a:cubicBezTo>
                <a:cubicBezTo>
                  <a:pt x="67" y="153"/>
                  <a:pt x="71" y="154"/>
                  <a:pt x="74" y="154"/>
                </a:cubicBezTo>
                <a:cubicBezTo>
                  <a:pt x="29" y="80"/>
                  <a:pt x="29" y="80"/>
                  <a:pt x="29" y="80"/>
                </a:cubicBezTo>
                <a:cubicBezTo>
                  <a:pt x="55" y="60"/>
                  <a:pt x="84" y="43"/>
                  <a:pt x="115" y="31"/>
                </a:cubicBezTo>
                <a:cubicBezTo>
                  <a:pt x="167" y="9"/>
                  <a:pt x="221" y="0"/>
                  <a:pt x="278" y="3"/>
                </a:cubicBezTo>
                <a:cubicBezTo>
                  <a:pt x="337" y="7"/>
                  <a:pt x="392" y="23"/>
                  <a:pt x="445" y="52"/>
                </a:cubicBezTo>
                <a:cubicBezTo>
                  <a:pt x="471" y="67"/>
                  <a:pt x="494" y="84"/>
                  <a:pt x="515" y="102"/>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11" name="Google Shape;7811;p182"/>
          <p:cNvSpPr/>
          <p:nvPr/>
        </p:nvSpPr>
        <p:spPr>
          <a:xfrm flipH="1">
            <a:off x="5028662" y="2446770"/>
            <a:ext cx="1453332" cy="1632881"/>
          </a:xfrm>
          <a:custGeom>
            <a:avLst/>
            <a:gdLst/>
            <a:ahLst/>
            <a:cxnLst/>
            <a:rect l="l" t="t" r="r" b="b"/>
            <a:pathLst>
              <a:path w="458" h="515" extrusionOk="0">
                <a:moveTo>
                  <a:pt x="458" y="345"/>
                </a:moveTo>
                <a:cubicBezTo>
                  <a:pt x="365" y="403"/>
                  <a:pt x="365" y="403"/>
                  <a:pt x="365" y="403"/>
                </a:cubicBezTo>
                <a:cubicBezTo>
                  <a:pt x="365" y="402"/>
                  <a:pt x="365" y="402"/>
                  <a:pt x="365" y="402"/>
                </a:cubicBezTo>
                <a:cubicBezTo>
                  <a:pt x="365" y="384"/>
                  <a:pt x="358" y="369"/>
                  <a:pt x="346" y="356"/>
                </a:cubicBezTo>
                <a:cubicBezTo>
                  <a:pt x="334" y="344"/>
                  <a:pt x="319" y="338"/>
                  <a:pt x="301" y="338"/>
                </a:cubicBezTo>
                <a:cubicBezTo>
                  <a:pt x="283" y="338"/>
                  <a:pt x="268" y="344"/>
                  <a:pt x="256" y="356"/>
                </a:cubicBezTo>
                <a:cubicBezTo>
                  <a:pt x="243" y="369"/>
                  <a:pt x="237" y="384"/>
                  <a:pt x="237" y="402"/>
                </a:cubicBezTo>
                <a:cubicBezTo>
                  <a:pt x="237" y="419"/>
                  <a:pt x="243" y="434"/>
                  <a:pt x="256" y="447"/>
                </a:cubicBezTo>
                <a:cubicBezTo>
                  <a:pt x="261" y="452"/>
                  <a:pt x="267" y="456"/>
                  <a:pt x="273" y="459"/>
                </a:cubicBezTo>
                <a:cubicBezTo>
                  <a:pt x="184" y="515"/>
                  <a:pt x="184" y="515"/>
                  <a:pt x="184" y="515"/>
                </a:cubicBezTo>
                <a:cubicBezTo>
                  <a:pt x="122" y="411"/>
                  <a:pt x="122" y="411"/>
                  <a:pt x="122" y="411"/>
                </a:cubicBezTo>
                <a:cubicBezTo>
                  <a:pt x="119" y="418"/>
                  <a:pt x="114" y="424"/>
                  <a:pt x="109" y="429"/>
                </a:cubicBezTo>
                <a:cubicBezTo>
                  <a:pt x="96" y="442"/>
                  <a:pt x="81" y="448"/>
                  <a:pt x="64" y="448"/>
                </a:cubicBezTo>
                <a:cubicBezTo>
                  <a:pt x="46" y="448"/>
                  <a:pt x="31" y="442"/>
                  <a:pt x="18" y="429"/>
                </a:cubicBezTo>
                <a:cubicBezTo>
                  <a:pt x="6" y="417"/>
                  <a:pt x="0" y="402"/>
                  <a:pt x="0" y="385"/>
                </a:cubicBezTo>
                <a:cubicBezTo>
                  <a:pt x="0" y="367"/>
                  <a:pt x="6" y="352"/>
                  <a:pt x="18" y="339"/>
                </a:cubicBezTo>
                <a:cubicBezTo>
                  <a:pt x="31" y="327"/>
                  <a:pt x="46" y="321"/>
                  <a:pt x="64" y="321"/>
                </a:cubicBezTo>
                <a:cubicBezTo>
                  <a:pt x="65" y="321"/>
                  <a:pt x="66" y="321"/>
                  <a:pt x="67" y="321"/>
                </a:cubicBezTo>
                <a:cubicBezTo>
                  <a:pt x="3" y="213"/>
                  <a:pt x="3" y="213"/>
                  <a:pt x="3" y="213"/>
                </a:cubicBezTo>
                <a:cubicBezTo>
                  <a:pt x="120" y="141"/>
                  <a:pt x="120" y="141"/>
                  <a:pt x="120" y="141"/>
                </a:cubicBezTo>
                <a:cubicBezTo>
                  <a:pt x="119" y="145"/>
                  <a:pt x="119" y="150"/>
                  <a:pt x="119" y="155"/>
                </a:cubicBezTo>
                <a:cubicBezTo>
                  <a:pt x="119" y="172"/>
                  <a:pt x="125" y="187"/>
                  <a:pt x="137" y="200"/>
                </a:cubicBezTo>
                <a:cubicBezTo>
                  <a:pt x="150" y="212"/>
                  <a:pt x="165" y="218"/>
                  <a:pt x="182" y="218"/>
                </a:cubicBezTo>
                <a:cubicBezTo>
                  <a:pt x="200" y="218"/>
                  <a:pt x="215" y="212"/>
                  <a:pt x="227" y="200"/>
                </a:cubicBezTo>
                <a:cubicBezTo>
                  <a:pt x="240" y="187"/>
                  <a:pt x="246" y="172"/>
                  <a:pt x="246" y="155"/>
                </a:cubicBezTo>
                <a:cubicBezTo>
                  <a:pt x="246" y="137"/>
                  <a:pt x="240" y="122"/>
                  <a:pt x="227" y="109"/>
                </a:cubicBezTo>
                <a:cubicBezTo>
                  <a:pt x="219" y="101"/>
                  <a:pt x="209" y="95"/>
                  <a:pt x="198" y="92"/>
                </a:cubicBezTo>
                <a:cubicBezTo>
                  <a:pt x="347" y="0"/>
                  <a:pt x="347" y="0"/>
                  <a:pt x="347" y="0"/>
                </a:cubicBezTo>
                <a:cubicBezTo>
                  <a:pt x="396" y="43"/>
                  <a:pt x="428" y="97"/>
                  <a:pt x="443" y="159"/>
                </a:cubicBezTo>
                <a:cubicBezTo>
                  <a:pt x="454" y="205"/>
                  <a:pt x="456" y="254"/>
                  <a:pt x="447" y="305"/>
                </a:cubicBezTo>
                <a:cubicBezTo>
                  <a:pt x="445" y="314"/>
                  <a:pt x="449" y="328"/>
                  <a:pt x="458" y="345"/>
                </a:cubicBez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12" name="Google Shape;7812;p182"/>
          <p:cNvSpPr/>
          <p:nvPr/>
        </p:nvSpPr>
        <p:spPr>
          <a:xfrm flipH="1">
            <a:off x="4771194" y="3518982"/>
            <a:ext cx="1126417" cy="1204335"/>
          </a:xfrm>
          <a:custGeom>
            <a:avLst/>
            <a:gdLst/>
            <a:ahLst/>
            <a:cxnLst/>
            <a:rect l="l" t="t" r="r" b="b"/>
            <a:pathLst>
              <a:path w="355" h="380" extrusionOk="0">
                <a:moveTo>
                  <a:pt x="114" y="365"/>
                </a:moveTo>
                <a:cubicBezTo>
                  <a:pt x="92" y="330"/>
                  <a:pt x="92" y="330"/>
                  <a:pt x="92" y="330"/>
                </a:cubicBezTo>
                <a:cubicBezTo>
                  <a:pt x="108" y="329"/>
                  <a:pt x="121" y="323"/>
                  <a:pt x="132" y="311"/>
                </a:cubicBezTo>
                <a:cubicBezTo>
                  <a:pt x="145" y="299"/>
                  <a:pt x="151" y="284"/>
                  <a:pt x="151" y="266"/>
                </a:cubicBezTo>
                <a:cubicBezTo>
                  <a:pt x="151" y="249"/>
                  <a:pt x="145" y="233"/>
                  <a:pt x="132" y="221"/>
                </a:cubicBezTo>
                <a:cubicBezTo>
                  <a:pt x="120" y="209"/>
                  <a:pt x="105" y="202"/>
                  <a:pt x="87" y="202"/>
                </a:cubicBezTo>
                <a:cubicBezTo>
                  <a:pt x="70" y="202"/>
                  <a:pt x="54" y="209"/>
                  <a:pt x="42" y="221"/>
                </a:cubicBezTo>
                <a:cubicBezTo>
                  <a:pt x="38" y="224"/>
                  <a:pt x="36" y="228"/>
                  <a:pt x="33" y="232"/>
                </a:cubicBezTo>
                <a:cubicBezTo>
                  <a:pt x="0" y="177"/>
                  <a:pt x="0" y="177"/>
                  <a:pt x="0" y="177"/>
                </a:cubicBezTo>
                <a:cubicBezTo>
                  <a:pt x="89" y="121"/>
                  <a:pt x="89" y="121"/>
                  <a:pt x="89" y="121"/>
                </a:cubicBezTo>
                <a:cubicBezTo>
                  <a:pt x="83" y="118"/>
                  <a:pt x="77" y="114"/>
                  <a:pt x="72" y="109"/>
                </a:cubicBezTo>
                <a:cubicBezTo>
                  <a:pt x="59" y="96"/>
                  <a:pt x="53" y="81"/>
                  <a:pt x="53" y="64"/>
                </a:cubicBezTo>
                <a:cubicBezTo>
                  <a:pt x="53" y="46"/>
                  <a:pt x="59" y="31"/>
                  <a:pt x="72" y="18"/>
                </a:cubicBezTo>
                <a:cubicBezTo>
                  <a:pt x="84" y="6"/>
                  <a:pt x="99" y="0"/>
                  <a:pt x="117" y="0"/>
                </a:cubicBezTo>
                <a:cubicBezTo>
                  <a:pt x="135" y="0"/>
                  <a:pt x="150" y="6"/>
                  <a:pt x="162" y="18"/>
                </a:cubicBezTo>
                <a:cubicBezTo>
                  <a:pt x="174" y="31"/>
                  <a:pt x="181" y="46"/>
                  <a:pt x="181" y="64"/>
                </a:cubicBezTo>
                <a:cubicBezTo>
                  <a:pt x="181" y="64"/>
                  <a:pt x="181" y="64"/>
                  <a:pt x="181" y="65"/>
                </a:cubicBezTo>
                <a:cubicBezTo>
                  <a:pt x="274" y="7"/>
                  <a:pt x="274" y="7"/>
                  <a:pt x="274" y="7"/>
                </a:cubicBezTo>
                <a:cubicBezTo>
                  <a:pt x="279" y="17"/>
                  <a:pt x="286" y="29"/>
                  <a:pt x="294" y="42"/>
                </a:cubicBezTo>
                <a:cubicBezTo>
                  <a:pt x="321" y="79"/>
                  <a:pt x="338" y="102"/>
                  <a:pt x="344" y="112"/>
                </a:cubicBezTo>
                <a:cubicBezTo>
                  <a:pt x="353" y="127"/>
                  <a:pt x="355" y="138"/>
                  <a:pt x="351" y="146"/>
                </a:cubicBezTo>
                <a:cubicBezTo>
                  <a:pt x="348" y="154"/>
                  <a:pt x="339" y="160"/>
                  <a:pt x="324" y="167"/>
                </a:cubicBezTo>
                <a:cubicBezTo>
                  <a:pt x="312" y="172"/>
                  <a:pt x="307" y="180"/>
                  <a:pt x="309" y="190"/>
                </a:cubicBezTo>
                <a:cubicBezTo>
                  <a:pt x="309" y="196"/>
                  <a:pt x="311" y="204"/>
                  <a:pt x="313" y="216"/>
                </a:cubicBezTo>
                <a:cubicBezTo>
                  <a:pt x="313" y="223"/>
                  <a:pt x="307" y="229"/>
                  <a:pt x="295" y="233"/>
                </a:cubicBezTo>
                <a:cubicBezTo>
                  <a:pt x="289" y="235"/>
                  <a:pt x="283" y="236"/>
                  <a:pt x="277" y="236"/>
                </a:cubicBezTo>
                <a:cubicBezTo>
                  <a:pt x="282" y="237"/>
                  <a:pt x="286" y="238"/>
                  <a:pt x="291" y="240"/>
                </a:cubicBezTo>
                <a:cubicBezTo>
                  <a:pt x="301" y="244"/>
                  <a:pt x="305" y="249"/>
                  <a:pt x="305" y="256"/>
                </a:cubicBezTo>
                <a:cubicBezTo>
                  <a:pt x="305" y="263"/>
                  <a:pt x="299" y="270"/>
                  <a:pt x="287" y="276"/>
                </a:cubicBezTo>
                <a:cubicBezTo>
                  <a:pt x="281" y="280"/>
                  <a:pt x="275" y="283"/>
                  <a:pt x="269" y="285"/>
                </a:cubicBezTo>
                <a:cubicBezTo>
                  <a:pt x="264" y="289"/>
                  <a:pt x="263" y="299"/>
                  <a:pt x="264" y="314"/>
                </a:cubicBezTo>
                <a:cubicBezTo>
                  <a:pt x="265" y="332"/>
                  <a:pt x="261" y="347"/>
                  <a:pt x="253" y="361"/>
                </a:cubicBezTo>
                <a:cubicBezTo>
                  <a:pt x="247" y="370"/>
                  <a:pt x="241" y="376"/>
                  <a:pt x="235" y="378"/>
                </a:cubicBezTo>
                <a:cubicBezTo>
                  <a:pt x="230" y="380"/>
                  <a:pt x="223" y="380"/>
                  <a:pt x="214" y="379"/>
                </a:cubicBezTo>
                <a:cubicBezTo>
                  <a:pt x="208" y="378"/>
                  <a:pt x="196" y="375"/>
                  <a:pt x="177" y="372"/>
                </a:cubicBezTo>
                <a:cubicBezTo>
                  <a:pt x="158" y="368"/>
                  <a:pt x="138" y="366"/>
                  <a:pt x="117" y="366"/>
                </a:cubicBezTo>
                <a:cubicBezTo>
                  <a:pt x="116" y="365"/>
                  <a:pt x="115" y="365"/>
                  <a:pt x="114" y="365"/>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13" name="Google Shape;7813;p182"/>
          <p:cNvSpPr/>
          <p:nvPr/>
        </p:nvSpPr>
        <p:spPr>
          <a:xfrm flipH="1">
            <a:off x="5897611" y="3122619"/>
            <a:ext cx="1451639" cy="1541412"/>
          </a:xfrm>
          <a:custGeom>
            <a:avLst/>
            <a:gdLst/>
            <a:ahLst/>
            <a:cxnLst/>
            <a:rect l="l" t="t" r="r" b="b"/>
            <a:pathLst>
              <a:path w="457" h="486" extrusionOk="0">
                <a:moveTo>
                  <a:pt x="457" y="302"/>
                </a:moveTo>
                <a:cubicBezTo>
                  <a:pt x="367" y="357"/>
                  <a:pt x="367" y="357"/>
                  <a:pt x="367" y="357"/>
                </a:cubicBezTo>
                <a:cubicBezTo>
                  <a:pt x="372" y="360"/>
                  <a:pt x="377" y="364"/>
                  <a:pt x="382" y="368"/>
                </a:cubicBezTo>
                <a:cubicBezTo>
                  <a:pt x="394" y="381"/>
                  <a:pt x="400" y="396"/>
                  <a:pt x="400" y="414"/>
                </a:cubicBezTo>
                <a:cubicBezTo>
                  <a:pt x="400" y="431"/>
                  <a:pt x="394" y="446"/>
                  <a:pt x="382" y="458"/>
                </a:cubicBezTo>
                <a:cubicBezTo>
                  <a:pt x="369" y="471"/>
                  <a:pt x="354" y="477"/>
                  <a:pt x="337" y="477"/>
                </a:cubicBezTo>
                <a:cubicBezTo>
                  <a:pt x="319" y="477"/>
                  <a:pt x="304" y="471"/>
                  <a:pt x="291" y="458"/>
                </a:cubicBezTo>
                <a:cubicBezTo>
                  <a:pt x="280" y="447"/>
                  <a:pt x="273" y="432"/>
                  <a:pt x="273" y="416"/>
                </a:cubicBezTo>
                <a:cubicBezTo>
                  <a:pt x="158" y="486"/>
                  <a:pt x="158" y="486"/>
                  <a:pt x="158" y="486"/>
                </a:cubicBezTo>
                <a:cubicBezTo>
                  <a:pt x="156" y="469"/>
                  <a:pt x="152" y="452"/>
                  <a:pt x="148" y="435"/>
                </a:cubicBezTo>
                <a:cubicBezTo>
                  <a:pt x="139" y="403"/>
                  <a:pt x="139" y="403"/>
                  <a:pt x="139" y="403"/>
                </a:cubicBezTo>
                <a:cubicBezTo>
                  <a:pt x="108" y="372"/>
                  <a:pt x="108" y="372"/>
                  <a:pt x="108" y="372"/>
                </a:cubicBezTo>
                <a:cubicBezTo>
                  <a:pt x="84" y="345"/>
                  <a:pt x="63" y="315"/>
                  <a:pt x="45" y="283"/>
                </a:cubicBezTo>
                <a:cubicBezTo>
                  <a:pt x="25" y="246"/>
                  <a:pt x="9" y="209"/>
                  <a:pt x="0" y="172"/>
                </a:cubicBezTo>
                <a:cubicBezTo>
                  <a:pt x="83" y="120"/>
                  <a:pt x="83" y="120"/>
                  <a:pt x="83" y="120"/>
                </a:cubicBezTo>
                <a:cubicBezTo>
                  <a:pt x="83" y="122"/>
                  <a:pt x="83" y="123"/>
                  <a:pt x="83" y="125"/>
                </a:cubicBezTo>
                <a:cubicBezTo>
                  <a:pt x="83" y="142"/>
                  <a:pt x="89" y="157"/>
                  <a:pt x="101" y="170"/>
                </a:cubicBezTo>
                <a:cubicBezTo>
                  <a:pt x="114" y="182"/>
                  <a:pt x="129" y="188"/>
                  <a:pt x="146" y="188"/>
                </a:cubicBezTo>
                <a:cubicBezTo>
                  <a:pt x="164" y="188"/>
                  <a:pt x="179" y="182"/>
                  <a:pt x="191" y="170"/>
                </a:cubicBezTo>
                <a:cubicBezTo>
                  <a:pt x="204" y="157"/>
                  <a:pt x="210" y="142"/>
                  <a:pt x="210" y="125"/>
                </a:cubicBezTo>
                <a:cubicBezTo>
                  <a:pt x="210" y="107"/>
                  <a:pt x="204" y="92"/>
                  <a:pt x="191" y="79"/>
                </a:cubicBezTo>
                <a:cubicBezTo>
                  <a:pt x="185" y="73"/>
                  <a:pt x="178" y="68"/>
                  <a:pt x="171" y="65"/>
                </a:cubicBezTo>
                <a:cubicBezTo>
                  <a:pt x="276" y="0"/>
                  <a:pt x="276" y="0"/>
                  <a:pt x="276" y="0"/>
                </a:cubicBezTo>
                <a:cubicBezTo>
                  <a:pt x="340" y="108"/>
                  <a:pt x="340" y="108"/>
                  <a:pt x="340" y="108"/>
                </a:cubicBezTo>
                <a:cubicBezTo>
                  <a:pt x="339" y="108"/>
                  <a:pt x="338" y="108"/>
                  <a:pt x="337" y="108"/>
                </a:cubicBezTo>
                <a:cubicBezTo>
                  <a:pt x="319" y="108"/>
                  <a:pt x="304" y="114"/>
                  <a:pt x="291" y="126"/>
                </a:cubicBezTo>
                <a:cubicBezTo>
                  <a:pt x="279" y="139"/>
                  <a:pt x="273" y="154"/>
                  <a:pt x="273" y="172"/>
                </a:cubicBezTo>
                <a:cubicBezTo>
                  <a:pt x="273" y="189"/>
                  <a:pt x="279" y="204"/>
                  <a:pt x="291" y="216"/>
                </a:cubicBezTo>
                <a:cubicBezTo>
                  <a:pt x="304" y="229"/>
                  <a:pt x="319" y="235"/>
                  <a:pt x="337" y="235"/>
                </a:cubicBezTo>
                <a:cubicBezTo>
                  <a:pt x="354" y="235"/>
                  <a:pt x="369" y="229"/>
                  <a:pt x="382" y="216"/>
                </a:cubicBezTo>
                <a:cubicBezTo>
                  <a:pt x="387" y="211"/>
                  <a:pt x="392" y="205"/>
                  <a:pt x="395" y="198"/>
                </a:cubicBezTo>
                <a:lnTo>
                  <a:pt x="457" y="302"/>
                </a:lnTo>
                <a:close/>
              </a:path>
            </a:pathLst>
          </a:custGeom>
          <a:solidFill>
            <a:schemeClr val="accent5"/>
          </a:solidFill>
          <a:ln w="19050" cap="flat" cmpd="sng">
            <a:solidFill>
              <a:schemeClr val="lt1"/>
            </a:solidFill>
            <a:prstDash val="solid"/>
            <a:round/>
            <a:headEnd type="none" w="sm" len="sm"/>
            <a:tailEnd type="none" w="sm" len="sm"/>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14" name="Google Shape;7814;p182"/>
          <p:cNvSpPr/>
          <p:nvPr/>
        </p:nvSpPr>
        <p:spPr>
          <a:xfrm flipH="1">
            <a:off x="5418249" y="4079652"/>
            <a:ext cx="1561739" cy="1265313"/>
          </a:xfrm>
          <a:custGeom>
            <a:avLst/>
            <a:gdLst/>
            <a:ahLst/>
            <a:cxnLst/>
            <a:rect l="l" t="t" r="r" b="b"/>
            <a:pathLst>
              <a:path w="492" h="399" extrusionOk="0">
                <a:moveTo>
                  <a:pt x="455" y="188"/>
                </a:moveTo>
                <a:cubicBezTo>
                  <a:pt x="414" y="188"/>
                  <a:pt x="386" y="221"/>
                  <a:pt x="371" y="286"/>
                </a:cubicBezTo>
                <a:cubicBezTo>
                  <a:pt x="364" y="320"/>
                  <a:pt x="360" y="353"/>
                  <a:pt x="361" y="387"/>
                </a:cubicBezTo>
                <a:cubicBezTo>
                  <a:pt x="363" y="399"/>
                  <a:pt x="363" y="399"/>
                  <a:pt x="363" y="399"/>
                </a:cubicBezTo>
                <a:cubicBezTo>
                  <a:pt x="0" y="399"/>
                  <a:pt x="0" y="399"/>
                  <a:pt x="0" y="399"/>
                </a:cubicBezTo>
                <a:cubicBezTo>
                  <a:pt x="38" y="354"/>
                  <a:pt x="53" y="290"/>
                  <a:pt x="45" y="209"/>
                </a:cubicBezTo>
                <a:cubicBezTo>
                  <a:pt x="45" y="201"/>
                  <a:pt x="44" y="193"/>
                  <a:pt x="42" y="184"/>
                </a:cubicBezTo>
                <a:cubicBezTo>
                  <a:pt x="157" y="114"/>
                  <a:pt x="157" y="114"/>
                  <a:pt x="157" y="114"/>
                </a:cubicBezTo>
                <a:cubicBezTo>
                  <a:pt x="157" y="130"/>
                  <a:pt x="164" y="145"/>
                  <a:pt x="175" y="156"/>
                </a:cubicBezTo>
                <a:cubicBezTo>
                  <a:pt x="188" y="169"/>
                  <a:pt x="203" y="175"/>
                  <a:pt x="221" y="175"/>
                </a:cubicBezTo>
                <a:cubicBezTo>
                  <a:pt x="238" y="175"/>
                  <a:pt x="253" y="169"/>
                  <a:pt x="266" y="156"/>
                </a:cubicBezTo>
                <a:cubicBezTo>
                  <a:pt x="278" y="144"/>
                  <a:pt x="284" y="129"/>
                  <a:pt x="284" y="112"/>
                </a:cubicBezTo>
                <a:cubicBezTo>
                  <a:pt x="284" y="94"/>
                  <a:pt x="278" y="79"/>
                  <a:pt x="266" y="66"/>
                </a:cubicBezTo>
                <a:cubicBezTo>
                  <a:pt x="261" y="62"/>
                  <a:pt x="256" y="58"/>
                  <a:pt x="251" y="55"/>
                </a:cubicBezTo>
                <a:cubicBezTo>
                  <a:pt x="341" y="0"/>
                  <a:pt x="341" y="0"/>
                  <a:pt x="341" y="0"/>
                </a:cubicBezTo>
                <a:cubicBezTo>
                  <a:pt x="374" y="55"/>
                  <a:pt x="374" y="55"/>
                  <a:pt x="374" y="55"/>
                </a:cubicBezTo>
                <a:cubicBezTo>
                  <a:pt x="377" y="51"/>
                  <a:pt x="379" y="47"/>
                  <a:pt x="383" y="44"/>
                </a:cubicBezTo>
                <a:cubicBezTo>
                  <a:pt x="395" y="32"/>
                  <a:pt x="411" y="25"/>
                  <a:pt x="428" y="25"/>
                </a:cubicBezTo>
                <a:cubicBezTo>
                  <a:pt x="446" y="25"/>
                  <a:pt x="461" y="32"/>
                  <a:pt x="473" y="44"/>
                </a:cubicBezTo>
                <a:cubicBezTo>
                  <a:pt x="486" y="56"/>
                  <a:pt x="492" y="72"/>
                  <a:pt x="492" y="89"/>
                </a:cubicBezTo>
                <a:cubicBezTo>
                  <a:pt x="492" y="107"/>
                  <a:pt x="486" y="122"/>
                  <a:pt x="473" y="134"/>
                </a:cubicBezTo>
                <a:cubicBezTo>
                  <a:pt x="462" y="146"/>
                  <a:pt x="449" y="152"/>
                  <a:pt x="433" y="153"/>
                </a:cubicBezTo>
                <a:lnTo>
                  <a:pt x="455" y="188"/>
                </a:lnTo>
                <a:close/>
              </a:path>
            </a:pathLst>
          </a:custGeom>
          <a:solidFill>
            <a:schemeClr val="accent6"/>
          </a:solidFill>
          <a:ln w="19050" cap="flat" cmpd="sng">
            <a:solidFill>
              <a:schemeClr val="lt1"/>
            </a:solidFill>
            <a:prstDash val="solid"/>
            <a:round/>
            <a:headEnd type="none" w="sm" len="sm"/>
            <a:tailEnd type="none" w="sm" len="sm"/>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15" name="Google Shape;7815;p182"/>
          <p:cNvSpPr/>
          <p:nvPr/>
        </p:nvSpPr>
        <p:spPr>
          <a:xfrm flipH="1">
            <a:off x="6471830" y="2377321"/>
            <a:ext cx="929929" cy="1341537"/>
          </a:xfrm>
          <a:custGeom>
            <a:avLst/>
            <a:gdLst/>
            <a:ahLst/>
            <a:cxnLst/>
            <a:rect l="l" t="t" r="r" b="b"/>
            <a:pathLst>
              <a:path w="293" h="423" extrusionOk="0">
                <a:moveTo>
                  <a:pt x="17" y="407"/>
                </a:moveTo>
                <a:cubicBezTo>
                  <a:pt x="0" y="341"/>
                  <a:pt x="1" y="275"/>
                  <a:pt x="18" y="207"/>
                </a:cubicBezTo>
                <a:cubicBezTo>
                  <a:pt x="33" y="145"/>
                  <a:pt x="61" y="92"/>
                  <a:pt x="101" y="47"/>
                </a:cubicBezTo>
                <a:cubicBezTo>
                  <a:pt x="116" y="29"/>
                  <a:pt x="133" y="14"/>
                  <a:pt x="151" y="0"/>
                </a:cubicBezTo>
                <a:cubicBezTo>
                  <a:pt x="196" y="74"/>
                  <a:pt x="196" y="74"/>
                  <a:pt x="196" y="74"/>
                </a:cubicBezTo>
                <a:cubicBezTo>
                  <a:pt x="193" y="74"/>
                  <a:pt x="189" y="73"/>
                  <a:pt x="186" y="73"/>
                </a:cubicBezTo>
                <a:cubicBezTo>
                  <a:pt x="168" y="73"/>
                  <a:pt x="153" y="80"/>
                  <a:pt x="140" y="92"/>
                </a:cubicBezTo>
                <a:cubicBezTo>
                  <a:pt x="128" y="104"/>
                  <a:pt x="122" y="120"/>
                  <a:pt x="122" y="137"/>
                </a:cubicBezTo>
                <a:cubicBezTo>
                  <a:pt x="122" y="155"/>
                  <a:pt x="128" y="170"/>
                  <a:pt x="140" y="182"/>
                </a:cubicBezTo>
                <a:cubicBezTo>
                  <a:pt x="153" y="195"/>
                  <a:pt x="168" y="201"/>
                  <a:pt x="186" y="201"/>
                </a:cubicBezTo>
                <a:cubicBezTo>
                  <a:pt x="203" y="201"/>
                  <a:pt x="218" y="195"/>
                  <a:pt x="231" y="182"/>
                </a:cubicBezTo>
                <a:cubicBezTo>
                  <a:pt x="238" y="175"/>
                  <a:pt x="243" y="167"/>
                  <a:pt x="246" y="158"/>
                </a:cubicBezTo>
                <a:cubicBezTo>
                  <a:pt x="293" y="235"/>
                  <a:pt x="293" y="235"/>
                  <a:pt x="293" y="235"/>
                </a:cubicBezTo>
                <a:cubicBezTo>
                  <a:pt x="188" y="300"/>
                  <a:pt x="188" y="300"/>
                  <a:pt x="188" y="300"/>
                </a:cubicBezTo>
                <a:cubicBezTo>
                  <a:pt x="195" y="303"/>
                  <a:pt x="202" y="308"/>
                  <a:pt x="208" y="314"/>
                </a:cubicBezTo>
                <a:cubicBezTo>
                  <a:pt x="221" y="327"/>
                  <a:pt x="227" y="342"/>
                  <a:pt x="227" y="360"/>
                </a:cubicBezTo>
                <a:cubicBezTo>
                  <a:pt x="227" y="377"/>
                  <a:pt x="221" y="392"/>
                  <a:pt x="208" y="405"/>
                </a:cubicBezTo>
                <a:cubicBezTo>
                  <a:pt x="196" y="417"/>
                  <a:pt x="181" y="423"/>
                  <a:pt x="163" y="423"/>
                </a:cubicBezTo>
                <a:cubicBezTo>
                  <a:pt x="146" y="423"/>
                  <a:pt x="131" y="417"/>
                  <a:pt x="118" y="405"/>
                </a:cubicBezTo>
                <a:cubicBezTo>
                  <a:pt x="106" y="392"/>
                  <a:pt x="100" y="377"/>
                  <a:pt x="100" y="360"/>
                </a:cubicBezTo>
                <a:cubicBezTo>
                  <a:pt x="100" y="358"/>
                  <a:pt x="100" y="357"/>
                  <a:pt x="100" y="355"/>
                </a:cubicBezTo>
                <a:lnTo>
                  <a:pt x="17" y="407"/>
                </a:lnTo>
                <a:close/>
              </a:path>
            </a:pathLst>
          </a:custGeom>
          <a:solidFill>
            <a:schemeClr val="accent4"/>
          </a:solidFill>
          <a:ln w="19050" cap="flat" cmpd="sng">
            <a:solidFill>
              <a:schemeClr val="lt1"/>
            </a:solidFill>
            <a:prstDash val="solid"/>
            <a:round/>
            <a:headEnd type="none" w="sm" len="sm"/>
            <a:tailEnd type="none" w="sm" len="sm"/>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16" name="Google Shape;7816;p182"/>
          <p:cNvSpPr txBox="1"/>
          <p:nvPr/>
        </p:nvSpPr>
        <p:spPr>
          <a:xfrm>
            <a:off x="1391959" y="2312549"/>
            <a:ext cx="3175476" cy="800219"/>
          </a:xfrm>
          <a:prstGeom prst="rect">
            <a:avLst/>
          </a:prstGeom>
          <a:noFill/>
          <a:ln>
            <a:noFill/>
          </a:ln>
        </p:spPr>
        <p:txBody>
          <a:bodyPr spcFirstLastPara="1" wrap="square" lIns="0" tIns="0" rIns="0" bIns="0" anchor="t" anchorCtr="0">
            <a:spAutoFit/>
          </a:bodyPr>
          <a:lstStyle/>
          <a:p>
            <a:pPr>
              <a:buClr>
                <a:schemeClr val="accent1"/>
              </a:buClr>
              <a:buSzPts val="1100"/>
            </a:pPr>
            <a:r>
              <a:rPr lang="en-US" sz="2000" b="1">
                <a:solidFill>
                  <a:schemeClr val="accent1"/>
                </a:solidFill>
                <a:latin typeface="Roboto Condensed"/>
                <a:ea typeface="Roboto Condensed"/>
                <a:cs typeface="Roboto Condensed"/>
                <a:sym typeface="Roboto Condensed"/>
              </a:rPr>
              <a:t>Inefficient EMR System</a:t>
            </a:r>
            <a:br>
              <a:rPr lang="en-US" sz="1333">
                <a:solidFill>
                  <a:srgbClr val="929292"/>
                </a:solidFill>
                <a:latin typeface="Roboto Condensed"/>
                <a:ea typeface="Roboto Condensed"/>
                <a:cs typeface="Roboto Condensed"/>
                <a:sym typeface="Roboto Condensed"/>
              </a:rPr>
            </a:br>
            <a:r>
              <a:rPr lang="en-US" sz="1600">
                <a:solidFill>
                  <a:srgbClr val="929292"/>
                </a:solidFill>
                <a:latin typeface="Roboto Condensed"/>
                <a:ea typeface="Roboto Condensed"/>
                <a:cs typeface="Roboto Condensed"/>
                <a:sym typeface="Roboto Condensed"/>
              </a:rPr>
              <a:t>Effective team-based care model too expensive to systemically implement  </a:t>
            </a:r>
            <a:endParaRPr lang="en-US" sz="1600"/>
          </a:p>
        </p:txBody>
      </p:sp>
      <p:sp>
        <p:nvSpPr>
          <p:cNvPr id="7817" name="Google Shape;7817;p182"/>
          <p:cNvSpPr/>
          <p:nvPr/>
        </p:nvSpPr>
        <p:spPr>
          <a:xfrm>
            <a:off x="872965" y="2436619"/>
            <a:ext cx="414624" cy="41462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18" name="Google Shape;7818;p182"/>
          <p:cNvSpPr/>
          <p:nvPr/>
        </p:nvSpPr>
        <p:spPr>
          <a:xfrm>
            <a:off x="872965" y="3515596"/>
            <a:ext cx="414624" cy="41462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19" name="Google Shape;7819;p182"/>
          <p:cNvSpPr/>
          <p:nvPr/>
        </p:nvSpPr>
        <p:spPr>
          <a:xfrm>
            <a:off x="872965" y="4599975"/>
            <a:ext cx="414624" cy="41462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20" name="Google Shape;7820;p182"/>
          <p:cNvSpPr/>
          <p:nvPr/>
        </p:nvSpPr>
        <p:spPr>
          <a:xfrm>
            <a:off x="10893892" y="2454943"/>
            <a:ext cx="414624" cy="41462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21" name="Google Shape;7821;p182"/>
          <p:cNvSpPr/>
          <p:nvPr/>
        </p:nvSpPr>
        <p:spPr>
          <a:xfrm>
            <a:off x="10893892" y="3542284"/>
            <a:ext cx="414624" cy="41462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22" name="Google Shape;7822;p182"/>
          <p:cNvSpPr/>
          <p:nvPr/>
        </p:nvSpPr>
        <p:spPr>
          <a:xfrm>
            <a:off x="10893892" y="4613264"/>
            <a:ext cx="414624" cy="41462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6"/>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sp>
        <p:nvSpPr>
          <p:cNvPr id="7823" name="Google Shape;7823;p182"/>
          <p:cNvSpPr txBox="1"/>
          <p:nvPr/>
        </p:nvSpPr>
        <p:spPr>
          <a:xfrm>
            <a:off x="1391959" y="3494696"/>
            <a:ext cx="3175476" cy="523220"/>
          </a:xfrm>
          <a:prstGeom prst="rect">
            <a:avLst/>
          </a:prstGeom>
          <a:noFill/>
          <a:ln>
            <a:noFill/>
          </a:ln>
        </p:spPr>
        <p:txBody>
          <a:bodyPr spcFirstLastPara="1" wrap="square" lIns="0" tIns="0" rIns="0" bIns="0" anchor="t" anchorCtr="0">
            <a:spAutoFit/>
          </a:bodyPr>
          <a:lstStyle/>
          <a:p>
            <a:pPr>
              <a:buClr>
                <a:schemeClr val="accent2"/>
              </a:buClr>
              <a:buSzPts val="1100"/>
            </a:pPr>
            <a:r>
              <a:rPr lang="en-US" b="1">
                <a:solidFill>
                  <a:schemeClr val="accent2"/>
                </a:solidFill>
                <a:latin typeface="Roboto Condensed"/>
                <a:ea typeface="Roboto Condensed"/>
                <a:cs typeface="Roboto Condensed"/>
                <a:sym typeface="Roboto Condensed"/>
              </a:rPr>
              <a:t>Productivity-based Compensation</a:t>
            </a:r>
            <a:br>
              <a:rPr lang="en-US" sz="1333">
                <a:solidFill>
                  <a:srgbClr val="929292"/>
                </a:solidFill>
                <a:latin typeface="Roboto Condensed"/>
                <a:ea typeface="Roboto Condensed"/>
                <a:cs typeface="Roboto Condensed"/>
                <a:sym typeface="Roboto Condensed"/>
              </a:rPr>
            </a:br>
            <a:r>
              <a:rPr lang="en-US" sz="1600">
                <a:solidFill>
                  <a:srgbClr val="929292"/>
                </a:solidFill>
                <a:latin typeface="Roboto Condensed"/>
                <a:ea typeface="Roboto Condensed"/>
                <a:cs typeface="Roboto Condensed"/>
                <a:sym typeface="Roboto Condensed"/>
              </a:rPr>
              <a:t>Increased workload and pressure </a:t>
            </a:r>
            <a:endParaRPr sz="1600"/>
          </a:p>
        </p:txBody>
      </p:sp>
      <p:sp>
        <p:nvSpPr>
          <p:cNvPr id="7824" name="Google Shape;7824;p182"/>
          <p:cNvSpPr txBox="1"/>
          <p:nvPr/>
        </p:nvSpPr>
        <p:spPr>
          <a:xfrm>
            <a:off x="1356036" y="4594035"/>
            <a:ext cx="3415157" cy="769441"/>
          </a:xfrm>
          <a:prstGeom prst="rect">
            <a:avLst/>
          </a:prstGeom>
          <a:noFill/>
          <a:ln>
            <a:noFill/>
          </a:ln>
        </p:spPr>
        <p:txBody>
          <a:bodyPr spcFirstLastPara="1" wrap="square" lIns="0" tIns="0" rIns="0" bIns="0" anchor="t" anchorCtr="0">
            <a:spAutoFit/>
          </a:bodyPr>
          <a:lstStyle/>
          <a:p>
            <a:pPr>
              <a:buClr>
                <a:schemeClr val="accent3"/>
              </a:buClr>
              <a:buSzPts val="1100"/>
            </a:pPr>
            <a:r>
              <a:rPr lang="en-CA" b="1">
                <a:solidFill>
                  <a:schemeClr val="accent3"/>
                </a:solidFill>
                <a:latin typeface="Roboto Condensed" pitchFamily="2" charset="0"/>
                <a:ea typeface="Roboto Condensed" pitchFamily="2" charset="0"/>
              </a:rPr>
              <a:t>Underutilized Wellness Services</a:t>
            </a:r>
            <a:br>
              <a:rPr lang="en-US" sz="1333">
                <a:solidFill>
                  <a:srgbClr val="929292"/>
                </a:solidFill>
                <a:latin typeface="Roboto Condensed" pitchFamily="2" charset="0"/>
                <a:ea typeface="Roboto Condensed" pitchFamily="2" charset="0"/>
                <a:cs typeface="Roboto Condensed"/>
                <a:sym typeface="Roboto Condensed"/>
              </a:rPr>
            </a:br>
            <a:r>
              <a:rPr lang="en-US" sz="1600">
                <a:solidFill>
                  <a:srgbClr val="929292"/>
                </a:solidFill>
                <a:latin typeface="Roboto Condensed" pitchFamily="2" charset="0"/>
                <a:ea typeface="Roboto Condensed" pitchFamily="2" charset="0"/>
                <a:cs typeface="Roboto Condensed"/>
                <a:sym typeface="Roboto Condensed"/>
              </a:rPr>
              <a:t>Stigmatization and fear of license loss</a:t>
            </a:r>
            <a:endParaRPr lang="en-US" sz="1600">
              <a:latin typeface="Roboto Condensed" pitchFamily="2" charset="0"/>
              <a:ea typeface="Roboto Condensed" pitchFamily="2" charset="0"/>
            </a:endParaRPr>
          </a:p>
        </p:txBody>
      </p:sp>
      <p:sp>
        <p:nvSpPr>
          <p:cNvPr id="7825" name="Google Shape;7825;p182"/>
          <p:cNvSpPr txBox="1"/>
          <p:nvPr/>
        </p:nvSpPr>
        <p:spPr>
          <a:xfrm>
            <a:off x="7555378" y="2344251"/>
            <a:ext cx="3175476" cy="769441"/>
          </a:xfrm>
          <a:prstGeom prst="rect">
            <a:avLst/>
          </a:prstGeom>
          <a:noFill/>
          <a:ln>
            <a:noFill/>
          </a:ln>
        </p:spPr>
        <p:txBody>
          <a:bodyPr spcFirstLastPara="1" wrap="square" lIns="0" tIns="0" rIns="0" bIns="0" anchor="t" anchorCtr="0">
            <a:spAutoFit/>
          </a:bodyPr>
          <a:lstStyle/>
          <a:p>
            <a:pPr algn="r">
              <a:buClr>
                <a:schemeClr val="accent4"/>
              </a:buClr>
              <a:buSzPts val="1100"/>
            </a:pPr>
            <a:r>
              <a:rPr lang="en-US" b="1">
                <a:solidFill>
                  <a:schemeClr val="accent4"/>
                </a:solidFill>
                <a:latin typeface="Roboto Condensed"/>
                <a:ea typeface="Roboto Condensed"/>
                <a:cs typeface="Roboto Condensed"/>
                <a:sym typeface="Roboto Condensed"/>
              </a:rPr>
              <a:t>COVID-19 Pandemic</a:t>
            </a:r>
            <a:br>
              <a:rPr lang="en-US" sz="1467">
                <a:solidFill>
                  <a:schemeClr val="accent4"/>
                </a:solidFill>
                <a:latin typeface="Roboto Condensed"/>
                <a:ea typeface="Roboto Condensed"/>
                <a:cs typeface="Roboto Condensed"/>
                <a:sym typeface="Roboto Condensed"/>
              </a:rPr>
            </a:br>
            <a:r>
              <a:rPr lang="en-US" sz="1600">
                <a:solidFill>
                  <a:srgbClr val="929292"/>
                </a:solidFill>
                <a:latin typeface="Roboto Condensed"/>
                <a:ea typeface="Roboto Condensed"/>
                <a:cs typeface="Roboto Condensed"/>
                <a:sym typeface="Roboto Condensed"/>
              </a:rPr>
              <a:t>Increased occupational risk and uncertainty of future events</a:t>
            </a:r>
            <a:endParaRPr lang="en-US" sz="1600"/>
          </a:p>
        </p:txBody>
      </p:sp>
      <p:sp>
        <p:nvSpPr>
          <p:cNvPr id="7826" name="Google Shape;7826;p182"/>
          <p:cNvSpPr txBox="1"/>
          <p:nvPr/>
        </p:nvSpPr>
        <p:spPr>
          <a:xfrm>
            <a:off x="7583286" y="3515596"/>
            <a:ext cx="3175476" cy="769441"/>
          </a:xfrm>
          <a:prstGeom prst="rect">
            <a:avLst/>
          </a:prstGeom>
          <a:noFill/>
          <a:ln>
            <a:noFill/>
          </a:ln>
        </p:spPr>
        <p:txBody>
          <a:bodyPr spcFirstLastPara="1" wrap="square" lIns="0" tIns="0" rIns="0" bIns="0" anchor="t" anchorCtr="0">
            <a:spAutoFit/>
          </a:bodyPr>
          <a:lstStyle/>
          <a:p>
            <a:pPr algn="r">
              <a:buClr>
                <a:schemeClr val="accent5"/>
              </a:buClr>
              <a:buSzPts val="1100"/>
            </a:pPr>
            <a:r>
              <a:rPr lang="en-CA" b="1">
                <a:solidFill>
                  <a:schemeClr val="accent5"/>
                </a:solidFill>
                <a:latin typeface="Roboto" panose="02000000000000000000" pitchFamily="2" charset="0"/>
                <a:ea typeface="Roboto" panose="02000000000000000000" pitchFamily="2" charset="0"/>
              </a:rPr>
              <a:t>Increased Exposure to Death</a:t>
            </a:r>
          </a:p>
          <a:p>
            <a:pPr algn="r">
              <a:buClr>
                <a:schemeClr val="accent5"/>
              </a:buClr>
              <a:buSzPts val="1100"/>
            </a:pPr>
            <a:r>
              <a:rPr lang="en-US" sz="1600">
                <a:solidFill>
                  <a:srgbClr val="929292"/>
                </a:solidFill>
                <a:latin typeface="Roboto Condensed"/>
                <a:ea typeface="Roboto Condensed"/>
                <a:cs typeface="Roboto Condensed"/>
                <a:sym typeface="Roboto Condensed"/>
              </a:rPr>
              <a:t>Feelings of helplessness and failure</a:t>
            </a:r>
            <a:endParaRPr lang="en-US" sz="1600"/>
          </a:p>
        </p:txBody>
      </p:sp>
      <p:sp>
        <p:nvSpPr>
          <p:cNvPr id="7827" name="Google Shape;7827;p182"/>
          <p:cNvSpPr txBox="1"/>
          <p:nvPr/>
        </p:nvSpPr>
        <p:spPr>
          <a:xfrm>
            <a:off x="7555378" y="4502572"/>
            <a:ext cx="3175476" cy="769441"/>
          </a:xfrm>
          <a:prstGeom prst="rect">
            <a:avLst/>
          </a:prstGeom>
          <a:noFill/>
          <a:ln>
            <a:noFill/>
          </a:ln>
        </p:spPr>
        <p:txBody>
          <a:bodyPr spcFirstLastPara="1" wrap="square" lIns="0" tIns="0" rIns="0" bIns="0" anchor="t" anchorCtr="0">
            <a:spAutoFit/>
          </a:bodyPr>
          <a:lstStyle/>
          <a:p>
            <a:pPr algn="r">
              <a:buClr>
                <a:schemeClr val="accent6"/>
              </a:buClr>
              <a:buSzPts val="1100"/>
            </a:pPr>
            <a:r>
              <a:rPr lang="en-CA" b="1">
                <a:solidFill>
                  <a:schemeClr val="accent6"/>
                </a:solidFill>
                <a:latin typeface="Roboto Condensed"/>
                <a:ea typeface="Roboto Condensed"/>
                <a:cs typeface="Roboto Condensed"/>
                <a:sym typeface="Roboto Condensed"/>
              </a:rPr>
              <a:t>Social-Distancing Measures</a:t>
            </a:r>
            <a:endParaRPr lang="en-CA">
              <a:solidFill>
                <a:schemeClr val="accent6"/>
              </a:solidFill>
              <a:latin typeface="Roboto Condensed"/>
              <a:ea typeface="Roboto Condensed"/>
              <a:cs typeface="Roboto Condensed"/>
              <a:sym typeface="Roboto Condensed"/>
            </a:endParaRPr>
          </a:p>
          <a:p>
            <a:pPr algn="r">
              <a:buClr>
                <a:srgbClr val="929292"/>
              </a:buClr>
              <a:buSzPts val="1000"/>
            </a:pPr>
            <a:r>
              <a:rPr lang="en-US" sz="1600">
                <a:solidFill>
                  <a:srgbClr val="929292"/>
                </a:solidFill>
                <a:latin typeface="Roboto Condensed"/>
                <a:ea typeface="Roboto Condensed"/>
                <a:cs typeface="Roboto Condensed"/>
                <a:sym typeface="Roboto Condensed"/>
              </a:rPr>
              <a:t>Social isolation and disruption of normal day-to-day activities </a:t>
            </a:r>
            <a:endParaRPr lang="en-US" sz="1600"/>
          </a:p>
        </p:txBody>
      </p:sp>
    </p:spTree>
    <p:extLst>
      <p:ext uri="{BB962C8B-B14F-4D97-AF65-F5344CB8AC3E}">
        <p14:creationId xmlns:p14="http://schemas.microsoft.com/office/powerpoint/2010/main" val="349747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31"/>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sz="3000"/>
              <a:t>Action Plan</a:t>
            </a:r>
          </a:p>
        </p:txBody>
      </p:sp>
      <p:sp>
        <p:nvSpPr>
          <p:cNvPr id="1560" name="Google Shape;1560;p31"/>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6</a:t>
            </a:fld>
            <a:endParaRPr/>
          </a:p>
        </p:txBody>
      </p:sp>
      <p:grpSp>
        <p:nvGrpSpPr>
          <p:cNvPr id="1561" name="Google Shape;1561;p31"/>
          <p:cNvGrpSpPr/>
          <p:nvPr/>
        </p:nvGrpSpPr>
        <p:grpSpPr>
          <a:xfrm>
            <a:off x="1204914" y="2874016"/>
            <a:ext cx="1913671" cy="1937552"/>
            <a:chOff x="670272" y="1130084"/>
            <a:chExt cx="1435253" cy="1453164"/>
          </a:xfrm>
        </p:grpSpPr>
        <p:sp>
          <p:nvSpPr>
            <p:cNvPr id="1562" name="Google Shape;1562;p31"/>
            <p:cNvSpPr/>
            <p:nvPr/>
          </p:nvSpPr>
          <p:spPr>
            <a:xfrm>
              <a:off x="670272" y="1176870"/>
              <a:ext cx="1406378" cy="1406378"/>
            </a:xfrm>
            <a:prstGeom prst="roundRect">
              <a:avLst>
                <a:gd name="adj" fmla="val 7085"/>
              </a:avLst>
            </a:prstGeom>
            <a:solidFill>
              <a:srgbClr val="1A5D8A"/>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563" name="Google Shape;1563;p31"/>
            <p:cNvSpPr/>
            <p:nvPr/>
          </p:nvSpPr>
          <p:spPr>
            <a:xfrm>
              <a:off x="699147" y="1130084"/>
              <a:ext cx="1406378" cy="1406378"/>
            </a:xfrm>
            <a:prstGeom prst="roundRect">
              <a:avLst>
                <a:gd name="adj" fmla="val 7085"/>
              </a:avLst>
            </a:prstGeom>
            <a:solidFill>
              <a:schemeClr val="accent1"/>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sp>
        <p:nvSpPr>
          <p:cNvPr id="1564" name="Google Shape;1564;p31"/>
          <p:cNvSpPr txBox="1"/>
          <p:nvPr/>
        </p:nvSpPr>
        <p:spPr>
          <a:xfrm>
            <a:off x="1458552" y="3072938"/>
            <a:ext cx="1367897" cy="1477328"/>
          </a:xfrm>
          <a:prstGeom prst="rect">
            <a:avLst/>
          </a:prstGeom>
          <a:noFill/>
          <a:ln>
            <a:noFill/>
          </a:ln>
        </p:spPr>
        <p:txBody>
          <a:bodyPr spcFirstLastPara="1" wrap="square" lIns="0" tIns="0" rIns="0" bIns="0" anchor="t" anchorCtr="0">
            <a:spAutoFit/>
          </a:bodyPr>
          <a:lstStyle/>
          <a:p>
            <a:pPr algn="ctr">
              <a:buClr>
                <a:schemeClr val="lt1"/>
              </a:buClr>
              <a:buSzPts val="7200"/>
            </a:pPr>
            <a:r>
              <a:rPr lang="en-US" sz="9600" b="1">
                <a:solidFill>
                  <a:schemeClr val="lt1"/>
                </a:solidFill>
                <a:latin typeface="Roboto Condensed"/>
                <a:ea typeface="Roboto Condensed"/>
                <a:cs typeface="Roboto Condensed"/>
                <a:sym typeface="Roboto Condensed"/>
              </a:rPr>
              <a:t>1</a:t>
            </a:r>
            <a:endParaRPr sz="2400"/>
          </a:p>
        </p:txBody>
      </p:sp>
      <p:grpSp>
        <p:nvGrpSpPr>
          <p:cNvPr id="1565" name="Google Shape;1565;p31"/>
          <p:cNvGrpSpPr/>
          <p:nvPr/>
        </p:nvGrpSpPr>
        <p:grpSpPr>
          <a:xfrm>
            <a:off x="3853415" y="2874016"/>
            <a:ext cx="1913671" cy="1937552"/>
            <a:chOff x="670272" y="1130084"/>
            <a:chExt cx="1435253" cy="1453164"/>
          </a:xfrm>
        </p:grpSpPr>
        <p:sp>
          <p:nvSpPr>
            <p:cNvPr id="1566" name="Google Shape;1566;p31"/>
            <p:cNvSpPr/>
            <p:nvPr/>
          </p:nvSpPr>
          <p:spPr>
            <a:xfrm>
              <a:off x="670272" y="1176870"/>
              <a:ext cx="1406378" cy="1406378"/>
            </a:xfrm>
            <a:prstGeom prst="roundRect">
              <a:avLst>
                <a:gd name="adj" fmla="val 7085"/>
              </a:avLst>
            </a:prstGeom>
            <a:solidFill>
              <a:schemeClr val="accent2">
                <a:lumMod val="50000"/>
              </a:schemeClr>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567" name="Google Shape;1567;p31"/>
            <p:cNvSpPr/>
            <p:nvPr/>
          </p:nvSpPr>
          <p:spPr>
            <a:xfrm>
              <a:off x="699147" y="1130084"/>
              <a:ext cx="1406378" cy="1406378"/>
            </a:xfrm>
            <a:prstGeom prst="roundRect">
              <a:avLst>
                <a:gd name="adj" fmla="val 7085"/>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sp>
        <p:nvSpPr>
          <p:cNvPr id="1568" name="Google Shape;1568;p31"/>
          <p:cNvSpPr txBox="1"/>
          <p:nvPr/>
        </p:nvSpPr>
        <p:spPr>
          <a:xfrm>
            <a:off x="4107053" y="3072938"/>
            <a:ext cx="1367897" cy="1477328"/>
          </a:xfrm>
          <a:prstGeom prst="rect">
            <a:avLst/>
          </a:prstGeom>
          <a:noFill/>
          <a:ln>
            <a:noFill/>
          </a:ln>
        </p:spPr>
        <p:txBody>
          <a:bodyPr spcFirstLastPara="1" wrap="square" lIns="0" tIns="0" rIns="0" bIns="0" anchor="t" anchorCtr="0">
            <a:spAutoFit/>
          </a:bodyPr>
          <a:lstStyle/>
          <a:p>
            <a:pPr algn="ctr">
              <a:buClr>
                <a:schemeClr val="lt1"/>
              </a:buClr>
              <a:buSzPts val="7200"/>
            </a:pPr>
            <a:r>
              <a:rPr lang="en-US" sz="9600" b="1">
                <a:solidFill>
                  <a:schemeClr val="lt1"/>
                </a:solidFill>
                <a:latin typeface="Roboto Condensed"/>
                <a:ea typeface="Roboto Condensed"/>
                <a:cs typeface="Roboto Condensed"/>
                <a:sym typeface="Roboto Condensed"/>
              </a:rPr>
              <a:t>2</a:t>
            </a:r>
            <a:endParaRPr sz="2400"/>
          </a:p>
        </p:txBody>
      </p:sp>
      <p:grpSp>
        <p:nvGrpSpPr>
          <p:cNvPr id="1569" name="Google Shape;1569;p31"/>
          <p:cNvGrpSpPr/>
          <p:nvPr/>
        </p:nvGrpSpPr>
        <p:grpSpPr>
          <a:xfrm>
            <a:off x="6501917" y="2874016"/>
            <a:ext cx="1913671" cy="1937552"/>
            <a:chOff x="670272" y="1130084"/>
            <a:chExt cx="1435253" cy="1453164"/>
          </a:xfrm>
        </p:grpSpPr>
        <p:sp>
          <p:nvSpPr>
            <p:cNvPr id="1570" name="Google Shape;1570;p31"/>
            <p:cNvSpPr/>
            <p:nvPr/>
          </p:nvSpPr>
          <p:spPr>
            <a:xfrm>
              <a:off x="670272" y="1176870"/>
              <a:ext cx="1406378" cy="1406378"/>
            </a:xfrm>
            <a:prstGeom prst="roundRect">
              <a:avLst>
                <a:gd name="adj" fmla="val 7085"/>
              </a:avLst>
            </a:prstGeom>
            <a:solidFill>
              <a:srgbClr val="768F3B"/>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571" name="Google Shape;1571;p31"/>
            <p:cNvSpPr/>
            <p:nvPr/>
          </p:nvSpPr>
          <p:spPr>
            <a:xfrm>
              <a:off x="699147" y="1130084"/>
              <a:ext cx="1406378" cy="1406378"/>
            </a:xfrm>
            <a:prstGeom prst="roundRect">
              <a:avLst>
                <a:gd name="adj" fmla="val 7085"/>
              </a:avLst>
            </a:prstGeom>
            <a:solidFill>
              <a:schemeClr val="accent3"/>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sp>
        <p:nvSpPr>
          <p:cNvPr id="1572" name="Google Shape;1572;p31"/>
          <p:cNvSpPr txBox="1"/>
          <p:nvPr/>
        </p:nvSpPr>
        <p:spPr>
          <a:xfrm>
            <a:off x="6755554" y="3072938"/>
            <a:ext cx="1367897" cy="1477328"/>
          </a:xfrm>
          <a:prstGeom prst="rect">
            <a:avLst/>
          </a:prstGeom>
          <a:noFill/>
          <a:ln>
            <a:noFill/>
          </a:ln>
        </p:spPr>
        <p:txBody>
          <a:bodyPr spcFirstLastPara="1" wrap="square" lIns="0" tIns="0" rIns="0" bIns="0" anchor="t" anchorCtr="0">
            <a:spAutoFit/>
          </a:bodyPr>
          <a:lstStyle/>
          <a:p>
            <a:pPr algn="ctr">
              <a:buClr>
                <a:schemeClr val="lt1"/>
              </a:buClr>
              <a:buSzPts val="7200"/>
            </a:pPr>
            <a:r>
              <a:rPr lang="en-US" sz="9600" b="1">
                <a:solidFill>
                  <a:schemeClr val="lt1"/>
                </a:solidFill>
                <a:latin typeface="Roboto Condensed"/>
                <a:ea typeface="Roboto Condensed"/>
                <a:cs typeface="Roboto Condensed"/>
                <a:sym typeface="Roboto Condensed"/>
              </a:rPr>
              <a:t>3</a:t>
            </a:r>
            <a:endParaRPr sz="2400"/>
          </a:p>
        </p:txBody>
      </p:sp>
      <p:grpSp>
        <p:nvGrpSpPr>
          <p:cNvPr id="1573" name="Google Shape;1573;p31"/>
          <p:cNvGrpSpPr/>
          <p:nvPr/>
        </p:nvGrpSpPr>
        <p:grpSpPr>
          <a:xfrm>
            <a:off x="9111918" y="2874016"/>
            <a:ext cx="1913671" cy="1937552"/>
            <a:chOff x="670272" y="1130084"/>
            <a:chExt cx="1435253" cy="1453164"/>
          </a:xfrm>
        </p:grpSpPr>
        <p:sp>
          <p:nvSpPr>
            <p:cNvPr id="1574" name="Google Shape;1574;p31"/>
            <p:cNvSpPr/>
            <p:nvPr/>
          </p:nvSpPr>
          <p:spPr>
            <a:xfrm>
              <a:off x="670272" y="1176870"/>
              <a:ext cx="1406378" cy="1406378"/>
            </a:xfrm>
            <a:prstGeom prst="roundRect">
              <a:avLst>
                <a:gd name="adj" fmla="val 7085"/>
              </a:avLst>
            </a:prstGeom>
            <a:solidFill>
              <a:schemeClr val="accent4">
                <a:lumMod val="50000"/>
              </a:schemeClr>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1575" name="Google Shape;1575;p31"/>
            <p:cNvSpPr/>
            <p:nvPr/>
          </p:nvSpPr>
          <p:spPr>
            <a:xfrm>
              <a:off x="699147" y="1130084"/>
              <a:ext cx="1406378" cy="1406378"/>
            </a:xfrm>
            <a:prstGeom prst="roundRect">
              <a:avLst>
                <a:gd name="adj" fmla="val 7085"/>
              </a:avLst>
            </a:prstGeom>
            <a:solidFill>
              <a:schemeClr val="accent4"/>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sp>
        <p:nvSpPr>
          <p:cNvPr id="1576" name="Google Shape;1576;p31"/>
          <p:cNvSpPr txBox="1"/>
          <p:nvPr/>
        </p:nvSpPr>
        <p:spPr>
          <a:xfrm>
            <a:off x="9404056" y="3072938"/>
            <a:ext cx="1367897" cy="1477328"/>
          </a:xfrm>
          <a:prstGeom prst="rect">
            <a:avLst/>
          </a:prstGeom>
          <a:noFill/>
          <a:ln>
            <a:noFill/>
          </a:ln>
        </p:spPr>
        <p:txBody>
          <a:bodyPr spcFirstLastPara="1" wrap="square" lIns="0" tIns="0" rIns="0" bIns="0" anchor="t" anchorCtr="0">
            <a:spAutoFit/>
          </a:bodyPr>
          <a:lstStyle/>
          <a:p>
            <a:pPr algn="ctr">
              <a:buClr>
                <a:schemeClr val="lt1"/>
              </a:buClr>
              <a:buSzPts val="7200"/>
            </a:pPr>
            <a:r>
              <a:rPr lang="en-US" sz="9600" b="1">
                <a:solidFill>
                  <a:schemeClr val="lt1"/>
                </a:solidFill>
                <a:latin typeface="Roboto Condensed"/>
                <a:ea typeface="Roboto Condensed"/>
                <a:cs typeface="Roboto Condensed"/>
                <a:sym typeface="Roboto Condensed"/>
              </a:rPr>
              <a:t>4</a:t>
            </a:r>
            <a:endParaRPr sz="2400"/>
          </a:p>
        </p:txBody>
      </p:sp>
      <p:grpSp>
        <p:nvGrpSpPr>
          <p:cNvPr id="1577" name="Google Shape;1577;p31"/>
          <p:cNvGrpSpPr/>
          <p:nvPr/>
        </p:nvGrpSpPr>
        <p:grpSpPr>
          <a:xfrm>
            <a:off x="2644051" y="1394258"/>
            <a:ext cx="3341511" cy="1024461"/>
            <a:chOff x="625692" y="1885639"/>
            <a:chExt cx="2506133" cy="768344"/>
          </a:xfrm>
        </p:grpSpPr>
        <p:sp>
          <p:nvSpPr>
            <p:cNvPr id="1578" name="Google Shape;1578;p31"/>
            <p:cNvSpPr txBox="1"/>
            <p:nvPr/>
          </p:nvSpPr>
          <p:spPr>
            <a:xfrm>
              <a:off x="625692" y="2099986"/>
              <a:ext cx="2506133" cy="553997"/>
            </a:xfrm>
            <a:prstGeom prst="rect">
              <a:avLst/>
            </a:prstGeom>
            <a:noFill/>
            <a:ln>
              <a:noFill/>
            </a:ln>
          </p:spPr>
          <p:txBody>
            <a:bodyPr spcFirstLastPara="1" wrap="square" lIns="0" tIns="0" rIns="0" bIns="0" anchor="t" anchorCtr="0">
              <a:spAutoFit/>
            </a:bodyPr>
            <a:lstStyle/>
            <a:p>
              <a:r>
                <a:rPr lang="en-US" sz="1600">
                  <a:solidFill>
                    <a:srgbClr val="929292"/>
                  </a:solidFill>
                  <a:latin typeface="Roboto Condensed"/>
                  <a:ea typeface="Roboto Condensed"/>
                  <a:cs typeface="Roboto Condensed"/>
                  <a:sym typeface="Roboto Condensed"/>
                </a:rPr>
                <a:t>Estimate extent of burnout and budget accordingly</a:t>
              </a:r>
            </a:p>
            <a:p>
              <a:endParaRPr sz="1600"/>
            </a:p>
          </p:txBody>
        </p:sp>
        <p:sp>
          <p:nvSpPr>
            <p:cNvPr id="1579" name="Google Shape;1579;p31"/>
            <p:cNvSpPr txBox="1"/>
            <p:nvPr/>
          </p:nvSpPr>
          <p:spPr>
            <a:xfrm>
              <a:off x="625692" y="1885639"/>
              <a:ext cx="1032334" cy="184666"/>
            </a:xfrm>
            <a:prstGeom prst="rect">
              <a:avLst/>
            </a:prstGeom>
            <a:noFill/>
            <a:ln>
              <a:noFill/>
            </a:ln>
          </p:spPr>
          <p:txBody>
            <a:bodyPr spcFirstLastPara="1" wrap="square" lIns="0" tIns="0" rIns="0" bIns="0" anchor="ctr" anchorCtr="0">
              <a:spAutoFit/>
            </a:bodyPr>
            <a:lstStyle/>
            <a:p>
              <a:r>
                <a:rPr lang="en-US" sz="1600" b="1">
                  <a:solidFill>
                    <a:schemeClr val="accent1"/>
                  </a:solidFill>
                  <a:latin typeface="Roboto Medium"/>
                  <a:ea typeface="Roboto Medium"/>
                  <a:cs typeface="Roboto Medium"/>
                  <a:sym typeface="Roboto Medium"/>
                </a:rPr>
                <a:t>ASSESS</a:t>
              </a:r>
              <a:endParaRPr sz="2400"/>
            </a:p>
          </p:txBody>
        </p:sp>
      </p:grpSp>
      <p:cxnSp>
        <p:nvCxnSpPr>
          <p:cNvPr id="1580" name="Google Shape;1580;p31"/>
          <p:cNvCxnSpPr/>
          <p:nvPr/>
        </p:nvCxnSpPr>
        <p:spPr>
          <a:xfrm rot="5400000">
            <a:off x="1621252" y="2003761"/>
            <a:ext cx="1356800" cy="384000"/>
          </a:xfrm>
          <a:prstGeom prst="bentConnector2">
            <a:avLst/>
          </a:prstGeom>
          <a:noFill/>
          <a:ln w="19050" cap="flat" cmpd="sng">
            <a:solidFill>
              <a:schemeClr val="accent1"/>
            </a:solidFill>
            <a:prstDash val="solid"/>
            <a:round/>
            <a:headEnd type="none" w="sm" len="sm"/>
            <a:tailEnd type="triangle" w="med" len="med"/>
          </a:ln>
        </p:spPr>
      </p:cxnSp>
      <p:grpSp>
        <p:nvGrpSpPr>
          <p:cNvPr id="1581" name="Google Shape;1581;p31"/>
          <p:cNvGrpSpPr/>
          <p:nvPr/>
        </p:nvGrpSpPr>
        <p:grpSpPr>
          <a:xfrm>
            <a:off x="7946375" y="1394260"/>
            <a:ext cx="3341511" cy="778240"/>
            <a:chOff x="625692" y="1885639"/>
            <a:chExt cx="2506133" cy="583678"/>
          </a:xfrm>
        </p:grpSpPr>
        <p:sp>
          <p:nvSpPr>
            <p:cNvPr id="1582" name="Google Shape;1582;p31"/>
            <p:cNvSpPr txBox="1"/>
            <p:nvPr/>
          </p:nvSpPr>
          <p:spPr>
            <a:xfrm>
              <a:off x="625692" y="2099986"/>
              <a:ext cx="2506133" cy="369331"/>
            </a:xfrm>
            <a:prstGeom prst="rect">
              <a:avLst/>
            </a:prstGeom>
            <a:noFill/>
            <a:ln>
              <a:noFill/>
            </a:ln>
          </p:spPr>
          <p:txBody>
            <a:bodyPr spcFirstLastPara="1" wrap="square" lIns="0" tIns="0" rIns="0" bIns="0" anchor="t" anchorCtr="0">
              <a:spAutoFit/>
            </a:bodyPr>
            <a:lstStyle/>
            <a:p>
              <a:r>
                <a:rPr lang="en-US" sz="1600">
                  <a:solidFill>
                    <a:srgbClr val="929292"/>
                  </a:solidFill>
                  <a:latin typeface="Roboto Condensed"/>
                  <a:ea typeface="Roboto Condensed"/>
                  <a:sym typeface="Roboto Condensed"/>
                </a:rPr>
                <a:t>Take preemptive measures to ensure COVID-19 readiness </a:t>
              </a:r>
              <a:endParaRPr sz="1600"/>
            </a:p>
          </p:txBody>
        </p:sp>
        <p:sp>
          <p:nvSpPr>
            <p:cNvPr id="1583" name="Google Shape;1583;p31"/>
            <p:cNvSpPr txBox="1"/>
            <p:nvPr/>
          </p:nvSpPr>
          <p:spPr>
            <a:xfrm>
              <a:off x="625692" y="1885639"/>
              <a:ext cx="2280535" cy="184666"/>
            </a:xfrm>
            <a:prstGeom prst="rect">
              <a:avLst/>
            </a:prstGeom>
            <a:noFill/>
            <a:ln>
              <a:noFill/>
            </a:ln>
          </p:spPr>
          <p:txBody>
            <a:bodyPr spcFirstLastPara="1" wrap="square" lIns="0" tIns="0" rIns="0" bIns="0" anchor="ctr" anchorCtr="0">
              <a:spAutoFit/>
            </a:bodyPr>
            <a:lstStyle/>
            <a:p>
              <a:r>
                <a:rPr lang="en-US" sz="1600" b="1">
                  <a:solidFill>
                    <a:schemeClr val="accent3"/>
                  </a:solidFill>
                  <a:latin typeface="Roboto Medium"/>
                  <a:ea typeface="Roboto Medium"/>
                  <a:sym typeface="Roboto Medium"/>
                </a:rPr>
                <a:t>ANTICIPATE</a:t>
              </a:r>
              <a:endParaRPr sz="2400"/>
            </a:p>
          </p:txBody>
        </p:sp>
      </p:grpSp>
      <p:cxnSp>
        <p:nvCxnSpPr>
          <p:cNvPr id="1584" name="Google Shape;1584;p31"/>
          <p:cNvCxnSpPr/>
          <p:nvPr/>
        </p:nvCxnSpPr>
        <p:spPr>
          <a:xfrm rot="5400000">
            <a:off x="6923576" y="2003761"/>
            <a:ext cx="1356800" cy="384000"/>
          </a:xfrm>
          <a:prstGeom prst="bentConnector2">
            <a:avLst/>
          </a:prstGeom>
          <a:noFill/>
          <a:ln w="19050" cap="flat" cmpd="sng">
            <a:solidFill>
              <a:schemeClr val="accent3"/>
            </a:solidFill>
            <a:prstDash val="solid"/>
            <a:round/>
            <a:headEnd type="none" w="sm" len="sm"/>
            <a:tailEnd type="triangle" w="med" len="med"/>
          </a:ln>
        </p:spPr>
      </p:cxnSp>
      <p:grpSp>
        <p:nvGrpSpPr>
          <p:cNvPr id="1585" name="Google Shape;1585;p31"/>
          <p:cNvGrpSpPr/>
          <p:nvPr/>
        </p:nvGrpSpPr>
        <p:grpSpPr>
          <a:xfrm>
            <a:off x="979775" y="5125793"/>
            <a:ext cx="3341511" cy="778239"/>
            <a:chOff x="625692" y="1885640"/>
            <a:chExt cx="2506133" cy="583677"/>
          </a:xfrm>
        </p:grpSpPr>
        <p:sp>
          <p:nvSpPr>
            <p:cNvPr id="1586" name="Google Shape;1586;p31"/>
            <p:cNvSpPr txBox="1"/>
            <p:nvPr/>
          </p:nvSpPr>
          <p:spPr>
            <a:xfrm>
              <a:off x="625692" y="2099986"/>
              <a:ext cx="2506133" cy="369331"/>
            </a:xfrm>
            <a:prstGeom prst="rect">
              <a:avLst/>
            </a:prstGeom>
            <a:noFill/>
            <a:ln>
              <a:noFill/>
            </a:ln>
          </p:spPr>
          <p:txBody>
            <a:bodyPr spcFirstLastPara="1" wrap="square" lIns="0" tIns="0" rIns="0" bIns="0" anchor="t" anchorCtr="0">
              <a:spAutoFit/>
            </a:bodyPr>
            <a:lstStyle/>
            <a:p>
              <a:pPr algn="r"/>
              <a:r>
                <a:rPr lang="en-US" sz="1600">
                  <a:solidFill>
                    <a:srgbClr val="929292"/>
                  </a:solidFill>
                  <a:latin typeface="Roboto Condensed"/>
                  <a:ea typeface="Roboto Condensed"/>
                  <a:cs typeface="Roboto Condensed"/>
                  <a:sym typeface="Roboto Condensed"/>
                </a:rPr>
                <a:t>Reallocate funding from existing, underutilized services</a:t>
              </a:r>
              <a:endParaRPr sz="1600"/>
            </a:p>
          </p:txBody>
        </p:sp>
        <p:sp>
          <p:nvSpPr>
            <p:cNvPr id="1587" name="Google Shape;1587;p31"/>
            <p:cNvSpPr txBox="1"/>
            <p:nvPr/>
          </p:nvSpPr>
          <p:spPr>
            <a:xfrm>
              <a:off x="823421" y="1885640"/>
              <a:ext cx="2308404" cy="184665"/>
            </a:xfrm>
            <a:prstGeom prst="rect">
              <a:avLst/>
            </a:prstGeom>
            <a:noFill/>
            <a:ln>
              <a:noFill/>
            </a:ln>
          </p:spPr>
          <p:txBody>
            <a:bodyPr spcFirstLastPara="1" wrap="square" lIns="0" tIns="0" rIns="0" bIns="0" anchor="ctr" anchorCtr="0">
              <a:spAutoFit/>
            </a:bodyPr>
            <a:lstStyle/>
            <a:p>
              <a:pPr algn="r"/>
              <a:r>
                <a:rPr lang="en-US" sz="1600" b="1">
                  <a:solidFill>
                    <a:schemeClr val="accent2"/>
                  </a:solidFill>
                  <a:latin typeface="Roboto Medium"/>
                  <a:ea typeface="Roboto Medium"/>
                  <a:sym typeface="Roboto Medium"/>
                </a:rPr>
                <a:t>REFORM</a:t>
              </a:r>
              <a:endParaRPr sz="2400"/>
            </a:p>
          </p:txBody>
        </p:sp>
      </p:grpSp>
      <p:cxnSp>
        <p:nvCxnSpPr>
          <p:cNvPr id="1588" name="Google Shape;1588;p31"/>
          <p:cNvCxnSpPr/>
          <p:nvPr/>
        </p:nvCxnSpPr>
        <p:spPr>
          <a:xfrm rot="-5400000">
            <a:off x="3920524" y="5281051"/>
            <a:ext cx="1356800" cy="384000"/>
          </a:xfrm>
          <a:prstGeom prst="bentConnector2">
            <a:avLst/>
          </a:prstGeom>
          <a:noFill/>
          <a:ln w="19050" cap="flat" cmpd="sng">
            <a:solidFill>
              <a:schemeClr val="accent2"/>
            </a:solidFill>
            <a:prstDash val="solid"/>
            <a:round/>
            <a:headEnd type="none" w="sm" len="sm"/>
            <a:tailEnd type="triangle" w="med" len="med"/>
          </a:ln>
        </p:spPr>
      </p:cxnSp>
      <p:grpSp>
        <p:nvGrpSpPr>
          <p:cNvPr id="1589" name="Google Shape;1589;p31"/>
          <p:cNvGrpSpPr/>
          <p:nvPr/>
        </p:nvGrpSpPr>
        <p:grpSpPr>
          <a:xfrm>
            <a:off x="6540416" y="5125782"/>
            <a:ext cx="3090173" cy="778237"/>
            <a:chOff x="625692" y="1885640"/>
            <a:chExt cx="2506134" cy="583678"/>
          </a:xfrm>
        </p:grpSpPr>
        <p:sp>
          <p:nvSpPr>
            <p:cNvPr id="1590" name="Google Shape;1590;p31"/>
            <p:cNvSpPr txBox="1"/>
            <p:nvPr/>
          </p:nvSpPr>
          <p:spPr>
            <a:xfrm>
              <a:off x="625692" y="2099986"/>
              <a:ext cx="2506133" cy="369332"/>
            </a:xfrm>
            <a:prstGeom prst="rect">
              <a:avLst/>
            </a:prstGeom>
            <a:noFill/>
            <a:ln>
              <a:noFill/>
            </a:ln>
          </p:spPr>
          <p:txBody>
            <a:bodyPr spcFirstLastPara="1" wrap="square" lIns="0" tIns="0" rIns="0" bIns="0" anchor="t" anchorCtr="0">
              <a:spAutoFit/>
            </a:bodyPr>
            <a:lstStyle/>
            <a:p>
              <a:pPr algn="r"/>
              <a:r>
                <a:rPr lang="en-US" sz="1600">
                  <a:solidFill>
                    <a:srgbClr val="929292"/>
                  </a:solidFill>
                  <a:latin typeface="Roboto Condensed"/>
                  <a:ea typeface="Roboto Condensed"/>
                  <a:sym typeface="Roboto Condensed"/>
                </a:rPr>
                <a:t>Implement creative solutions to alleviate physician overwork</a:t>
              </a:r>
              <a:endParaRPr sz="1600"/>
            </a:p>
          </p:txBody>
        </p:sp>
        <p:sp>
          <p:nvSpPr>
            <p:cNvPr id="1591" name="Google Shape;1591;p31"/>
            <p:cNvSpPr txBox="1"/>
            <p:nvPr/>
          </p:nvSpPr>
          <p:spPr>
            <a:xfrm>
              <a:off x="814197" y="1885640"/>
              <a:ext cx="2317629" cy="184666"/>
            </a:xfrm>
            <a:prstGeom prst="rect">
              <a:avLst/>
            </a:prstGeom>
            <a:noFill/>
            <a:ln>
              <a:noFill/>
            </a:ln>
          </p:spPr>
          <p:txBody>
            <a:bodyPr spcFirstLastPara="1" wrap="square" lIns="0" tIns="0" rIns="0" bIns="0" anchor="ctr" anchorCtr="0">
              <a:spAutoFit/>
            </a:bodyPr>
            <a:lstStyle/>
            <a:p>
              <a:pPr algn="r"/>
              <a:r>
                <a:rPr lang="en-US" sz="1600" b="1">
                  <a:solidFill>
                    <a:schemeClr val="accent4"/>
                  </a:solidFill>
                  <a:latin typeface="Roboto Medium"/>
                  <a:ea typeface="Roboto Medium"/>
                  <a:sym typeface="Roboto Medium"/>
                </a:rPr>
                <a:t>PREVENT</a:t>
              </a:r>
              <a:endParaRPr sz="2400"/>
            </a:p>
          </p:txBody>
        </p:sp>
      </p:grpSp>
      <p:cxnSp>
        <p:nvCxnSpPr>
          <p:cNvPr id="1592" name="Google Shape;1592;p31"/>
          <p:cNvCxnSpPr/>
          <p:nvPr/>
        </p:nvCxnSpPr>
        <p:spPr>
          <a:xfrm rot="-5400000">
            <a:off x="9229827" y="5281051"/>
            <a:ext cx="1356800" cy="384000"/>
          </a:xfrm>
          <a:prstGeom prst="bentConnector2">
            <a:avLst/>
          </a:prstGeom>
          <a:noFill/>
          <a:ln w="19050" cap="flat" cmpd="sng">
            <a:solidFill>
              <a:schemeClr val="accent4"/>
            </a:solidFill>
            <a:prstDash val="solid"/>
            <a:round/>
            <a:headEnd type="none" w="sm" len="sm"/>
            <a:tailEnd type="triangle" w="med" len="med"/>
          </a:ln>
        </p:spPr>
      </p:cxnSp>
    </p:spTree>
    <p:extLst>
      <p:ext uri="{BB962C8B-B14F-4D97-AF65-F5344CB8AC3E}">
        <p14:creationId xmlns:p14="http://schemas.microsoft.com/office/powerpoint/2010/main" val="210162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4"/>
        <p:cNvGrpSpPr/>
        <p:nvPr/>
      </p:nvGrpSpPr>
      <p:grpSpPr>
        <a:xfrm>
          <a:off x="0" y="0"/>
          <a:ext cx="0" cy="0"/>
          <a:chOff x="0" y="0"/>
          <a:chExt cx="0" cy="0"/>
        </a:xfrm>
      </p:grpSpPr>
      <p:sp>
        <p:nvSpPr>
          <p:cNvPr id="4875" name="Google Shape;4875;p113"/>
          <p:cNvSpPr/>
          <p:nvPr/>
        </p:nvSpPr>
        <p:spPr>
          <a:xfrm>
            <a:off x="6403236" y="3142216"/>
            <a:ext cx="4267200" cy="711200"/>
          </a:xfrm>
          <a:prstGeom prst="roundRect">
            <a:avLst>
              <a:gd name="adj" fmla="val 50000"/>
            </a:avLst>
          </a:prstGeom>
          <a:solidFill>
            <a:schemeClr val="accent3"/>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4876" name="Google Shape;4876;p113"/>
          <p:cNvSpPr/>
          <p:nvPr/>
        </p:nvSpPr>
        <p:spPr>
          <a:xfrm>
            <a:off x="6403235" y="3853416"/>
            <a:ext cx="3936521" cy="711200"/>
          </a:xfrm>
          <a:prstGeom prst="roundRect">
            <a:avLst>
              <a:gd name="adj" fmla="val 50000"/>
            </a:avLst>
          </a:prstGeom>
          <a:solidFill>
            <a:schemeClr val="accent4"/>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4877" name="Google Shape;4877;p113"/>
          <p:cNvSpPr/>
          <p:nvPr/>
        </p:nvSpPr>
        <p:spPr>
          <a:xfrm>
            <a:off x="6403236" y="2431016"/>
            <a:ext cx="4775200" cy="711200"/>
          </a:xfrm>
          <a:prstGeom prst="roundRect">
            <a:avLst>
              <a:gd name="adj" fmla="val 50000"/>
            </a:avLst>
          </a:prstGeom>
          <a:solidFill>
            <a:schemeClr val="accent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4878" name="Google Shape;4878;p113"/>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sz="3000"/>
              <a:t>Assess Need</a:t>
            </a:r>
            <a:endParaRPr sz="3000"/>
          </a:p>
        </p:txBody>
      </p:sp>
      <p:sp>
        <p:nvSpPr>
          <p:cNvPr id="4880" name="Google Shape;4880;p113"/>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7</a:t>
            </a:fld>
            <a:endParaRPr/>
          </a:p>
        </p:txBody>
      </p:sp>
      <p:grpSp>
        <p:nvGrpSpPr>
          <p:cNvPr id="4881" name="Google Shape;4881;p113"/>
          <p:cNvGrpSpPr/>
          <p:nvPr/>
        </p:nvGrpSpPr>
        <p:grpSpPr>
          <a:xfrm>
            <a:off x="4729858" y="2070466"/>
            <a:ext cx="3178328" cy="4492966"/>
            <a:chOff x="3240767" y="1463138"/>
            <a:chExt cx="2383747" cy="3369726"/>
          </a:xfrm>
        </p:grpSpPr>
        <p:sp>
          <p:nvSpPr>
            <p:cNvPr id="4882" name="Google Shape;4882;p113"/>
            <p:cNvSpPr/>
            <p:nvPr/>
          </p:nvSpPr>
          <p:spPr>
            <a:xfrm>
              <a:off x="3240767" y="1628776"/>
              <a:ext cx="1973942" cy="1973942"/>
            </a:xfrm>
            <a:prstGeom prst="ellipse">
              <a:avLst/>
            </a:prstGeom>
            <a:solidFill>
              <a:schemeClr val="lt1"/>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grpSp>
          <p:nvGrpSpPr>
            <p:cNvPr id="4883" name="Google Shape;4883;p113"/>
            <p:cNvGrpSpPr/>
            <p:nvPr/>
          </p:nvGrpSpPr>
          <p:grpSpPr>
            <a:xfrm rot="-2006984">
              <a:off x="3519486" y="1463138"/>
              <a:ext cx="2105028" cy="3369726"/>
              <a:chOff x="1076959" y="905509"/>
              <a:chExt cx="2418083" cy="3870865"/>
            </a:xfrm>
          </p:grpSpPr>
          <p:sp>
            <p:nvSpPr>
              <p:cNvPr id="4884" name="Google Shape;4884;p113"/>
              <p:cNvSpPr/>
              <p:nvPr/>
            </p:nvSpPr>
            <p:spPr>
              <a:xfrm>
                <a:off x="2133600" y="3028950"/>
                <a:ext cx="304800" cy="1143000"/>
              </a:xfrm>
              <a:prstGeom prst="rect">
                <a:avLst/>
              </a:prstGeom>
              <a:solidFill>
                <a:srgbClr val="C8C8C8"/>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4885" name="Google Shape;4885;p113"/>
              <p:cNvSpPr/>
              <p:nvPr/>
            </p:nvSpPr>
            <p:spPr>
              <a:xfrm>
                <a:off x="2057400" y="3867150"/>
                <a:ext cx="457200" cy="909224"/>
              </a:xfrm>
              <a:prstGeom prst="roundRect">
                <a:avLst>
                  <a:gd name="adj" fmla="val 16667"/>
                </a:avLst>
              </a:prstGeom>
              <a:solidFill>
                <a:srgbClr val="929292"/>
              </a:solidFill>
              <a:ln>
                <a:noFill/>
              </a:ln>
            </p:spPr>
            <p:txBody>
              <a:bodyPr spcFirstLastPara="1" wrap="square" lIns="121900" tIns="60933" rIns="121900" bIns="60933" anchor="ctr" anchorCtr="0">
                <a:noAutofit/>
              </a:bodyPr>
              <a:lstStyle/>
              <a:p>
                <a:pPr algn="ctr"/>
                <a:endParaRPr sz="2667">
                  <a:solidFill>
                    <a:schemeClr val="lt1"/>
                  </a:solidFill>
                  <a:latin typeface="Roboto Condensed"/>
                  <a:ea typeface="Roboto Condensed"/>
                  <a:cs typeface="Roboto Condensed"/>
                  <a:sym typeface="Roboto Condensed"/>
                </a:endParaRPr>
              </a:p>
            </p:txBody>
          </p:sp>
          <p:sp>
            <p:nvSpPr>
              <p:cNvPr id="4886" name="Google Shape;4886;p113"/>
              <p:cNvSpPr/>
              <p:nvPr/>
            </p:nvSpPr>
            <p:spPr>
              <a:xfrm>
                <a:off x="1076959" y="905509"/>
                <a:ext cx="2418083" cy="2418082"/>
              </a:xfrm>
              <a:prstGeom prst="donut">
                <a:avLst>
                  <a:gd name="adj" fmla="val 13713"/>
                </a:avLst>
              </a:prstGeom>
              <a:solidFill>
                <a:schemeClr val="accent1"/>
              </a:solidFill>
              <a:ln>
                <a:noFill/>
              </a:ln>
            </p:spPr>
            <p:txBody>
              <a:bodyPr spcFirstLastPara="1" wrap="square" lIns="121900" tIns="60933" rIns="121900" bIns="60933" anchor="ctr" anchorCtr="0">
                <a:noAutofit/>
              </a:bodyPr>
              <a:lstStyle/>
              <a:p>
                <a:pPr algn="ctr"/>
                <a:endParaRPr sz="2667">
                  <a:solidFill>
                    <a:schemeClr val="dk1"/>
                  </a:solidFill>
                  <a:latin typeface="Roboto Condensed"/>
                  <a:ea typeface="Roboto Condensed"/>
                  <a:cs typeface="Roboto Condensed"/>
                  <a:sym typeface="Roboto Condensed"/>
                </a:endParaRPr>
              </a:p>
            </p:txBody>
          </p:sp>
        </p:grpSp>
      </p:grpSp>
      <p:sp>
        <p:nvSpPr>
          <p:cNvPr id="4887" name="Google Shape;4887;p113"/>
          <p:cNvSpPr/>
          <p:nvPr/>
        </p:nvSpPr>
        <p:spPr>
          <a:xfrm>
            <a:off x="10507029" y="2466083"/>
            <a:ext cx="635000" cy="635531"/>
          </a:xfrm>
          <a:prstGeom prst="ellipse">
            <a:avLst/>
          </a:prstGeom>
          <a:solidFill>
            <a:schemeClr val="lt1"/>
          </a:solidFill>
          <a:ln>
            <a:noFill/>
          </a:ln>
        </p:spPr>
        <p:txBody>
          <a:bodyPr spcFirstLastPara="1" wrap="square" lIns="121900" tIns="60933" rIns="121900" bIns="60933" anchor="ctr" anchorCtr="0">
            <a:noAutofit/>
          </a:bodyPr>
          <a:lstStyle/>
          <a:p>
            <a:pPr algn="ctr"/>
            <a:r>
              <a:rPr lang="en-US" sz="1400" b="1">
                <a:solidFill>
                  <a:schemeClr val="accent2"/>
                </a:solidFill>
                <a:latin typeface="Roboto Condensed"/>
                <a:ea typeface="Roboto Condensed"/>
                <a:cs typeface="Roboto Condensed"/>
                <a:sym typeface="Roboto Condensed"/>
              </a:rPr>
              <a:t>01</a:t>
            </a:r>
            <a:endParaRPr sz="1400" b="1">
              <a:solidFill>
                <a:schemeClr val="accent2"/>
              </a:solidFill>
              <a:latin typeface="Roboto Medium"/>
              <a:ea typeface="Roboto Medium"/>
              <a:cs typeface="Roboto Medium"/>
              <a:sym typeface="Roboto Medium"/>
            </a:endParaRPr>
          </a:p>
        </p:txBody>
      </p:sp>
      <p:sp>
        <p:nvSpPr>
          <p:cNvPr id="4888" name="Google Shape;4888;p113"/>
          <p:cNvSpPr/>
          <p:nvPr/>
        </p:nvSpPr>
        <p:spPr>
          <a:xfrm>
            <a:off x="9994796" y="3177245"/>
            <a:ext cx="635000" cy="635531"/>
          </a:xfrm>
          <a:prstGeom prst="ellipse">
            <a:avLst/>
          </a:prstGeom>
          <a:solidFill>
            <a:schemeClr val="lt1"/>
          </a:solidFill>
          <a:ln>
            <a:noFill/>
          </a:ln>
        </p:spPr>
        <p:txBody>
          <a:bodyPr spcFirstLastPara="1" wrap="square" lIns="121900" tIns="60933" rIns="121900" bIns="60933" anchor="ctr" anchorCtr="0">
            <a:noAutofit/>
          </a:bodyPr>
          <a:lstStyle/>
          <a:p>
            <a:pPr algn="ctr"/>
            <a:r>
              <a:rPr lang="en-US" sz="1400" b="1">
                <a:solidFill>
                  <a:schemeClr val="accent3"/>
                </a:solidFill>
                <a:latin typeface="Roboto Condensed"/>
                <a:ea typeface="Roboto Condensed"/>
                <a:cs typeface="Roboto Condensed"/>
                <a:sym typeface="Roboto Condensed"/>
              </a:rPr>
              <a:t>02</a:t>
            </a:r>
            <a:endParaRPr sz="1400" b="1">
              <a:solidFill>
                <a:schemeClr val="accent3"/>
              </a:solidFill>
              <a:latin typeface="Roboto Medium"/>
              <a:ea typeface="Roboto Medium"/>
              <a:cs typeface="Roboto Medium"/>
              <a:sym typeface="Roboto Medium"/>
            </a:endParaRPr>
          </a:p>
        </p:txBody>
      </p:sp>
      <p:sp>
        <p:nvSpPr>
          <p:cNvPr id="4889" name="Google Shape;4889;p113"/>
          <p:cNvSpPr/>
          <p:nvPr/>
        </p:nvSpPr>
        <p:spPr>
          <a:xfrm>
            <a:off x="9667136" y="3888445"/>
            <a:ext cx="635000" cy="635531"/>
          </a:xfrm>
          <a:prstGeom prst="ellipse">
            <a:avLst/>
          </a:prstGeom>
          <a:solidFill>
            <a:schemeClr val="lt1"/>
          </a:solidFill>
          <a:ln>
            <a:noFill/>
          </a:ln>
        </p:spPr>
        <p:txBody>
          <a:bodyPr spcFirstLastPara="1" wrap="square" lIns="121900" tIns="60933" rIns="121900" bIns="60933" anchor="ctr" anchorCtr="0">
            <a:noAutofit/>
          </a:bodyPr>
          <a:lstStyle/>
          <a:p>
            <a:pPr algn="ctr"/>
            <a:r>
              <a:rPr lang="en-US" sz="1400" b="1">
                <a:solidFill>
                  <a:schemeClr val="accent4"/>
                </a:solidFill>
                <a:latin typeface="Roboto Condensed"/>
                <a:ea typeface="Roboto Condensed"/>
                <a:cs typeface="Roboto Condensed"/>
                <a:sym typeface="Roboto Condensed"/>
              </a:rPr>
              <a:t>03</a:t>
            </a:r>
            <a:endParaRPr sz="1400" b="1">
              <a:solidFill>
                <a:schemeClr val="accent4"/>
              </a:solidFill>
              <a:latin typeface="Roboto Medium"/>
              <a:ea typeface="Roboto Medium"/>
              <a:cs typeface="Roboto Medium"/>
              <a:sym typeface="Roboto Medium"/>
            </a:endParaRPr>
          </a:p>
        </p:txBody>
      </p:sp>
      <p:grpSp>
        <p:nvGrpSpPr>
          <p:cNvPr id="4890" name="Google Shape;4890;p113"/>
          <p:cNvGrpSpPr/>
          <p:nvPr/>
        </p:nvGrpSpPr>
        <p:grpSpPr>
          <a:xfrm>
            <a:off x="4115681" y="2002516"/>
            <a:ext cx="1240451" cy="288800"/>
            <a:chOff x="2901397" y="1460250"/>
            <a:chExt cx="930338" cy="220268"/>
          </a:xfrm>
        </p:grpSpPr>
        <p:cxnSp>
          <p:nvCxnSpPr>
            <p:cNvPr id="4891" name="Google Shape;4891;p113"/>
            <p:cNvCxnSpPr/>
            <p:nvPr/>
          </p:nvCxnSpPr>
          <p:spPr>
            <a:xfrm rot="10800000">
              <a:off x="3592681" y="1460250"/>
              <a:ext cx="239054" cy="220268"/>
            </a:xfrm>
            <a:prstGeom prst="straightConnector1">
              <a:avLst/>
            </a:prstGeom>
            <a:noFill/>
            <a:ln w="19050" cap="rnd" cmpd="sng">
              <a:solidFill>
                <a:schemeClr val="accent2"/>
              </a:solidFill>
              <a:prstDash val="solid"/>
              <a:round/>
              <a:headEnd type="oval" w="med" len="med"/>
              <a:tailEnd type="oval" w="med" len="med"/>
            </a:ln>
          </p:spPr>
        </p:cxnSp>
        <p:cxnSp>
          <p:nvCxnSpPr>
            <p:cNvPr id="4892" name="Google Shape;4892;p113"/>
            <p:cNvCxnSpPr/>
            <p:nvPr/>
          </p:nvCxnSpPr>
          <p:spPr>
            <a:xfrm rot="10800000">
              <a:off x="2901397" y="1463917"/>
              <a:ext cx="691284" cy="0"/>
            </a:xfrm>
            <a:prstGeom prst="straightConnector1">
              <a:avLst/>
            </a:prstGeom>
            <a:noFill/>
            <a:ln w="19050" cap="rnd" cmpd="sng">
              <a:solidFill>
                <a:schemeClr val="accent2"/>
              </a:solidFill>
              <a:prstDash val="solid"/>
              <a:round/>
              <a:headEnd type="oval" w="med" len="med"/>
              <a:tailEnd type="oval" w="med" len="med"/>
            </a:ln>
          </p:spPr>
        </p:cxnSp>
      </p:grpSp>
      <p:grpSp>
        <p:nvGrpSpPr>
          <p:cNvPr id="4893" name="Google Shape;4893;p113"/>
          <p:cNvGrpSpPr/>
          <p:nvPr/>
        </p:nvGrpSpPr>
        <p:grpSpPr>
          <a:xfrm rot="10800000" flipH="1">
            <a:off x="4163348" y="4971016"/>
            <a:ext cx="1240451" cy="288800"/>
            <a:chOff x="2901397" y="1460250"/>
            <a:chExt cx="930338" cy="220268"/>
          </a:xfrm>
        </p:grpSpPr>
        <p:cxnSp>
          <p:nvCxnSpPr>
            <p:cNvPr id="4894" name="Google Shape;4894;p113"/>
            <p:cNvCxnSpPr/>
            <p:nvPr/>
          </p:nvCxnSpPr>
          <p:spPr>
            <a:xfrm rot="10800000">
              <a:off x="3592681" y="1460250"/>
              <a:ext cx="239054" cy="220268"/>
            </a:xfrm>
            <a:prstGeom prst="straightConnector1">
              <a:avLst/>
            </a:prstGeom>
            <a:noFill/>
            <a:ln w="19050" cap="rnd" cmpd="sng">
              <a:solidFill>
                <a:schemeClr val="accent4"/>
              </a:solidFill>
              <a:prstDash val="solid"/>
              <a:round/>
              <a:headEnd type="oval" w="med" len="med"/>
              <a:tailEnd type="oval" w="med" len="med"/>
            </a:ln>
          </p:spPr>
        </p:cxnSp>
        <p:cxnSp>
          <p:nvCxnSpPr>
            <p:cNvPr id="4895" name="Google Shape;4895;p113"/>
            <p:cNvCxnSpPr/>
            <p:nvPr/>
          </p:nvCxnSpPr>
          <p:spPr>
            <a:xfrm rot="10800000">
              <a:off x="2901397" y="1463917"/>
              <a:ext cx="691284" cy="0"/>
            </a:xfrm>
            <a:prstGeom prst="straightConnector1">
              <a:avLst/>
            </a:prstGeom>
            <a:noFill/>
            <a:ln w="19050" cap="rnd" cmpd="sng">
              <a:solidFill>
                <a:schemeClr val="accent4"/>
              </a:solidFill>
              <a:prstDash val="solid"/>
              <a:round/>
              <a:headEnd type="oval" w="med" len="med"/>
              <a:tailEnd type="oval" w="med" len="med"/>
            </a:ln>
          </p:spPr>
        </p:cxnSp>
      </p:grpSp>
      <p:cxnSp>
        <p:nvCxnSpPr>
          <p:cNvPr id="4896" name="Google Shape;4896;p113"/>
          <p:cNvCxnSpPr/>
          <p:nvPr/>
        </p:nvCxnSpPr>
        <p:spPr>
          <a:xfrm rot="10800000">
            <a:off x="3948693" y="3648291"/>
            <a:ext cx="614169" cy="0"/>
          </a:xfrm>
          <a:prstGeom prst="straightConnector1">
            <a:avLst/>
          </a:prstGeom>
          <a:noFill/>
          <a:ln w="19050" cap="rnd" cmpd="sng">
            <a:solidFill>
              <a:schemeClr val="accent3"/>
            </a:solidFill>
            <a:prstDash val="solid"/>
            <a:round/>
            <a:headEnd type="oval" w="med" len="med"/>
            <a:tailEnd type="oval" w="med" len="med"/>
          </a:ln>
        </p:spPr>
      </p:cxnSp>
      <p:sp>
        <p:nvSpPr>
          <p:cNvPr id="4898" name="Google Shape;4898;p113"/>
          <p:cNvSpPr txBox="1"/>
          <p:nvPr/>
        </p:nvSpPr>
        <p:spPr>
          <a:xfrm>
            <a:off x="1137056" y="5046349"/>
            <a:ext cx="2785503" cy="492443"/>
          </a:xfrm>
          <a:prstGeom prst="rect">
            <a:avLst/>
          </a:prstGeom>
          <a:noFill/>
          <a:ln>
            <a:noFill/>
          </a:ln>
        </p:spPr>
        <p:txBody>
          <a:bodyPr spcFirstLastPara="1" wrap="square" lIns="0" tIns="0" rIns="0" bIns="0" anchor="ctr" anchorCtr="0">
            <a:spAutoFit/>
          </a:bodyPr>
          <a:lstStyle/>
          <a:p>
            <a:pPr algn="r">
              <a:buClr>
                <a:schemeClr val="accent4"/>
              </a:buClr>
              <a:buSzPts val="1200"/>
            </a:pPr>
            <a:r>
              <a:rPr lang="en-US" sz="1600" b="1">
                <a:solidFill>
                  <a:schemeClr val="accent4"/>
                </a:solidFill>
                <a:latin typeface="Roboto Condensed"/>
                <a:ea typeface="Roboto Condensed"/>
                <a:sym typeface="Roboto Condensed"/>
              </a:rPr>
              <a:t>Financial cost of burnout then informs budget to fix it</a:t>
            </a:r>
            <a:endParaRPr sz="2400"/>
          </a:p>
        </p:txBody>
      </p:sp>
      <p:sp>
        <p:nvSpPr>
          <p:cNvPr id="4901" name="Google Shape;4901;p113"/>
          <p:cNvSpPr txBox="1"/>
          <p:nvPr/>
        </p:nvSpPr>
        <p:spPr>
          <a:xfrm>
            <a:off x="1116189" y="3388420"/>
            <a:ext cx="2615160" cy="492443"/>
          </a:xfrm>
          <a:prstGeom prst="rect">
            <a:avLst/>
          </a:prstGeom>
          <a:noFill/>
          <a:ln>
            <a:noFill/>
          </a:ln>
        </p:spPr>
        <p:txBody>
          <a:bodyPr spcFirstLastPara="1" wrap="square" lIns="0" tIns="0" rIns="0" bIns="0" anchor="ctr" anchorCtr="0">
            <a:spAutoFit/>
          </a:bodyPr>
          <a:lstStyle/>
          <a:p>
            <a:pPr algn="r">
              <a:buClr>
                <a:schemeClr val="accent3"/>
              </a:buClr>
              <a:buSzPts val="1200"/>
            </a:pPr>
            <a:r>
              <a:rPr lang="en-US" sz="1600" b="1">
                <a:solidFill>
                  <a:schemeClr val="accent3"/>
                </a:solidFill>
                <a:latin typeface="Roboto Condensed"/>
                <a:ea typeface="Roboto Condensed"/>
                <a:sym typeface="Roboto Condensed"/>
              </a:rPr>
              <a:t>After survey, can estimate financial impact</a:t>
            </a:r>
            <a:endParaRPr sz="2400"/>
          </a:p>
        </p:txBody>
      </p:sp>
      <p:sp>
        <p:nvSpPr>
          <p:cNvPr id="4904" name="Google Shape;4904;p113"/>
          <p:cNvSpPr txBox="1"/>
          <p:nvPr/>
        </p:nvSpPr>
        <p:spPr>
          <a:xfrm>
            <a:off x="1120094" y="1677263"/>
            <a:ext cx="2802466" cy="738664"/>
          </a:xfrm>
          <a:prstGeom prst="rect">
            <a:avLst/>
          </a:prstGeom>
          <a:noFill/>
          <a:ln>
            <a:noFill/>
          </a:ln>
        </p:spPr>
        <p:txBody>
          <a:bodyPr spcFirstLastPara="1" wrap="square" lIns="0" tIns="0" rIns="0" bIns="0" anchor="ctr" anchorCtr="0">
            <a:spAutoFit/>
          </a:bodyPr>
          <a:lstStyle/>
          <a:p>
            <a:pPr algn="r">
              <a:buClr>
                <a:schemeClr val="accent2"/>
              </a:buClr>
              <a:buSzPts val="1200"/>
            </a:pPr>
            <a:r>
              <a:rPr lang="en-US" sz="1600" b="1">
                <a:solidFill>
                  <a:schemeClr val="accent2"/>
                </a:solidFill>
                <a:latin typeface="Roboto Condensed"/>
                <a:ea typeface="Roboto Condensed"/>
                <a:cs typeface="Roboto Condensed"/>
                <a:sym typeface="Roboto Condensed"/>
              </a:rPr>
              <a:t>Burnout is lost revenue and survey is free opportunity to understand its impact</a:t>
            </a:r>
            <a:endParaRPr lang="en-CA" sz="2400"/>
          </a:p>
        </p:txBody>
      </p:sp>
      <p:sp>
        <p:nvSpPr>
          <p:cNvPr id="4908" name="Google Shape;4908;p113"/>
          <p:cNvSpPr/>
          <p:nvPr/>
        </p:nvSpPr>
        <p:spPr>
          <a:xfrm>
            <a:off x="5316214" y="3194649"/>
            <a:ext cx="1442647" cy="861967"/>
          </a:xfrm>
          <a:prstGeom prst="rect">
            <a:avLst/>
          </a:prstGeom>
          <a:noFill/>
          <a:ln>
            <a:noFill/>
          </a:ln>
        </p:spPr>
        <p:txBody>
          <a:bodyPr spcFirstLastPara="1" wrap="square" lIns="0" tIns="0" rIns="0" bIns="0" anchor="t" anchorCtr="0">
            <a:spAutoFit/>
          </a:bodyPr>
          <a:lstStyle/>
          <a:p>
            <a:pPr algn="ctr"/>
            <a:r>
              <a:rPr lang="en-US" sz="1867" b="1">
                <a:solidFill>
                  <a:srgbClr val="5B5B5B"/>
                </a:solidFill>
                <a:latin typeface="Roboto Condensed"/>
                <a:ea typeface="Roboto Condensed"/>
                <a:cs typeface="Roboto Condensed"/>
                <a:sym typeface="Roboto Condensed"/>
              </a:rPr>
              <a:t>Survey healthcare providers</a:t>
            </a:r>
            <a:endParaRPr sz="2400"/>
          </a:p>
        </p:txBody>
      </p:sp>
      <p:sp>
        <p:nvSpPr>
          <p:cNvPr id="4909" name="Google Shape;4909;p113"/>
          <p:cNvSpPr txBox="1"/>
          <p:nvPr/>
        </p:nvSpPr>
        <p:spPr>
          <a:xfrm>
            <a:off x="6990803" y="2670917"/>
            <a:ext cx="2807473" cy="246221"/>
          </a:xfrm>
          <a:prstGeom prst="rect">
            <a:avLst/>
          </a:prstGeom>
          <a:noFill/>
          <a:ln>
            <a:noFill/>
          </a:ln>
        </p:spPr>
        <p:txBody>
          <a:bodyPr spcFirstLastPara="1" wrap="square" lIns="0" tIns="0" rIns="0" bIns="0" anchor="t" anchorCtr="0">
            <a:spAutoFit/>
          </a:bodyPr>
          <a:lstStyle/>
          <a:p>
            <a:pPr algn="r">
              <a:buClr>
                <a:schemeClr val="lt1"/>
              </a:buClr>
              <a:buSzPts val="1100"/>
            </a:pPr>
            <a:r>
              <a:rPr lang="en-US" sz="1600">
                <a:solidFill>
                  <a:schemeClr val="lt1"/>
                </a:solidFill>
                <a:latin typeface="Roboto Condensed"/>
                <a:ea typeface="Roboto Condensed"/>
                <a:cs typeface="Roboto Condensed"/>
                <a:sym typeface="Roboto Condensed"/>
              </a:rPr>
              <a:t>Understand Burnout Rates</a:t>
            </a:r>
          </a:p>
        </p:txBody>
      </p:sp>
      <p:sp>
        <p:nvSpPr>
          <p:cNvPr id="4910" name="Google Shape;4910;p113"/>
          <p:cNvSpPr txBox="1"/>
          <p:nvPr/>
        </p:nvSpPr>
        <p:spPr>
          <a:xfrm>
            <a:off x="7566821" y="3377454"/>
            <a:ext cx="1756739" cy="246221"/>
          </a:xfrm>
          <a:prstGeom prst="rect">
            <a:avLst/>
          </a:prstGeom>
          <a:noFill/>
          <a:ln>
            <a:noFill/>
          </a:ln>
        </p:spPr>
        <p:txBody>
          <a:bodyPr spcFirstLastPara="1" wrap="square" lIns="0" tIns="0" rIns="0" bIns="0" anchor="t" anchorCtr="0">
            <a:spAutoFit/>
          </a:bodyPr>
          <a:lstStyle/>
          <a:p>
            <a:pPr algn="r">
              <a:buClr>
                <a:schemeClr val="lt1"/>
              </a:buClr>
              <a:buSzPts val="1100"/>
            </a:pPr>
            <a:r>
              <a:rPr lang="en-US" sz="1600">
                <a:solidFill>
                  <a:schemeClr val="lt1"/>
                </a:solidFill>
                <a:latin typeface="Roboto Condensed"/>
                <a:ea typeface="Roboto Condensed"/>
                <a:sym typeface="Roboto Condensed"/>
              </a:rPr>
              <a:t>Calculate Cost</a:t>
            </a:r>
          </a:p>
        </p:txBody>
      </p:sp>
      <p:sp>
        <p:nvSpPr>
          <p:cNvPr id="4911" name="Google Shape;4911;p113"/>
          <p:cNvSpPr txBox="1"/>
          <p:nvPr/>
        </p:nvSpPr>
        <p:spPr>
          <a:xfrm>
            <a:off x="7392143" y="4079962"/>
            <a:ext cx="1756739" cy="246221"/>
          </a:xfrm>
          <a:prstGeom prst="rect">
            <a:avLst/>
          </a:prstGeom>
          <a:noFill/>
          <a:ln>
            <a:noFill/>
          </a:ln>
        </p:spPr>
        <p:txBody>
          <a:bodyPr spcFirstLastPara="1" wrap="square" lIns="0" tIns="0" rIns="0" bIns="0" anchor="t" anchorCtr="0">
            <a:spAutoFit/>
          </a:bodyPr>
          <a:lstStyle/>
          <a:p>
            <a:pPr algn="r">
              <a:buClr>
                <a:schemeClr val="lt1"/>
              </a:buClr>
              <a:buSzPts val="1100"/>
            </a:pPr>
            <a:r>
              <a:rPr lang="en-US" sz="1600">
                <a:solidFill>
                  <a:schemeClr val="lt1"/>
                </a:solidFill>
                <a:latin typeface="Roboto Condensed"/>
                <a:ea typeface="Roboto Condensed"/>
                <a:sym typeface="Roboto Condensed"/>
              </a:rPr>
              <a:t>Allocate Resources</a:t>
            </a:r>
          </a:p>
        </p:txBody>
      </p:sp>
      <p:pic>
        <p:nvPicPr>
          <p:cNvPr id="4" name="Graphic 3" descr="Mathematics">
            <a:extLst>
              <a:ext uri="{FF2B5EF4-FFF2-40B4-BE49-F238E27FC236}">
                <a16:creationId xmlns:a16="http://schemas.microsoft.com/office/drawing/2014/main" id="{2ABC2492-6EA6-469B-B9F4-FA4CAD42F0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34287" y="3251432"/>
            <a:ext cx="469069" cy="469069"/>
          </a:xfrm>
          <a:prstGeom prst="rect">
            <a:avLst/>
          </a:prstGeom>
        </p:spPr>
      </p:pic>
      <p:pic>
        <p:nvPicPr>
          <p:cNvPr id="6" name="Graphic 5" descr="Fire">
            <a:extLst>
              <a:ext uri="{FF2B5EF4-FFF2-40B4-BE49-F238E27FC236}">
                <a16:creationId xmlns:a16="http://schemas.microsoft.com/office/drawing/2014/main" id="{2B8AF691-CE74-4216-9871-9971BC1B8C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65548" y="2594108"/>
            <a:ext cx="374209" cy="374209"/>
          </a:xfrm>
          <a:prstGeom prst="rect">
            <a:avLst/>
          </a:prstGeom>
        </p:spPr>
      </p:pic>
      <p:pic>
        <p:nvPicPr>
          <p:cNvPr id="47" name="Graphic 46" descr="Piggy Bank">
            <a:extLst>
              <a:ext uri="{FF2B5EF4-FFF2-40B4-BE49-F238E27FC236}">
                <a16:creationId xmlns:a16="http://schemas.microsoft.com/office/drawing/2014/main" id="{635B9904-A48C-4C96-97B2-E4863D800C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1439" y="3978921"/>
            <a:ext cx="444306" cy="444306"/>
          </a:xfrm>
          <a:prstGeom prst="rect">
            <a:avLst/>
          </a:prstGeom>
        </p:spPr>
      </p:pic>
    </p:spTree>
    <p:extLst>
      <p:ext uri="{BB962C8B-B14F-4D97-AF65-F5344CB8AC3E}">
        <p14:creationId xmlns:p14="http://schemas.microsoft.com/office/powerpoint/2010/main" val="300513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27"/>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sz="3000"/>
              <a:t>Reform Existing Resources</a:t>
            </a:r>
            <a:endParaRPr sz="3000"/>
          </a:p>
        </p:txBody>
      </p:sp>
      <p:sp>
        <p:nvSpPr>
          <p:cNvPr id="1468" name="Google Shape;1468;p27"/>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8</a:t>
            </a:fld>
            <a:endParaRPr/>
          </a:p>
        </p:txBody>
      </p:sp>
      <p:sp>
        <p:nvSpPr>
          <p:cNvPr id="1469" name="Google Shape;1469;p27"/>
          <p:cNvSpPr txBox="1"/>
          <p:nvPr/>
        </p:nvSpPr>
        <p:spPr>
          <a:xfrm>
            <a:off x="8361161" y="3546687"/>
            <a:ext cx="2633453" cy="1454190"/>
          </a:xfrm>
          <a:prstGeom prst="rect">
            <a:avLst/>
          </a:prstGeom>
          <a:noFill/>
          <a:ln>
            <a:noFill/>
          </a:ln>
        </p:spPr>
        <p:txBody>
          <a:bodyPr spcFirstLastPara="1" wrap="square" lIns="121900" tIns="60933" rIns="121900" bIns="60933" anchor="t" anchorCtr="0">
            <a:spAutoFit/>
          </a:bodyPr>
          <a:lstStyle/>
          <a:p>
            <a:pPr algn="ctr"/>
            <a:r>
              <a:rPr lang="en-US" sz="2000" b="1">
                <a:solidFill>
                  <a:schemeClr val="accent1"/>
                </a:solidFill>
                <a:latin typeface="Roboto Medium"/>
                <a:ea typeface="Roboto Medium"/>
                <a:cs typeface="Roboto Medium"/>
                <a:sym typeface="Roboto Medium"/>
              </a:rPr>
              <a:t>Credit System</a:t>
            </a:r>
          </a:p>
          <a:p>
            <a:pPr algn="ctr">
              <a:spcBef>
                <a:spcPts val="267"/>
              </a:spcBef>
            </a:pPr>
            <a:r>
              <a:rPr lang="en-US" sz="1600">
                <a:solidFill>
                  <a:srgbClr val="7F7F7F"/>
                </a:solidFill>
                <a:latin typeface="Roboto Condensed"/>
                <a:ea typeface="Roboto Condensed"/>
                <a:sym typeface="Roboto Condensed"/>
              </a:rPr>
              <a:t>Ensure all physicians address mental health and mindfulness and reduce stigma of treatment</a:t>
            </a:r>
          </a:p>
        </p:txBody>
      </p:sp>
      <p:sp>
        <p:nvSpPr>
          <p:cNvPr id="1470" name="Google Shape;1470;p27"/>
          <p:cNvSpPr/>
          <p:nvPr/>
        </p:nvSpPr>
        <p:spPr>
          <a:xfrm>
            <a:off x="8871390" y="1816004"/>
            <a:ext cx="1612996" cy="1612996"/>
          </a:xfrm>
          <a:prstGeom prst="ellipse">
            <a:avLst/>
          </a:prstGeom>
          <a:solidFill>
            <a:schemeClr val="accent1"/>
          </a:solidFill>
          <a:ln>
            <a:noFill/>
          </a:ln>
        </p:spPr>
        <p:txBody>
          <a:bodyPr spcFirstLastPara="1" wrap="square" lIns="121900" tIns="60933" rIns="121900" bIns="60933" anchor="ctr" anchorCtr="0">
            <a:noAutofit/>
          </a:bodyPr>
          <a:lstStyle/>
          <a:p>
            <a:pPr algn="ctr"/>
            <a:endParaRPr sz="5333">
              <a:solidFill>
                <a:srgbClr val="113E5C"/>
              </a:solidFill>
              <a:latin typeface="Arial"/>
              <a:ea typeface="Arial"/>
              <a:cs typeface="Arial"/>
              <a:sym typeface="Arial"/>
            </a:endParaRPr>
          </a:p>
        </p:txBody>
      </p:sp>
      <p:sp>
        <p:nvSpPr>
          <p:cNvPr id="1471" name="Google Shape;1471;p27"/>
          <p:cNvSpPr txBox="1"/>
          <p:nvPr/>
        </p:nvSpPr>
        <p:spPr>
          <a:xfrm>
            <a:off x="1142510" y="3558835"/>
            <a:ext cx="2688328" cy="1700411"/>
          </a:xfrm>
          <a:prstGeom prst="rect">
            <a:avLst/>
          </a:prstGeom>
          <a:noFill/>
          <a:ln>
            <a:noFill/>
          </a:ln>
        </p:spPr>
        <p:txBody>
          <a:bodyPr spcFirstLastPara="1" wrap="square" lIns="121900" tIns="60933" rIns="121900" bIns="60933" anchor="t" anchorCtr="0">
            <a:spAutoFit/>
          </a:bodyPr>
          <a:lstStyle/>
          <a:p>
            <a:pPr algn="ctr"/>
            <a:r>
              <a:rPr lang="en-US" sz="2000" b="1">
                <a:solidFill>
                  <a:schemeClr val="accent2"/>
                </a:solidFill>
                <a:latin typeface="Roboto Condensed"/>
                <a:ea typeface="Roboto Condensed"/>
                <a:cs typeface="Roboto Condensed"/>
                <a:sym typeface="Roboto Condensed"/>
              </a:rPr>
              <a:t>Outsource Wellness</a:t>
            </a:r>
          </a:p>
          <a:p>
            <a:pPr algn="ctr">
              <a:spcBef>
                <a:spcPts val="267"/>
              </a:spcBef>
            </a:pPr>
            <a:r>
              <a:rPr lang="en-US" sz="1600">
                <a:solidFill>
                  <a:srgbClr val="7F7F7F"/>
                </a:solidFill>
                <a:latin typeface="Roboto Condensed"/>
                <a:ea typeface="Roboto Condensed"/>
                <a:cs typeface="Roboto Condensed"/>
                <a:sym typeface="Roboto Condensed"/>
              </a:rPr>
              <a:t>Switch to external mental health providers increases doctor privacy and decreases fear of danger to licenses</a:t>
            </a:r>
          </a:p>
        </p:txBody>
      </p:sp>
      <p:sp>
        <p:nvSpPr>
          <p:cNvPr id="1472" name="Google Shape;1472;p27"/>
          <p:cNvSpPr/>
          <p:nvPr/>
        </p:nvSpPr>
        <p:spPr>
          <a:xfrm>
            <a:off x="1680177" y="1828152"/>
            <a:ext cx="1612996" cy="1612996"/>
          </a:xfrm>
          <a:prstGeom prst="ellipse">
            <a:avLst/>
          </a:prstGeom>
          <a:solidFill>
            <a:schemeClr val="accent2"/>
          </a:solidFill>
          <a:ln>
            <a:noFill/>
          </a:ln>
        </p:spPr>
        <p:txBody>
          <a:bodyPr spcFirstLastPara="1" wrap="square" lIns="121900" tIns="60933" rIns="121900" bIns="60933" anchor="ctr" anchorCtr="0">
            <a:noAutofit/>
          </a:bodyPr>
          <a:lstStyle/>
          <a:p>
            <a:pPr algn="ctr"/>
            <a:endParaRPr sz="8000">
              <a:solidFill>
                <a:srgbClr val="0A554A"/>
              </a:solidFill>
              <a:latin typeface="Arial"/>
              <a:ea typeface="Arial"/>
              <a:cs typeface="Arial"/>
              <a:sym typeface="Arial"/>
            </a:endParaRPr>
          </a:p>
        </p:txBody>
      </p:sp>
      <p:sp>
        <p:nvSpPr>
          <p:cNvPr id="1473" name="Google Shape;1473;p27"/>
          <p:cNvSpPr txBox="1"/>
          <p:nvPr/>
        </p:nvSpPr>
        <p:spPr>
          <a:xfrm>
            <a:off x="4762805" y="3558835"/>
            <a:ext cx="2666389" cy="1207968"/>
          </a:xfrm>
          <a:prstGeom prst="rect">
            <a:avLst/>
          </a:prstGeom>
          <a:noFill/>
          <a:ln>
            <a:noFill/>
          </a:ln>
        </p:spPr>
        <p:txBody>
          <a:bodyPr spcFirstLastPara="1" wrap="square" lIns="121900" tIns="60933" rIns="121900" bIns="60933" anchor="t" anchorCtr="0">
            <a:spAutoFit/>
          </a:bodyPr>
          <a:lstStyle/>
          <a:p>
            <a:pPr algn="ctr"/>
            <a:r>
              <a:rPr lang="en-US" sz="2000" b="1">
                <a:solidFill>
                  <a:schemeClr val="accent3"/>
                </a:solidFill>
                <a:latin typeface="Roboto Condensed"/>
                <a:ea typeface="Roboto Condensed"/>
                <a:cs typeface="Roboto Condensed"/>
                <a:sym typeface="Roboto Condensed"/>
              </a:rPr>
              <a:t>Transition Online</a:t>
            </a:r>
            <a:endParaRPr lang="en-US" sz="2000">
              <a:solidFill>
                <a:schemeClr val="accent3"/>
              </a:solidFill>
            </a:endParaRPr>
          </a:p>
          <a:p>
            <a:pPr algn="ctr">
              <a:spcBef>
                <a:spcPts val="267"/>
              </a:spcBef>
            </a:pPr>
            <a:r>
              <a:rPr lang="en-US" sz="1600">
                <a:solidFill>
                  <a:srgbClr val="7F7F7F"/>
                </a:solidFill>
                <a:latin typeface="Roboto Condensed"/>
                <a:ea typeface="Roboto Condensed"/>
                <a:cs typeface="Roboto Condensed"/>
                <a:sym typeface="Roboto Condensed"/>
              </a:rPr>
              <a:t>Makes wellness resources convenient to access and COVID-safe </a:t>
            </a:r>
            <a:endParaRPr sz="1600"/>
          </a:p>
        </p:txBody>
      </p:sp>
      <p:sp>
        <p:nvSpPr>
          <p:cNvPr id="1474" name="Google Shape;1474;p27"/>
          <p:cNvSpPr/>
          <p:nvPr/>
        </p:nvSpPr>
        <p:spPr>
          <a:xfrm>
            <a:off x="5289502" y="1828152"/>
            <a:ext cx="1612996" cy="1612996"/>
          </a:xfrm>
          <a:prstGeom prst="ellipse">
            <a:avLst/>
          </a:prstGeom>
          <a:solidFill>
            <a:schemeClr val="accent3"/>
          </a:solidFill>
          <a:ln>
            <a:noFill/>
          </a:ln>
        </p:spPr>
        <p:txBody>
          <a:bodyPr spcFirstLastPara="1" wrap="square" lIns="121900" tIns="60933" rIns="121900" bIns="60933" anchor="ctr" anchorCtr="0">
            <a:noAutofit/>
          </a:bodyPr>
          <a:lstStyle/>
          <a:p>
            <a:pPr algn="ctr"/>
            <a:endParaRPr sz="5333">
              <a:solidFill>
                <a:srgbClr val="4E5F27"/>
              </a:solidFill>
              <a:latin typeface="Arial"/>
              <a:ea typeface="Arial"/>
              <a:cs typeface="Arial"/>
              <a:sym typeface="Arial"/>
            </a:endParaRPr>
          </a:p>
        </p:txBody>
      </p:sp>
      <p:sp>
        <p:nvSpPr>
          <p:cNvPr id="1478" name="Google Shape;1478;p27"/>
          <p:cNvSpPr/>
          <p:nvPr/>
        </p:nvSpPr>
        <p:spPr>
          <a:xfrm>
            <a:off x="5759519" y="2381224"/>
            <a:ext cx="672960" cy="579257"/>
          </a:xfrm>
          <a:custGeom>
            <a:avLst/>
            <a:gdLst/>
            <a:ahLst/>
            <a:cxnLst/>
            <a:rect l="l" t="t" r="r" b="b"/>
            <a:pathLst>
              <a:path w="73" h="63" extrusionOk="0">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lt1"/>
          </a:solidFill>
          <a:ln>
            <a:noFill/>
          </a:ln>
        </p:spPr>
        <p:txBody>
          <a:bodyPr spcFirstLastPara="1" wrap="square" lIns="121900" tIns="60933" rIns="121900" bIns="60933" anchor="t" anchorCtr="0">
            <a:noAutofit/>
          </a:bodyPr>
          <a:lstStyle/>
          <a:p>
            <a:endParaRPr sz="2667">
              <a:solidFill>
                <a:schemeClr val="dk1"/>
              </a:solidFill>
              <a:latin typeface="Roboto Condensed"/>
              <a:ea typeface="Roboto Condensed"/>
              <a:cs typeface="Roboto Condensed"/>
              <a:sym typeface="Roboto Condensed"/>
            </a:endParaRPr>
          </a:p>
        </p:txBody>
      </p:sp>
      <p:pic>
        <p:nvPicPr>
          <p:cNvPr id="5" name="Graphic 4" descr="Earth globe Africa and Europe">
            <a:extLst>
              <a:ext uri="{FF2B5EF4-FFF2-40B4-BE49-F238E27FC236}">
                <a16:creationId xmlns:a16="http://schemas.microsoft.com/office/drawing/2014/main" id="{DE466966-C864-4656-A8F8-2E898E11D0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8266" y="2196068"/>
            <a:ext cx="914400" cy="914400"/>
          </a:xfrm>
          <a:prstGeom prst="rect">
            <a:avLst/>
          </a:prstGeom>
        </p:spPr>
      </p:pic>
      <p:pic>
        <p:nvPicPr>
          <p:cNvPr id="7" name="Graphic 6" descr="Coins">
            <a:extLst>
              <a:ext uri="{FF2B5EF4-FFF2-40B4-BE49-F238E27FC236}">
                <a16:creationId xmlns:a16="http://schemas.microsoft.com/office/drawing/2014/main" id="{C65E26B5-ED67-4BB6-93DD-4927BF991B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20687" y="2195252"/>
            <a:ext cx="914400" cy="914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52"/>
          <p:cNvSpPr/>
          <p:nvPr/>
        </p:nvSpPr>
        <p:spPr>
          <a:xfrm>
            <a:off x="1100705" y="3992397"/>
            <a:ext cx="4966787" cy="2201739"/>
          </a:xfrm>
          <a:prstGeom prst="rect">
            <a:avLst/>
          </a:prstGeom>
          <a:solidFill>
            <a:schemeClr val="bg1">
              <a:lumMod val="65000"/>
            </a:schemeClr>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b="1">
                <a:solidFill>
                  <a:srgbClr val="F2F2F2"/>
                </a:solidFill>
                <a:latin typeface="Roboto Condensed"/>
                <a:ea typeface="Roboto Condensed"/>
                <a:sym typeface="Roboto Condensed"/>
              </a:rPr>
              <a:t>Phase outpatient and non-essential services to telehealth to ensure continuity of care </a:t>
            </a:r>
            <a:endParaRPr/>
          </a:p>
        </p:txBody>
      </p:sp>
      <p:sp>
        <p:nvSpPr>
          <p:cNvPr id="2189" name="Google Shape;2189;p52"/>
          <p:cNvSpPr/>
          <p:nvPr/>
        </p:nvSpPr>
        <p:spPr>
          <a:xfrm>
            <a:off x="6358866" y="1611403"/>
            <a:ext cx="4966788" cy="2201739"/>
          </a:xfrm>
          <a:prstGeom prst="rect">
            <a:avLst/>
          </a:prstGeom>
          <a:solidFill>
            <a:schemeClr val="bg1">
              <a:lumMod val="65000"/>
            </a:schemeClr>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b="1">
                <a:solidFill>
                  <a:srgbClr val="F2F2F2"/>
                </a:solidFill>
                <a:latin typeface="Roboto Condensed"/>
                <a:ea typeface="Roboto Condensed"/>
                <a:sym typeface="Roboto Condensed"/>
              </a:rPr>
              <a:t>Build inventory of PPE and medical devices to mitigate risk of working without appropriate protection</a:t>
            </a:r>
            <a:endParaRPr lang="en-US"/>
          </a:p>
        </p:txBody>
      </p:sp>
      <p:sp>
        <p:nvSpPr>
          <p:cNvPr id="2190" name="Google Shape;2190;p52"/>
          <p:cNvSpPr/>
          <p:nvPr/>
        </p:nvSpPr>
        <p:spPr>
          <a:xfrm>
            <a:off x="1100705" y="1611403"/>
            <a:ext cx="4966787" cy="2662500"/>
          </a:xfrm>
          <a:prstGeom prst="downArrowCallout">
            <a:avLst>
              <a:gd name="adj1" fmla="val 23554"/>
              <a:gd name="adj2" fmla="val 10346"/>
              <a:gd name="adj3" fmla="val 10003"/>
              <a:gd name="adj4" fmla="val 89997"/>
            </a:avLst>
          </a:prstGeom>
          <a:solidFill>
            <a:schemeClr val="accent1"/>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sz="5867" b="1">
              <a:solidFill>
                <a:srgbClr val="F2F2F2"/>
              </a:solidFill>
              <a:latin typeface="Roboto Condensed"/>
              <a:ea typeface="Roboto Condensed"/>
              <a:cs typeface="Roboto Condensed"/>
              <a:sym typeface="Roboto Condensed"/>
            </a:endParaRPr>
          </a:p>
        </p:txBody>
      </p:sp>
      <p:sp>
        <p:nvSpPr>
          <p:cNvPr id="2191" name="Google Shape;2191;p52"/>
          <p:cNvSpPr/>
          <p:nvPr/>
        </p:nvSpPr>
        <p:spPr>
          <a:xfrm>
            <a:off x="6358866" y="3505809"/>
            <a:ext cx="4966788" cy="2688327"/>
          </a:xfrm>
          <a:prstGeom prst="upArrowCallout">
            <a:avLst>
              <a:gd name="adj1" fmla="val 25000"/>
              <a:gd name="adj2" fmla="val 9346"/>
              <a:gd name="adj3" fmla="val 11156"/>
              <a:gd name="adj4" fmla="val 88844"/>
            </a:avLst>
          </a:prstGeom>
          <a:solidFill>
            <a:schemeClr val="accent2"/>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sz="5333">
              <a:solidFill>
                <a:srgbClr val="F2F2F2"/>
              </a:solidFill>
              <a:latin typeface="Roboto Condensed"/>
              <a:ea typeface="Roboto Condensed"/>
              <a:cs typeface="Roboto Condensed"/>
              <a:sym typeface="Roboto Condensed"/>
            </a:endParaRPr>
          </a:p>
        </p:txBody>
      </p:sp>
      <p:sp>
        <p:nvSpPr>
          <p:cNvPr id="2192" name="Google Shape;2192;p52"/>
          <p:cNvSpPr txBox="1">
            <a:spLocks noGrp="1"/>
          </p:cNvSpPr>
          <p:nvPr>
            <p:ph type="title"/>
          </p:nvPr>
        </p:nvSpPr>
        <p:spPr>
          <a:xfrm>
            <a:off x="2336800" y="516467"/>
            <a:ext cx="7518400" cy="471365"/>
          </a:xfrm>
          <a:prstGeom prst="rect">
            <a:avLst/>
          </a:prstGeom>
          <a:noFill/>
          <a:ln>
            <a:noFill/>
          </a:ln>
        </p:spPr>
        <p:txBody>
          <a:bodyPr spcFirstLastPara="1" vert="horz" wrap="square" lIns="0" tIns="0" rIns="0" bIns="0" rtlCol="0" anchor="ctr" anchorCtr="0">
            <a:noAutofit/>
          </a:bodyPr>
          <a:lstStyle/>
          <a:p>
            <a:r>
              <a:rPr lang="en-US" sz="3000"/>
              <a:t>Anticipate COVID-19 Influx</a:t>
            </a:r>
          </a:p>
        </p:txBody>
      </p:sp>
      <p:sp>
        <p:nvSpPr>
          <p:cNvPr id="2194" name="Google Shape;2194;p52"/>
          <p:cNvSpPr txBox="1">
            <a:spLocks noGrp="1"/>
          </p:cNvSpPr>
          <p:nvPr>
            <p:ph type="sldNum" idx="12"/>
          </p:nvPr>
        </p:nvSpPr>
        <p:spPr>
          <a:xfrm>
            <a:off x="109106" y="6265633"/>
            <a:ext cx="610241" cy="366183"/>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US"/>
              <a:pPr/>
              <a:t>9</a:t>
            </a:fld>
            <a:endParaRPr/>
          </a:p>
        </p:txBody>
      </p:sp>
      <p:sp>
        <p:nvSpPr>
          <p:cNvPr id="2" name="Rectangle 1">
            <a:extLst>
              <a:ext uri="{FF2B5EF4-FFF2-40B4-BE49-F238E27FC236}">
                <a16:creationId xmlns:a16="http://schemas.microsoft.com/office/drawing/2014/main" id="{955C6452-87B9-4D5D-BD25-943E4DCBFF6B}"/>
              </a:ext>
            </a:extLst>
          </p:cNvPr>
          <p:cNvSpPr/>
          <p:nvPr/>
        </p:nvSpPr>
        <p:spPr>
          <a:xfrm>
            <a:off x="1845090" y="3152650"/>
            <a:ext cx="3478014" cy="400110"/>
          </a:xfrm>
          <a:prstGeom prst="rect">
            <a:avLst/>
          </a:prstGeom>
        </p:spPr>
        <p:txBody>
          <a:bodyPr wrap="square">
            <a:spAutoFit/>
          </a:bodyPr>
          <a:lstStyle/>
          <a:p>
            <a:pPr algn="ctr"/>
            <a:r>
              <a:rPr lang="en-US" sz="2000" b="1">
                <a:solidFill>
                  <a:schemeClr val="bg1"/>
                </a:solidFill>
                <a:latin typeface="Roboto Condensed" pitchFamily="2" charset="0"/>
                <a:ea typeface="Roboto Condensed" pitchFamily="2" charset="0"/>
              </a:rPr>
              <a:t>Transition Care to E-Health</a:t>
            </a:r>
          </a:p>
        </p:txBody>
      </p:sp>
      <p:sp>
        <p:nvSpPr>
          <p:cNvPr id="21" name="Rectangle 20">
            <a:extLst>
              <a:ext uri="{FF2B5EF4-FFF2-40B4-BE49-F238E27FC236}">
                <a16:creationId xmlns:a16="http://schemas.microsoft.com/office/drawing/2014/main" id="{53CA72A5-7A9F-4EBA-B205-39122E4010DB}"/>
              </a:ext>
            </a:extLst>
          </p:cNvPr>
          <p:cNvSpPr/>
          <p:nvPr/>
        </p:nvSpPr>
        <p:spPr>
          <a:xfrm>
            <a:off x="6940409" y="4273903"/>
            <a:ext cx="3797582" cy="400110"/>
          </a:xfrm>
          <a:prstGeom prst="rect">
            <a:avLst/>
          </a:prstGeom>
        </p:spPr>
        <p:txBody>
          <a:bodyPr wrap="square">
            <a:spAutoFit/>
          </a:bodyPr>
          <a:lstStyle/>
          <a:p>
            <a:pPr algn="ctr"/>
            <a:r>
              <a:rPr lang="en-US" sz="2000" b="1">
                <a:solidFill>
                  <a:schemeClr val="bg1"/>
                </a:solidFill>
                <a:latin typeface="Roboto Condensed" pitchFamily="2" charset="0"/>
                <a:ea typeface="Roboto Condensed" pitchFamily="2" charset="0"/>
              </a:rPr>
              <a:t>Ensure Equipment Readiness</a:t>
            </a:r>
          </a:p>
        </p:txBody>
      </p:sp>
      <p:sp>
        <p:nvSpPr>
          <p:cNvPr id="22" name="Google Shape;10197;p223">
            <a:extLst>
              <a:ext uri="{FF2B5EF4-FFF2-40B4-BE49-F238E27FC236}">
                <a16:creationId xmlns:a16="http://schemas.microsoft.com/office/drawing/2014/main" id="{C57D2EE3-72F9-436E-A9F4-4DF576345E72}"/>
              </a:ext>
            </a:extLst>
          </p:cNvPr>
          <p:cNvSpPr/>
          <p:nvPr/>
        </p:nvSpPr>
        <p:spPr>
          <a:xfrm>
            <a:off x="3257381" y="2275756"/>
            <a:ext cx="653433" cy="653433"/>
          </a:xfrm>
          <a:custGeom>
            <a:avLst/>
            <a:gdLst/>
            <a:ahLst/>
            <a:cxnLst/>
            <a:rect l="l" t="t" r="r" b="b"/>
            <a:pathLst>
              <a:path w="57" h="57" extrusionOk="0">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Roboto Condensed"/>
              <a:ea typeface="Roboto Condensed"/>
              <a:cs typeface="Roboto Condensed"/>
              <a:sym typeface="Roboto Condensed"/>
            </a:endParaRPr>
          </a:p>
        </p:txBody>
      </p:sp>
      <p:pic>
        <p:nvPicPr>
          <p:cNvPr id="12" name="Graphic 11" descr="First aid kit">
            <a:extLst>
              <a:ext uri="{FF2B5EF4-FFF2-40B4-BE49-F238E27FC236}">
                <a16:creationId xmlns:a16="http://schemas.microsoft.com/office/drawing/2014/main" id="{32225D55-BD4D-4855-9357-C3679D52F5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0" y="4849972"/>
            <a:ext cx="914400"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12107BA6D72E44814E4815168F12AA" ma:contentTypeVersion="6" ma:contentTypeDescription="Create a new document." ma:contentTypeScope="" ma:versionID="f4fcadf91e112e44121ad585ad2bae02">
  <xsd:schema xmlns:xsd="http://www.w3.org/2001/XMLSchema" xmlns:xs="http://www.w3.org/2001/XMLSchema" xmlns:p="http://schemas.microsoft.com/office/2006/metadata/properties" xmlns:ns2="66f515b1-4505-4a70-97ef-88877b1c41da" xmlns:ns3="f67fbef4-9072-446e-80d7-f703960e78f9" targetNamespace="http://schemas.microsoft.com/office/2006/metadata/properties" ma:root="true" ma:fieldsID="e1bd1aa0c88a9c01ffa439a5f1ffbeb1" ns2:_="" ns3:_="">
    <xsd:import namespace="66f515b1-4505-4a70-97ef-88877b1c41da"/>
    <xsd:import namespace="f67fbef4-9072-446e-80d7-f703960e78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f515b1-4505-4a70-97ef-88877b1c41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7fbef4-9072-446e-80d7-f703960e78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A63F3B-67F5-4B7E-A750-08926D179EEB}">
  <ds:schemaRefs>
    <ds:schemaRef ds:uri="66f515b1-4505-4a70-97ef-88877b1c41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497538-ACCD-4522-BFDB-B14739E77467}">
  <ds:schemaRefs>
    <ds:schemaRef ds:uri="http://schemas.microsoft.com/sharepoint/v3/contenttype/forms"/>
  </ds:schemaRefs>
</ds:datastoreItem>
</file>

<file path=customXml/itemProps3.xml><?xml version="1.0" encoding="utf-8"?>
<ds:datastoreItem xmlns:ds="http://schemas.openxmlformats.org/officeDocument/2006/customXml" ds:itemID="{CFD6868F-B008-4B6A-BA2D-F79F23C5FF33}"/>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Executive Summary </vt:lpstr>
      <vt:lpstr>PowerPoint Presentation</vt:lpstr>
      <vt:lpstr>Long-term Effects of Stress</vt:lpstr>
      <vt:lpstr>Factors Contributing to Physician Stress</vt:lpstr>
      <vt:lpstr>Action Plan</vt:lpstr>
      <vt:lpstr>Assess Need</vt:lpstr>
      <vt:lpstr>Reform Existing Resources</vt:lpstr>
      <vt:lpstr>Anticipate COVID-19 Influx</vt:lpstr>
      <vt:lpstr>Explore Long-Term Solutions</vt:lpstr>
      <vt:lpstr>Assessing Efficacy</vt:lpstr>
      <vt:lpstr>Risks and Mitigations</vt:lpstr>
      <vt:lpstr>Conclusion</vt:lpstr>
      <vt:lpstr>PowerPoint Presentation</vt:lpstr>
      <vt:lpstr>PowerPoint Presentation</vt:lpstr>
      <vt:lpstr>PowerPoint Presentation</vt:lpstr>
      <vt:lpstr>PowerPoint Presentation</vt:lpstr>
      <vt:lpstr>Example of E-Health Technology - Mindfulness and Meditation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2021-01-15T23:37:30Z</dcterms:created>
  <dcterms:modified xsi:type="dcterms:W3CDTF">2021-01-16T18:16:42Z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0x0101001E12107BA6D72E44814E4815168F12AA</vt:lpwstr>
  </property>
</Properties>
</file>