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91" r:id="rId8"/>
    <p:sldId id="288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0" r:id="rId1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9" d="100"/>
          <a:sy n="129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70960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372895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88620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3737610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67417"/>
            <a:ext cx="3479802" cy="3123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1767417"/>
            <a:ext cx="3479802" cy="3123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65229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465228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71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55320"/>
            <a:ext cx="2638175" cy="1744979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677333"/>
            <a:ext cx="4446258" cy="4412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2535876"/>
            <a:ext cx="2638175" cy="255375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5372100"/>
            <a:ext cx="2638176" cy="304271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5372100"/>
            <a:ext cx="4000514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815292"/>
            <a:ext cx="9141619" cy="18997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815292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999468"/>
            <a:ext cx="7585234" cy="619735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4762500"/>
            <a:ext cx="7584948" cy="5080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5372365"/>
            <a:ext cx="5113697" cy="30427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56835"/>
            <a:ext cx="7543800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5372365"/>
            <a:ext cx="193863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5372365"/>
            <a:ext cx="51136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5372365"/>
            <a:ext cx="5850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57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286481"/>
            <a:ext cx="9143985" cy="5143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4455" y="1214582"/>
            <a:ext cx="2726945" cy="32668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563" y="1392175"/>
            <a:ext cx="2410730" cy="2176271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813" y="3742182"/>
            <a:ext cx="2404230" cy="5806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By: Ethan Powell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3667139"/>
            <a:ext cx="2331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86350"/>
            <a:ext cx="9144000" cy="3429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4AC-7B66-442E-8BBB-051A6E7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F8A9-C7F7-48C2-BC06-4141119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Language decisions and implementation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Interacting with a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Understanding program to database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to properly write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3799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0141-348B-4BBA-B9CC-5693B075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Not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6CB3-2222-42D2-B950-15729954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Time constraints and full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Utilizing a fully graphical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Implementing a way to interpret Dungeons and Dragons spells and abilities</a:t>
            </a:r>
          </a:p>
        </p:txBody>
      </p:sp>
    </p:spTree>
    <p:extLst>
      <p:ext uri="{BB962C8B-B14F-4D97-AF65-F5344CB8AC3E}">
        <p14:creationId xmlns:p14="http://schemas.microsoft.com/office/powerpoint/2010/main" val="216483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66E1-5EB1-4937-8B6F-EE83BF20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9FB4-44BB-4801-8061-8C97AC88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 full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Create a graphical user interface for use with mouse pointer and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Web hosting/mobile app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Clean and optimize code for functionality and speed</a:t>
            </a:r>
          </a:p>
        </p:txBody>
      </p:sp>
    </p:spTree>
    <p:extLst>
      <p:ext uri="{BB962C8B-B14F-4D97-AF65-F5344CB8AC3E}">
        <p14:creationId xmlns:p14="http://schemas.microsoft.com/office/powerpoint/2010/main" val="24290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0863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6418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2857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E1520-F624-4307-808C-6CAEF27F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54964"/>
            <a:ext cx="7543800" cy="291912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0005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5"/>
            <a:ext cx="7543800" cy="1208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spc="-50"/>
              <a:t>What’s the problem?</a:t>
            </a:r>
          </a:p>
        </p:txBody>
      </p:sp>
      <p:cxnSp>
        <p:nvCxnSpPr>
          <p:cNvPr id="73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313CD8-3B6B-42FA-B6B8-02ABE88C077E}"/>
              </a:ext>
            </a:extLst>
          </p:cNvPr>
          <p:cNvSpPr txBox="1"/>
          <p:nvPr/>
        </p:nvSpPr>
        <p:spPr>
          <a:xfrm>
            <a:off x="822960" y="1756834"/>
            <a:ext cx="4181525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Dungeons and Dragons, everyone involved must keep track of statistics, modifiers, hp values, and more, erasing and re-writing values constantly. The creation of a Dungeons and Dragons utilities tool is necessary to ensure smooth gameplay, relieve stress, and prevent errors when calculating values.</a:t>
            </a:r>
          </a:p>
        </p:txBody>
      </p:sp>
      <p:pic>
        <p:nvPicPr>
          <p:cNvPr id="1026" name="Picture 2" descr="Dungeons and Dragons Club / Dungeons and Dragons Club">
            <a:extLst>
              <a:ext uri="{FF2B5EF4-FFF2-40B4-BE49-F238E27FC236}">
                <a16:creationId xmlns:a16="http://schemas.microsoft.com/office/drawing/2014/main" id="{F756E640-D9E1-4839-AC60-B3D52793D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 b="-4"/>
          <a:stretch/>
        </p:blipFill>
        <p:spPr bwMode="auto">
          <a:xfrm>
            <a:off x="5650992" y="1756833"/>
            <a:ext cx="2715768" cy="30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4000"/>
            <a:ext cx="9144000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37E-F0E4-42D3-86B1-4BD0643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A9755-5095-4CC5-B135-13EEBA8C60B4}"/>
              </a:ext>
            </a:extLst>
          </p:cNvPr>
          <p:cNvSpPr txBox="1"/>
          <p:nvPr/>
        </p:nvSpPr>
        <p:spPr>
          <a:xfrm>
            <a:off x="914400" y="1822450"/>
            <a:ext cx="7452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 enjoy tabletop role-playing games and have played fifth edition Dungeons and Dragons for nearly 4 years now.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Previous tools I have used never felt quite right, having problems such as: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Difficult interface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Felt Clunky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Lacked functionalities I thought obvious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Paid to use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The desire to create something I felt was my own project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Personal use</a:t>
            </a:r>
          </a:p>
        </p:txBody>
      </p:sp>
    </p:spTree>
    <p:extLst>
      <p:ext uri="{BB962C8B-B14F-4D97-AF65-F5344CB8AC3E}">
        <p14:creationId xmlns:p14="http://schemas.microsoft.com/office/powerpoint/2010/main" val="42377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FD-3C83-4047-B17E-0F42C3A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BDCC-953E-496E-8477-B75EB5FB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Deciding a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C++?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C#?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GUI’s work in these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Availability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is built for more “low-to the ground” applications, offering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is intended for high level projects; is more user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seems more robust in its library documentation because of the userbase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and C# felt lacking in usability without a strong understanding of many base tools and libraries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6CB-949B-4720-B38F-50C1634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3876-A7A0-4A21-A5AD-39335D491B36}"/>
              </a:ext>
            </a:extLst>
          </p:cNvPr>
          <p:cNvSpPr txBox="1"/>
          <p:nvPr/>
        </p:nvSpPr>
        <p:spPr>
          <a:xfrm>
            <a:off x="822960" y="1771650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Hardware</a:t>
            </a:r>
            <a:endParaRPr lang="en-US" sz="105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1265F-6283-41B2-9111-BAD2D45F7E3F}"/>
              </a:ext>
            </a:extLst>
          </p:cNvPr>
          <p:cNvSpPr txBox="1"/>
          <p:nvPr/>
        </p:nvSpPr>
        <p:spPr>
          <a:xfrm>
            <a:off x="4698999" y="1771649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Software</a:t>
            </a:r>
            <a:endParaRPr lang="en-US" sz="10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BFC05-62F7-4963-9A18-AC540246CFE7}"/>
              </a:ext>
            </a:extLst>
          </p:cNvPr>
          <p:cNvSpPr txBox="1"/>
          <p:nvPr/>
        </p:nvSpPr>
        <p:spPr>
          <a:xfrm>
            <a:off x="822959" y="2291172"/>
            <a:ext cx="36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An intel I3 processor or above (or it’s AMD equivalent)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1GB Ram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Secondary Storage (size depends on amount of data wanting to be stored)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Keyboard for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6EA7-D200-4431-9A05-669F365E421D}"/>
              </a:ext>
            </a:extLst>
          </p:cNvPr>
          <p:cNvSpPr txBox="1"/>
          <p:nvPr/>
        </p:nvSpPr>
        <p:spPr>
          <a:xfrm>
            <a:off x="4698999" y="2291172"/>
            <a:ext cx="3622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 Linux based operating system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Python3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SQLite/SQL Alchemy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Orator</a:t>
            </a:r>
          </a:p>
        </p:txBody>
      </p:sp>
    </p:spTree>
    <p:extLst>
      <p:ext uri="{BB962C8B-B14F-4D97-AF65-F5344CB8AC3E}">
        <p14:creationId xmlns:p14="http://schemas.microsoft.com/office/powerpoint/2010/main" val="27272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5E4-09A8-4723-96EE-C93CB193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CD7-834F-49EC-8D3E-9FAC3819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the storing and loading of character data for later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modification of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creation of new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importing of character data from a standardized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viewing of character data</a:t>
            </a:r>
          </a:p>
        </p:txBody>
      </p:sp>
    </p:spTree>
    <p:extLst>
      <p:ext uri="{BB962C8B-B14F-4D97-AF65-F5344CB8AC3E}">
        <p14:creationId xmlns:p14="http://schemas.microsoft.com/office/powerpoint/2010/main" val="41805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106-4F00-4AE2-9128-0C23044CF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39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4EC-BB79-460A-B116-B22342F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94AA-6CF4-438C-AAE0-D0E7197E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the product can run on the specified hardware without interruption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each functional requirement is met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input validation to prevent improper data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integrity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733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D3B-E43C-4A7C-A5B5-0CC73CFF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D5C9-29FC-42DF-84EF-5E42DF9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Results of Testing to be placed here – EX BELOW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Project runtime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issues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Functional requirement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 – The data was displayed accurately and without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 – The data was created without improper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 - ~~~~~~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Graphical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graphical user interface was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905797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{043B6632-528B-4F23-871C-8B6A13D45A03}tf11429527_win32</Template>
  <TotalTime>89</TotalTime>
  <Words>502</Words>
  <Application>Microsoft Office PowerPoint</Application>
  <PresentationFormat>On-screen Show (16:10)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Senior Project</vt:lpstr>
      <vt:lpstr>What’s the problem?</vt:lpstr>
      <vt:lpstr>Motivation</vt:lpstr>
      <vt:lpstr>Research and Background</vt:lpstr>
      <vt:lpstr>Hardware/Software Requirements</vt:lpstr>
      <vt:lpstr>Functional Requirements</vt:lpstr>
      <vt:lpstr>Demo</vt:lpstr>
      <vt:lpstr>High-Level Test Plan</vt:lpstr>
      <vt:lpstr>Test Results</vt:lpstr>
      <vt:lpstr>Challenges Overcome</vt:lpstr>
      <vt:lpstr>Challenges Not Overcome</vt:lpstr>
      <vt:lpstr>Future Enhancements</vt:lpstr>
      <vt:lpstr>End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Design</dc:title>
  <dc:creator>Ethan Powell</dc:creator>
  <cp:lastModifiedBy>Ethan Powell</cp:lastModifiedBy>
  <cp:revision>16</cp:revision>
  <dcterms:created xsi:type="dcterms:W3CDTF">2021-11-23T02:46:43Z</dcterms:created>
  <dcterms:modified xsi:type="dcterms:W3CDTF">2022-04-14T13:50:47Z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