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22-Nov-21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Senior Project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By: Ethan Powell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82EF8-2EF3-47DE-BE6D-53BC4B249B67}"/>
              </a:ext>
            </a:extLst>
          </p:cNvPr>
          <p:cNvSpPr txBox="1"/>
          <p:nvPr/>
        </p:nvSpPr>
        <p:spPr>
          <a:xfrm>
            <a:off x="5611294" y="0"/>
            <a:ext cx="502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+mj-lt"/>
              </a:rPr>
              <a:t>The Tool of Many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13CD8-3B6B-42FA-B6B8-02ABE88C077E}"/>
              </a:ext>
            </a:extLst>
          </p:cNvPr>
          <p:cNvSpPr txBox="1"/>
          <p:nvPr/>
        </p:nvSpPr>
        <p:spPr>
          <a:xfrm>
            <a:off x="4581525" y="990600"/>
            <a:ext cx="7191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Tool of Many is an all-in-one dungeon master software tool that provides an avenue for running and testing combat encounters through an easy-to-use interface.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DA413-01A2-44FE-8716-899094049A38}"/>
              </a:ext>
            </a:extLst>
          </p:cNvPr>
          <p:cNvSpPr txBox="1"/>
          <p:nvPr/>
        </p:nvSpPr>
        <p:spPr>
          <a:xfrm>
            <a:off x="4144716" y="3185620"/>
            <a:ext cx="48855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Rolling 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Tracking player and monster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Automatically tracking spell effects and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Easily referenceable character sheets and monster stats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EFF11-1239-42B9-B4CB-39390E363F8C}"/>
              </a:ext>
            </a:extLst>
          </p:cNvPr>
          <p:cNvSpPr txBox="1"/>
          <p:nvPr/>
        </p:nvSpPr>
        <p:spPr>
          <a:xfrm>
            <a:off x="4144716" y="2662400"/>
            <a:ext cx="502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+mj-lt"/>
              </a:rPr>
              <a:t>Functionalities</a:t>
            </a:r>
          </a:p>
        </p:txBody>
      </p:sp>
      <p:pic>
        <p:nvPicPr>
          <p:cNvPr id="1026" name="Picture 2" descr="Dungeons and Dragons Club / Dungeons and Dragons Club">
            <a:extLst>
              <a:ext uri="{FF2B5EF4-FFF2-40B4-BE49-F238E27FC236}">
                <a16:creationId xmlns:a16="http://schemas.microsoft.com/office/drawing/2014/main" id="{F756E640-D9E1-4839-AC60-B3D52793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224" y="2862517"/>
            <a:ext cx="3067866" cy="306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337E-F0E4-42D3-86B1-4BD0643F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A9755-5095-4CC5-B135-13EEBA8C60B4}"/>
              </a:ext>
            </a:extLst>
          </p:cNvPr>
          <p:cNvSpPr txBox="1"/>
          <p:nvPr/>
        </p:nvSpPr>
        <p:spPr>
          <a:xfrm>
            <a:off x="1219200" y="2048933"/>
            <a:ext cx="9936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enjoy tabletop role-playing games and have played fifth edition Dungeons and Dragons for nearly 4 years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Previous tools I have used never felt quite right, having problems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Difficult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Felt Clunky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Lacked functionalities I thought obvious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Paid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desire to create something I felt was of a commercial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 use</a:t>
            </a:r>
          </a:p>
        </p:txBody>
      </p:sp>
    </p:spTree>
    <p:extLst>
      <p:ext uri="{BB962C8B-B14F-4D97-AF65-F5344CB8AC3E}">
        <p14:creationId xmlns:p14="http://schemas.microsoft.com/office/powerpoint/2010/main" val="423779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16CB-949B-4720-B38F-50C16341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D3876-A7A0-4A21-A5AD-39335D491B36}"/>
              </a:ext>
            </a:extLst>
          </p:cNvPr>
          <p:cNvSpPr txBox="1"/>
          <p:nvPr/>
        </p:nvSpPr>
        <p:spPr>
          <a:xfrm>
            <a:off x="1097280" y="1981199"/>
            <a:ext cx="291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Hardware</a:t>
            </a:r>
            <a:endParaRPr lang="en-US" sz="1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1265F-6283-41B2-9111-BAD2D45F7E3F}"/>
              </a:ext>
            </a:extLst>
          </p:cNvPr>
          <p:cNvSpPr txBox="1"/>
          <p:nvPr/>
        </p:nvSpPr>
        <p:spPr>
          <a:xfrm>
            <a:off x="6265332" y="1981198"/>
            <a:ext cx="291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Software</a:t>
            </a:r>
            <a:endParaRPr lang="en-US" sz="1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BFC05-62F7-4963-9A18-AC540246CFE7}"/>
              </a:ext>
            </a:extLst>
          </p:cNvPr>
          <p:cNvSpPr txBox="1"/>
          <p:nvPr/>
        </p:nvSpPr>
        <p:spPr>
          <a:xfrm>
            <a:off x="1097279" y="2673896"/>
            <a:ext cx="4829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An intel I3 processor or above (or it’s AMD equivalent)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1GB 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Secondary Storage (size depends on amount of data wanting to be stored)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Keyboard and mouse for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66EA7-D200-4431-9A05-669F365E421D}"/>
              </a:ext>
            </a:extLst>
          </p:cNvPr>
          <p:cNvSpPr txBox="1"/>
          <p:nvPr/>
        </p:nvSpPr>
        <p:spPr>
          <a:xfrm>
            <a:off x="6265332" y="2673896"/>
            <a:ext cx="4829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 Linux based operating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G++ compiler (if dynamically compiled)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SQLite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Elements visual library</a:t>
            </a:r>
          </a:p>
        </p:txBody>
      </p:sp>
    </p:spTree>
    <p:extLst>
      <p:ext uri="{BB962C8B-B14F-4D97-AF65-F5344CB8AC3E}">
        <p14:creationId xmlns:p14="http://schemas.microsoft.com/office/powerpoint/2010/main" val="272720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AB0A-EBEB-4C8A-8D6C-F4B59676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Test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C4D59-248F-4C5A-AB18-6BBB1CAC93E1}"/>
              </a:ext>
            </a:extLst>
          </p:cNvPr>
          <p:cNvSpPr txBox="1"/>
          <p:nvPr/>
        </p:nvSpPr>
        <p:spPr>
          <a:xfrm>
            <a:off x="1236133" y="2015067"/>
            <a:ext cx="99195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Ensure the Product starts and is able to be exited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Ensure the ability to upload and view character sheet PDFs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Ensure the ability to upload and view monster stat blocks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Ensure database is able to be referenced correctly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Ensure character and monster entities are able to be placed and moved on a grid map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Ensure tool functionality of applying spell damage is done correctly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Ensure tool functionality of applying spell status effects is done correctly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Ensure a functional user interface with mouse and keyboard 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Ensure a reasonable latency is achieved with each function of the tool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Ensure data is accurate at all crucial times</a:t>
            </a:r>
          </a:p>
        </p:txBody>
      </p:sp>
    </p:spTree>
    <p:extLst>
      <p:ext uri="{BB962C8B-B14F-4D97-AF65-F5344CB8AC3E}">
        <p14:creationId xmlns:p14="http://schemas.microsoft.com/office/powerpoint/2010/main" val="417140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E1520-F624-4307-808C-6CAEF27F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End Slide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14205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{043B6632-528B-4F23-871C-8B6A13D45A03}tf11429527_win32</Template>
  <TotalTime>31</TotalTime>
  <Words>287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Senior Project Design</vt:lpstr>
      <vt:lpstr>Project Description</vt:lpstr>
      <vt:lpstr>Motivation</vt:lpstr>
      <vt:lpstr>Hardware/Software Requirements</vt:lpstr>
      <vt:lpstr>High-Level Test Plan</vt:lpstr>
      <vt:lpstr>End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Design</dc:title>
  <dc:creator>Ethan Powell</dc:creator>
  <cp:lastModifiedBy>Ethan Powell</cp:lastModifiedBy>
  <cp:revision>8</cp:revision>
  <dcterms:created xsi:type="dcterms:W3CDTF">2021-11-23T02:46:43Z</dcterms:created>
  <dcterms:modified xsi:type="dcterms:W3CDTF">2021-11-23T03:18:13Z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