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65" r:id="rId5"/>
    <p:sldId id="286" r:id="rId6"/>
    <p:sldId id="287" r:id="rId7"/>
    <p:sldId id="291" r:id="rId8"/>
    <p:sldId id="288" r:id="rId9"/>
    <p:sldId id="293" r:id="rId10"/>
    <p:sldId id="292" r:id="rId11"/>
    <p:sldId id="299" r:id="rId12"/>
    <p:sldId id="300" r:id="rId13"/>
    <p:sldId id="294" r:id="rId14"/>
    <p:sldId id="295" r:id="rId15"/>
    <p:sldId id="296" r:id="rId16"/>
    <p:sldId id="297" r:id="rId17"/>
    <p:sldId id="298" r:id="rId18"/>
    <p:sldId id="290" r:id="rId19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97" d="100"/>
          <a:sy n="97" d="100"/>
        </p:scale>
        <p:origin x="10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B682-8CDD-4AA7-81F8-AA218D78E886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CACB3-5FFF-4DE8-97C7-1C75B40DC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3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 and detriments (don’t do a narrative)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CACB3-5FFF-4DE8-97C7-1C75B40DC3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1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 little time on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CACB3-5FFF-4DE8-97C7-1C75B40DC3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Load from PDF – Test.pdf (MAKE SURE TO SHOW IF PDF CAN’T BE FOUND)</a:t>
            </a:r>
          </a:p>
          <a:p>
            <a:pPr marL="228600" indent="-228600">
              <a:buAutoNum type="arabicPeriod"/>
            </a:pPr>
            <a:r>
              <a:rPr lang="en-US" dirty="0"/>
              <a:t>Edit a statistic</a:t>
            </a:r>
          </a:p>
          <a:p>
            <a:pPr marL="228600" indent="-228600">
              <a:buAutoNum type="arabicPeriod"/>
            </a:pPr>
            <a:r>
              <a:rPr lang="en-US" dirty="0"/>
              <a:t>View the character</a:t>
            </a:r>
          </a:p>
          <a:p>
            <a:pPr marL="228600" indent="-228600">
              <a:buAutoNum type="arabicPeriod"/>
            </a:pPr>
            <a:r>
              <a:rPr lang="en-US"/>
              <a:t>Restart program to show it is saved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CACB3-5FFF-4DE8-97C7-1C75B40DC3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56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 little time. Note documentation.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CACB3-5FFF-4DE8-97C7-1C75B40DC3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632460"/>
            <a:ext cx="7543800" cy="29718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870960"/>
            <a:ext cx="7543800" cy="952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905744" y="3728951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32460"/>
            <a:ext cx="7543800" cy="297180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886200"/>
            <a:ext cx="7543800" cy="952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905744" y="3737610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767417"/>
            <a:ext cx="3479802" cy="3123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58" y="1767417"/>
            <a:ext cx="3479802" cy="3123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714500"/>
            <a:ext cx="3479802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465229"/>
            <a:ext cx="3479802" cy="24256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714500"/>
            <a:ext cx="3479802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465228"/>
            <a:ext cx="3479802" cy="24256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2" y="0"/>
            <a:ext cx="3490722" cy="571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55320"/>
            <a:ext cx="2638175" cy="1744979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238" y="677333"/>
            <a:ext cx="4446258" cy="4412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599" y="2535876"/>
            <a:ext cx="2638175" cy="255375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598" y="5372100"/>
            <a:ext cx="2638176" cy="304271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94238" y="5372100"/>
            <a:ext cx="4000514" cy="30427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3815292"/>
            <a:ext cx="9141619" cy="189970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815292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999468"/>
            <a:ext cx="7585234" cy="619735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4762500"/>
            <a:ext cx="7584948" cy="5080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59" y="5372365"/>
            <a:ext cx="5113697" cy="30427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756835"/>
            <a:ext cx="7543800" cy="31340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3819" y="5372365"/>
            <a:ext cx="193863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59" y="5372365"/>
            <a:ext cx="511369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5186" y="5372365"/>
            <a:ext cx="585008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895149" y="1581150"/>
            <a:ext cx="74752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25" i="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11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4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12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85751"/>
            <a:ext cx="9141545" cy="514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srgbClr val="FFFFFF"/>
              </a:solidFill>
              <a:latin typeface="Franklin Gothic Book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" y="286481"/>
            <a:ext cx="9143985" cy="51435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4455" y="1214582"/>
            <a:ext cx="2726945" cy="326681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srgbClr val="FFFFFF"/>
              </a:solidFill>
              <a:latin typeface="Franklin Gothic Book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2563" y="1392175"/>
            <a:ext cx="2410730" cy="2176271"/>
          </a:xfrm>
        </p:spPr>
        <p:txBody>
          <a:bodyPr anchor="b">
            <a:normAutofit/>
          </a:bodyPr>
          <a:lstStyle/>
          <a:p>
            <a:r>
              <a:rPr lang="en-US" sz="3300" dirty="0">
                <a:solidFill>
                  <a:schemeClr val="tx1"/>
                </a:solidFill>
              </a:rPr>
              <a:t>Senior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813" y="3742182"/>
            <a:ext cx="2404230" cy="58064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dirty="0"/>
              <a:t>By: Ethan Powell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32068" y="3667139"/>
            <a:ext cx="2331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86350"/>
            <a:ext cx="9144000" cy="3429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C4EC-BB79-460A-B116-B22342F3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C94AA-6CF4-438C-AAE0-D0E7197E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Ensure the product can run on the specified hardware without interruption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Ensure each functional requirement is met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viewing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creation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storage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editing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Ensure input validation to prevent improper data entry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Ensure integrity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17331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7D3B-E43C-4A7C-A5B5-0CC73CFF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D5C9-29FC-42DF-84EF-5E42DF94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Project runtime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While running with only 1 thread, no performance issues were detected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Functional requirement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viewing – The data is displayed accurately and without error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creation – The data is created without improper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editing – The data is able to be edited without improper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saving/loading – The data is able to be saved and loaded from the database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Graphical user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No graphical user interface was implemented</a:t>
            </a:r>
          </a:p>
        </p:txBody>
      </p:sp>
    </p:spTree>
    <p:extLst>
      <p:ext uri="{BB962C8B-B14F-4D97-AF65-F5344CB8AC3E}">
        <p14:creationId xmlns:p14="http://schemas.microsoft.com/office/powerpoint/2010/main" val="109057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24AC-7B66-442E-8BBB-051A6E74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CF8A9-C7F7-48C2-BC06-41411197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dirty="0"/>
              <a:t>Language decisions and implementation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Interacting with a PDF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Understanding program to database interaction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How to properly write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53799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0141-348B-4BBA-B9CC-5693B075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Not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6CB3-2222-42D2-B950-15729954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dirty="0"/>
              <a:t>Time constraints and full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Utilizing a fully graphical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Implementing a way to interpret Dungeons and Dragons spells and abilities</a:t>
            </a:r>
          </a:p>
        </p:txBody>
      </p:sp>
    </p:spTree>
    <p:extLst>
      <p:ext uri="{BB962C8B-B14F-4D97-AF65-F5344CB8AC3E}">
        <p14:creationId xmlns:p14="http://schemas.microsoft.com/office/powerpoint/2010/main" val="2164835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66E1-5EB1-4937-8B6F-EE83BF20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9FB4-44BB-4801-8061-8C97AC88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Implement full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Create a graphical user interface for use with mouse pointer and buttons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Web hosting/mobile app production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Clean and optimize code for functionality and speed</a:t>
            </a:r>
          </a:p>
        </p:txBody>
      </p:sp>
    </p:spTree>
    <p:extLst>
      <p:ext uri="{BB962C8B-B14F-4D97-AF65-F5344CB8AC3E}">
        <p14:creationId xmlns:p14="http://schemas.microsoft.com/office/powerpoint/2010/main" val="242900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508635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4" y="3641806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2857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BE1520-F624-4307-808C-6CAEF27F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854964"/>
            <a:ext cx="7543800" cy="2919126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000500"/>
            <a:ext cx="9141714" cy="14287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142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38835"/>
            <a:ext cx="7543800" cy="1208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800" spc="-50"/>
              <a:t>What’s the problem?</a:t>
            </a:r>
          </a:p>
        </p:txBody>
      </p:sp>
      <p:cxnSp>
        <p:nvCxnSpPr>
          <p:cNvPr id="73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581150"/>
            <a:ext cx="74752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313CD8-3B6B-42FA-B6B8-02ABE88C077E}"/>
              </a:ext>
            </a:extLst>
          </p:cNvPr>
          <p:cNvSpPr txBox="1"/>
          <p:nvPr/>
        </p:nvSpPr>
        <p:spPr>
          <a:xfrm>
            <a:off x="822960" y="1756834"/>
            <a:ext cx="4181525" cy="31340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spcAft>
                <a:spcPts val="600"/>
              </a:spcAft>
              <a:buFont typeface="Calibri" panose="020F0502020204030204" pitchFamily="34" charset="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Dungeons and Dragons, everyone involved must keep track of statistics, modifiers, hp values, and more, erasing and re-writing values constantly. The creation of a Dungeons and Dragons utilities tool is necessary to ensure smooth gameplay, relieve stress, and prevent errors when calculating values.</a:t>
            </a:r>
          </a:p>
        </p:txBody>
      </p:sp>
      <p:pic>
        <p:nvPicPr>
          <p:cNvPr id="1026" name="Picture 2" descr="Dungeons and Dragons Club / Dungeons and Dragons Club">
            <a:extLst>
              <a:ext uri="{FF2B5EF4-FFF2-40B4-BE49-F238E27FC236}">
                <a16:creationId xmlns:a16="http://schemas.microsoft.com/office/drawing/2014/main" id="{F756E640-D9E1-4839-AC60-B3D52793D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6" b="-4"/>
          <a:stretch/>
        </p:blipFill>
        <p:spPr bwMode="auto">
          <a:xfrm>
            <a:off x="5650992" y="1756833"/>
            <a:ext cx="2715768" cy="300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4000"/>
            <a:ext cx="9144000" cy="381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337E-F0E4-42D3-86B1-4BD0643F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A9755-5095-4CC5-B135-13EEBA8C60B4}"/>
              </a:ext>
            </a:extLst>
          </p:cNvPr>
          <p:cNvSpPr txBox="1"/>
          <p:nvPr/>
        </p:nvSpPr>
        <p:spPr>
          <a:xfrm>
            <a:off x="914400" y="1822450"/>
            <a:ext cx="7452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I enjoy tabletop role-playing games and have played fifth edition Dungeons and Dragons for nearly 4 years now.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Previous tools I have used never felt quite right, having problems such as: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Difficult interface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Felt Clunky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Lacked functionalities I thought obvious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800" dirty="0"/>
              <a:t>Paid to use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The desire to create something I felt was my own project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Personal use</a:t>
            </a:r>
          </a:p>
        </p:txBody>
      </p:sp>
    </p:spTree>
    <p:extLst>
      <p:ext uri="{BB962C8B-B14F-4D97-AF65-F5344CB8AC3E}">
        <p14:creationId xmlns:p14="http://schemas.microsoft.com/office/powerpoint/2010/main" val="423779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31FD-3C83-4047-B17E-0F42C3AD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BDCC-953E-496E-8477-B75EB5FB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dirty="0"/>
              <a:t>Deciding a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 C++?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C#?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Python?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How GUI’s work in these 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Availability of libraries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C++ is built for more “low-to the ground” applications, offering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Python is intended for high level projects; is more user friendly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Python seems more robust in its library documentation because of the userbase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C++ and C# felt lacking in usability without a strong understanding of many base tools and libraries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0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16CB-949B-4720-B38F-50C16341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D3876-A7A0-4A21-A5AD-39335D491B36}"/>
              </a:ext>
            </a:extLst>
          </p:cNvPr>
          <p:cNvSpPr txBox="1"/>
          <p:nvPr/>
        </p:nvSpPr>
        <p:spPr>
          <a:xfrm>
            <a:off x="822960" y="1771650"/>
            <a:ext cx="218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+mj-lt"/>
              </a:rPr>
              <a:t>Hardware</a:t>
            </a:r>
            <a:endParaRPr lang="en-US" sz="105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1265F-6283-41B2-9111-BAD2D45F7E3F}"/>
              </a:ext>
            </a:extLst>
          </p:cNvPr>
          <p:cNvSpPr txBox="1"/>
          <p:nvPr/>
        </p:nvSpPr>
        <p:spPr>
          <a:xfrm>
            <a:off x="4698999" y="1771649"/>
            <a:ext cx="218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+mj-lt"/>
              </a:rPr>
              <a:t>Software</a:t>
            </a:r>
            <a:endParaRPr lang="en-US" sz="105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BFC05-62F7-4963-9A18-AC540246CFE7}"/>
              </a:ext>
            </a:extLst>
          </p:cNvPr>
          <p:cNvSpPr txBox="1"/>
          <p:nvPr/>
        </p:nvSpPr>
        <p:spPr>
          <a:xfrm>
            <a:off x="822959" y="2291172"/>
            <a:ext cx="3622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An intel I3 processor or above (or it’s AMD equivalent)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1GB Ram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Secondary Storage (size depends on amount of data wanting to be stored)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Keyboard for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66EA7-D200-4431-9A05-669F365E421D}"/>
              </a:ext>
            </a:extLst>
          </p:cNvPr>
          <p:cNvSpPr txBox="1"/>
          <p:nvPr/>
        </p:nvSpPr>
        <p:spPr>
          <a:xfrm>
            <a:off x="4698999" y="2291172"/>
            <a:ext cx="3622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A Linux based operating system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Python3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SQLite/SQL Alchemy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Pandas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1800" dirty="0"/>
              <a:t>Orator</a:t>
            </a:r>
          </a:p>
        </p:txBody>
      </p:sp>
    </p:spTree>
    <p:extLst>
      <p:ext uri="{BB962C8B-B14F-4D97-AF65-F5344CB8AC3E}">
        <p14:creationId xmlns:p14="http://schemas.microsoft.com/office/powerpoint/2010/main" val="272720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F106-4F00-4AE2-9128-0C23044CF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039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25E4-09A8-4723-96EE-C93CB193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6CD7-834F-49EC-8D3E-9FAC3819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Allow the storing and loading of character data for later reference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Allow for modification of character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Allow for the creation of new character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Allow for the importing of character data from a standardized PDF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Allow for the viewing of character data</a:t>
            </a:r>
          </a:p>
        </p:txBody>
      </p:sp>
    </p:spTree>
    <p:extLst>
      <p:ext uri="{BB962C8B-B14F-4D97-AF65-F5344CB8AC3E}">
        <p14:creationId xmlns:p14="http://schemas.microsoft.com/office/powerpoint/2010/main" val="418051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C3A7-C1F0-44ED-89A9-6512133E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E6E3E-1A08-43C9-A14E-AC17C6B8D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56835"/>
            <a:ext cx="7543800" cy="4818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displays the database functionality, showing stored characters from the program.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30A8F-735A-480B-B35E-AE50AECE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078033"/>
            <a:ext cx="7543800" cy="320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3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6AC6-8DE2-4CF4-ACD8-91F1DDD0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38836"/>
            <a:ext cx="3417964" cy="1208964"/>
          </a:xfrm>
        </p:spPr>
        <p:txBody>
          <a:bodyPr/>
          <a:lstStyle/>
          <a:p>
            <a:r>
              <a:rPr lang="en-US" dirty="0"/>
              <a:t>Character Data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899C-DA03-4042-8B58-A6D1237DC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56835"/>
            <a:ext cx="3481026" cy="80348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displays the process of character creation with error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D739E-8BFF-4F0F-AC26-D8F652B4A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324" y="1"/>
            <a:ext cx="5131676" cy="536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7608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{043B6632-528B-4F23-871C-8B6A13D45A03}tf11429527_win32</Template>
  <TotalTime>123</TotalTime>
  <Words>611</Words>
  <Application>Microsoft Office PowerPoint</Application>
  <PresentationFormat>On-screen Show (16:10)</PresentationFormat>
  <Paragraphs>93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1_RetrospectVTI</vt:lpstr>
      <vt:lpstr>Senior Project</vt:lpstr>
      <vt:lpstr>What’s the problem?</vt:lpstr>
      <vt:lpstr>Motivation</vt:lpstr>
      <vt:lpstr>Research and Background</vt:lpstr>
      <vt:lpstr>Hardware/Software Requirements</vt:lpstr>
      <vt:lpstr>Demo</vt:lpstr>
      <vt:lpstr>Functional Requirements</vt:lpstr>
      <vt:lpstr>Database</vt:lpstr>
      <vt:lpstr>Character Data Creation</vt:lpstr>
      <vt:lpstr>High-Level Test Plan</vt:lpstr>
      <vt:lpstr>Test Results</vt:lpstr>
      <vt:lpstr>Challenges Overcome</vt:lpstr>
      <vt:lpstr>Challenges Not Overcome</vt:lpstr>
      <vt:lpstr>Future Enhancements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 Design</dc:title>
  <dc:creator>Ethan Powell</dc:creator>
  <cp:lastModifiedBy>Jim Morris</cp:lastModifiedBy>
  <cp:revision>26</cp:revision>
  <dcterms:created xsi:type="dcterms:W3CDTF">2021-11-23T02:46:43Z</dcterms:created>
  <dcterms:modified xsi:type="dcterms:W3CDTF">2022-04-16T21:43:42Z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