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cd52a058e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cd52a058e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ceac9c107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ceac9c107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cc6b8ec7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cc6b8ec7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cd52a058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cd52a05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Instead of looking at each possible city and action,</a:t>
            </a:r>
            <a:r>
              <a:rPr lang="en"/>
              <a:t> we think of abstract moves, such as “Go to Lima and treat a cube” or “trade with player 2 to get 5 red cards”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Rather than “drive from Chennai to Mumbai” and “give the mumbai card to player 2”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cc6b8ec7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cc6b8ec7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do is we generate a bunch of possible abstract plans and and then pick the best ones.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need to be able to somehow rate each possible move on how good it is.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this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this information for each move, we want to pick the one that..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06ba59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06ba59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cc6b8ec7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cc6b8ec7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cc6b8ec7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cc6b8ec7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might mean having to exchange cards with other players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cc6b8ec7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cc6b8ec7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ceac9c107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ceac9c107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cc6b8ec7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cc6b8ec7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research about?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d06ba599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d06ba599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ceac9c10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ceac9c1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d06ba59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d06ba59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cd52a05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cd52a05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cc6b8ec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cc6b8ec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 lot of game AIs, such as Chess and Checkers, the general approach is to just try every possible move and pick the best one.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with a lot of European style games, this </a:t>
            </a:r>
            <a:r>
              <a:rPr lang="en"/>
              <a:t>approach</a:t>
            </a:r>
            <a:r>
              <a:rPr lang="en"/>
              <a:t> just isn’t </a:t>
            </a:r>
            <a:r>
              <a:rPr lang="en"/>
              <a:t>feasible -- which is the case with the game we’re working 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what this research is about: figuring out interesting ways to do ai when the brute force approach doesn’t work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eac9c107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eac9c107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ceac9c10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ceac9c10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coperative game game represents 48 cities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cdbeab77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cdbeab77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cd52a058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cd52a05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back diseases of the cities but still trying to cure them at the same time they are constantly being infected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reshuffling!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cdbeab77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cdbeab77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ceac9c107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ceac9c107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things that make outbreaks hard to deal with is epidemic card...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AI for Modern Board Games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 Kramskoi, Mira Jacobs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299100" y="3361700"/>
            <a:ext cx="2192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Mentor: Sean McCulloch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75" y="560175"/>
            <a:ext cx="5094631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5746525" y="10982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Players have 4 actions every turn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Actions are used to treat cubes, share player cards, and move about the board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 player has to have 5 cards of one color to cure a disease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1600"/>
              </a:spcAft>
              <a:buSzPts val="1400"/>
              <a:buChar char="-"/>
            </a:pPr>
            <a:r>
              <a:rPr lang="en" sz="1400"/>
              <a:t>During the game you can set up research stations at cities to make it easier to move around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Actions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Some actions help the players win:</a:t>
            </a:r>
            <a:endParaRPr b="1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Trading cards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Curing diseases</a:t>
            </a:r>
            <a:endParaRPr b="1" sz="16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Some actions delay outbreaks:</a:t>
            </a:r>
            <a:endParaRPr b="1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Treating diseases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Moving towards congested areas</a:t>
            </a:r>
            <a:endParaRPr sz="16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Every turn players are trying to balance both types of actions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450"/>
            <a:ext cx="85623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normal approach to AI won’t work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064900"/>
            <a:ext cx="85623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There are way too many moves to consider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There are over 40 cities, each with many possible actions to do there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A player has 4 actions per turn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Chess has only 30 to 40 possible moves per turn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Go is around 250 possible moves per turn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Pandemic has around 10,000 possible moves per turn</a:t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Too much random chance involved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Which cards we draw can completely change the optimal move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We need to be able to predict possible outbreaks 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Approach for the AI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Step 1: Abstract the moves into Plans</a:t>
            </a:r>
            <a:endParaRPr b="1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Instead of: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“Drive from Chennai to Mumbai”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“Give the Mumbai card to Player 2”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can combine several moves into plans such as: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“Get to Lima and treat the disease there”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“Trade with all the players to get 5 red cards”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way, there are much less branches to consider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950" y="1152475"/>
            <a:ext cx="3381050" cy="253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Approach for the AI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Step 2: Rate each abstract plan</a:t>
            </a:r>
            <a:endParaRPr b="1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Time to lose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How many actions until we lose the game?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Time to win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How many actions until we win the game?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From all our abstract plans, pick the one that: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Minimizes time to win while at the same time,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Keeps time to lose large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balance TTW and TTL?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Two main cases: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All the plans have TTW &gt; TTL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We’re doomed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Just pick the one with the smallest New </a:t>
            </a:r>
            <a:r>
              <a:rPr lang="en">
                <a:solidFill>
                  <a:srgbClr val="000000"/>
                </a:solidFill>
              </a:rPr>
              <a:t>TTW </a:t>
            </a:r>
            <a:r>
              <a:rPr lang="en">
                <a:solidFill>
                  <a:srgbClr val="000000"/>
                </a:solidFill>
              </a:rPr>
              <a:t>- New </a:t>
            </a:r>
            <a:r>
              <a:rPr lang="en">
                <a:solidFill>
                  <a:srgbClr val="000000"/>
                </a:solidFill>
              </a:rPr>
              <a:t>TTL and hope for the best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2)   At least one plan has TTW &lt; TTL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One of the plans predicts that we win before we lose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Pick the one with the largest cushion: New TTL - New TTW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get the TTL?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For time to lose, we use simulation: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We </a:t>
            </a:r>
            <a:r>
              <a:rPr lang="en">
                <a:solidFill>
                  <a:srgbClr val="000000"/>
                </a:solidFill>
              </a:rPr>
              <a:t>simulate the game and count how many turns it is till we lose if we didn’t do anything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Simulate new turns until we lose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Run the simulation a few hundred times and average out the result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each turn: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We do the simulation before and after completing the plan to see what the </a:t>
            </a:r>
            <a:r>
              <a:rPr lang="en" u="sng">
                <a:solidFill>
                  <a:srgbClr val="000000"/>
                </a:solidFill>
              </a:rPr>
              <a:t>TTL delta</a:t>
            </a:r>
            <a:r>
              <a:rPr lang="en">
                <a:solidFill>
                  <a:srgbClr val="000000"/>
                </a:solidFill>
              </a:rPr>
              <a:t> of that plan is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do we get the TTW?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TTW is based upon how long it takes to cure all of the diseases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In order to cure the disease you have to: 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Have 5 cards of a color in a player’s hand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Meet and exchange these cards with players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Go to a research station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previous can be thought of as individual plans that we use for estimates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168825" y="1104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built a program that enforces the rules of the game: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Supports a combination of both human and AI players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Can do everything that you can do in the physical game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also have: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We have a </a:t>
            </a:r>
            <a:r>
              <a:rPr lang="en">
                <a:solidFill>
                  <a:srgbClr val="000000"/>
                </a:solidFill>
              </a:rPr>
              <a:t>time</a:t>
            </a:r>
            <a:r>
              <a:rPr lang="en">
                <a:solidFill>
                  <a:srgbClr val="000000"/>
                </a:solidFill>
              </a:rPr>
              <a:t> to lose simulation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We can calculate time to win with a discover cure simulation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As well as...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Tools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built a set of tools that help the players (AI and human) to make decisions: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 tool that figures out the shortest path from A to B, with or without using cards to fast-travel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 tool that calculates the probability of drawing a certain Infection card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 tool that calculates the probability of drawing a certain Player card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 tool that calculates the probability of drawing an Epidemic Card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Probabilities are really complex because of the Epidemic shuffle-back mechanic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lot these are used in TTW and TTL calculations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are we doing?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We’re building an AI for a board game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Why? Haven’t there been tons of board game AIs?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hard; Pity me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infection deck has a discard pile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After drawing an Epidemic card, the discard pile gets shuffled and then put back on top of the normal deck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makes calculating the chance of drawing a certain infection card annoying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AI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have an AI for treating cubes, and we’re working on adding more types of plans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AI will go around and treat cities that have a lot of cubes or that are likely to be infected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Relies on time to lose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We’re currently trying to add: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More possible plans, such as trading and curing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Other plans that rely on TTW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Just added Curing!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Curing Diseases!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This plan is only available only certain conditions 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 When one player has 5 cards in their hand of the same color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We calculate a new TTW and compare this to our old TTW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It produces a plan that gives the path to the closest research station and what color to cure 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European Style Board Games are Different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66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Most Board Game AIs: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Most board game AIs have a relatively simple approach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They usually rely on tree search - just try all the </a:t>
            </a:r>
            <a:r>
              <a:rPr lang="en">
                <a:solidFill>
                  <a:srgbClr val="000000"/>
                </a:solidFill>
              </a:rPr>
              <a:t>possible</a:t>
            </a:r>
            <a:r>
              <a:rPr lang="en">
                <a:solidFill>
                  <a:srgbClr val="000000"/>
                </a:solidFill>
              </a:rPr>
              <a:t> moves a few steps ahead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With many European-style games, that approach just isn’t possible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There haven’t been much work done on these kinds of games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35396" r="0" t="0"/>
          <a:stretch/>
        </p:blipFill>
        <p:spPr>
          <a:xfrm>
            <a:off x="5978700" y="1468575"/>
            <a:ext cx="3061651" cy="26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European Style Board Games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of these games are shorter than games like The Game of Life, Monopoly, etc.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games emphasize player interaction and strategy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is a lot of hidden information during the game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well-known example would be Settlers of Catan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cooperative games and non-cooperative games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3725"/>
            <a:ext cx="9034500" cy="583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169175" y="4307225"/>
            <a:ext cx="41280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Outbreaks happen after 4 cubes are in a city</a:t>
            </a:r>
            <a:endParaRPr sz="18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50" y="0"/>
            <a:ext cx="6148851" cy="42456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/>
          <p:nvPr/>
        </p:nvSpPr>
        <p:spPr>
          <a:xfrm>
            <a:off x="3819125" y="1545150"/>
            <a:ext cx="1355100" cy="1026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725" y="0"/>
            <a:ext cx="6356499" cy="43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1710775" y="4045000"/>
            <a:ext cx="44424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After an outbreak cubes are added to every adjacent city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p19"/>
          <p:cNvSpPr/>
          <p:nvPr/>
        </p:nvSpPr>
        <p:spPr>
          <a:xfrm>
            <a:off x="3644600" y="923975"/>
            <a:ext cx="646800" cy="698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5061375" y="1201175"/>
            <a:ext cx="646800" cy="739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2566625" y="2176475"/>
            <a:ext cx="893100" cy="595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3485425" y="2823250"/>
            <a:ext cx="893100" cy="739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5061375" y="2843800"/>
            <a:ext cx="893100" cy="698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Pandemic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Cooperative game where players work to beat the game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goal of the game is to cure all four diseases and prevent outbreaks 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There are different ways of losing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A. Outbreaks reaches 8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B. Running out of cubes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C. Running out of player Cards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There are 48 cities with cubes to represent infections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Epidemic Card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There are 6 Epidemic cards in the player deck that add 3 cubes to the city pulled from the infection deck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Once an epidemic card is pulled the discard pile is shuffled and put on top of the infection deck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Cities in the discard pile have a high chance of outbreaking because of this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The infection rate is increased (determines how many cards are pulled)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