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0233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98693-C94A-474D-9D92-9E69F487360C}" v="6889" dt="2018-07-19T19:06:29.025"/>
    <p1510:client id="{20A4F485-6D45-4033-B44B-931D14ED8C77}" v="6" dt="2018-07-19T14:48:43.370"/>
    <p1510:client id="{03E14ACE-3BF4-A2E2-7B86-FCAF0A656056}" v="1" dt="2018-07-18T19:33:00.826"/>
    <p1510:client id="{EC21D90C-B65B-7F36-EED5-C36878FFDF19}" v="3" dt="2018-07-18T19:37:12.690"/>
    <p1510:client id="{90AB4C0A-CE2C-A6E8-7ED1-2A84D2181D32}" v="8" dt="2018-07-19T18:53:31.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794" autoAdjust="0"/>
    <p:restoredTop sz="94660"/>
  </p:normalViewPr>
  <p:slideViewPr>
    <p:cSldViewPr snapToGrid="0">
      <p:cViewPr varScale="1">
        <p:scale>
          <a:sx n="24" d="100"/>
          <a:sy n="24"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jacobs777@gmail.com" userId="S::urn:spo:guest#mirajacobs777@gmail.com::" providerId="AD" clId="Web-{2532C66F-DD72-E064-C47B-0E7371EECC8F}"/>
    <pc:docChg chg="modSld">
      <pc:chgData name="mirajacobs777@gmail.com" userId="S::urn:spo:guest#mirajacobs777@gmail.com::" providerId="AD" clId="Web-{2532C66F-DD72-E064-C47B-0E7371EECC8F}" dt="2018-07-18T14:55:48.067" v="46" actId="20577"/>
      <pc:docMkLst>
        <pc:docMk/>
      </pc:docMkLst>
      <pc:sldChg chg="addSp delSp modSp">
        <pc:chgData name="mirajacobs777@gmail.com" userId="S::urn:spo:guest#mirajacobs777@gmail.com::" providerId="AD" clId="Web-{2532C66F-DD72-E064-C47B-0E7371EECC8F}" dt="2018-07-18T14:55:45.286" v="44" actId="20577"/>
        <pc:sldMkLst>
          <pc:docMk/>
          <pc:sldMk cId="586571010" sldId="256"/>
        </pc:sldMkLst>
        <pc:spChg chg="add del mod">
          <ac:chgData name="mirajacobs777@gmail.com" userId="S::urn:spo:guest#mirajacobs777@gmail.com::" providerId="AD" clId="Web-{2532C66F-DD72-E064-C47B-0E7371EECC8F}" dt="2018-07-18T14:54:25.861" v="18" actId="20577"/>
          <ac:spMkLst>
            <pc:docMk/>
            <pc:sldMk cId="586571010" sldId="256"/>
            <ac:spMk id="3" creationId="{9AA202E0-9EAE-4F94-ACE9-570DA5D756CB}"/>
          </ac:spMkLst>
        </pc:spChg>
        <pc:spChg chg="add mod">
          <ac:chgData name="mirajacobs777@gmail.com" userId="S::urn:spo:guest#mirajacobs777@gmail.com::" providerId="AD" clId="Web-{2532C66F-DD72-E064-C47B-0E7371EECC8F}" dt="2018-07-18T14:55:45.286" v="44" actId="20577"/>
          <ac:spMkLst>
            <pc:docMk/>
            <pc:sldMk cId="586571010" sldId="256"/>
            <ac:spMk id="8" creationId="{3A369251-4210-4DBE-808C-7C44BEA86D05}"/>
          </ac:spMkLst>
        </pc:spChg>
        <pc:grpChg chg="mod">
          <ac:chgData name="mirajacobs777@gmail.com" userId="S::urn:spo:guest#mirajacobs777@gmail.com::" providerId="AD" clId="Web-{2532C66F-DD72-E064-C47B-0E7371EECC8F}" dt="2018-07-18T14:54:29.798" v="20" actId="1076"/>
          <ac:grpSpMkLst>
            <pc:docMk/>
            <pc:sldMk cId="586571010" sldId="256"/>
            <ac:grpSpMk id="22" creationId="{FC7EE19A-FBED-45F5-A257-E05E0F0F3598}"/>
          </ac:grpSpMkLst>
        </pc:grpChg>
        <pc:picChg chg="add mod">
          <ac:chgData name="mirajacobs777@gmail.com" userId="S::urn:spo:guest#mirajacobs777@gmail.com::" providerId="AD" clId="Web-{2532C66F-DD72-E064-C47B-0E7371EECC8F}" dt="2018-07-18T14:54:13.845" v="16" actId="14100"/>
          <ac:picMkLst>
            <pc:docMk/>
            <pc:sldMk cId="586571010" sldId="256"/>
            <ac:picMk id="5" creationId="{3A208BE9-A2CF-4356-9FAB-8F817E6391A5}"/>
          </ac:picMkLst>
        </pc:picChg>
      </pc:sldChg>
    </pc:docChg>
  </pc:docChgLst>
  <pc:docChgLst>
    <pc:chgData name="mirajacobs777@gmail.com" userId="S::urn:spo:guest#mirajacobs777@gmail.com::" providerId="AD" clId="Web-{740AA6CB-C4FA-0E20-B630-BE8FD33B0EA7}"/>
    <pc:docChg chg="modSld">
      <pc:chgData name="mirajacobs777@gmail.com" userId="S::urn:spo:guest#mirajacobs777@gmail.com::" providerId="AD" clId="Web-{740AA6CB-C4FA-0E20-B630-BE8FD33B0EA7}" dt="2018-07-17T15:51:19.454" v="133"/>
      <pc:docMkLst>
        <pc:docMk/>
      </pc:docMkLst>
      <pc:sldChg chg="addSp delSp modSp">
        <pc:chgData name="mirajacobs777@gmail.com" userId="S::urn:spo:guest#mirajacobs777@gmail.com::" providerId="AD" clId="Web-{740AA6CB-C4FA-0E20-B630-BE8FD33B0EA7}" dt="2018-07-17T15:51:19.454" v="133"/>
        <pc:sldMkLst>
          <pc:docMk/>
          <pc:sldMk cId="586571010" sldId="256"/>
        </pc:sldMkLst>
        <pc:spChg chg="add mod">
          <ac:chgData name="mirajacobs777@gmail.com" userId="S::urn:spo:guest#mirajacobs777@gmail.com::" providerId="AD" clId="Web-{740AA6CB-C4FA-0E20-B630-BE8FD33B0EA7}" dt="2018-07-17T15:39:11.741" v="7" actId="20577"/>
          <ac:spMkLst>
            <pc:docMk/>
            <pc:sldMk cId="586571010" sldId="256"/>
            <ac:spMk id="2" creationId="{B985C742-FBA1-421D-9A7F-F17D873EC3D9}"/>
          </ac:spMkLst>
        </pc:spChg>
        <pc:spChg chg="add del mod">
          <ac:chgData name="mirajacobs777@gmail.com" userId="S::urn:spo:guest#mirajacobs777@gmail.com::" providerId="AD" clId="Web-{740AA6CB-C4FA-0E20-B630-BE8FD33B0EA7}" dt="2018-07-17T15:43:15.389" v="73"/>
          <ac:spMkLst>
            <pc:docMk/>
            <pc:sldMk cId="586571010" sldId="256"/>
            <ac:spMk id="3" creationId="{6DAB309D-765C-4966-9167-1DF837A8637B}"/>
          </ac:spMkLst>
        </pc:spChg>
        <pc:spChg chg="add del mod">
          <ac:chgData name="mirajacobs777@gmail.com" userId="S::urn:spo:guest#mirajacobs777@gmail.com::" providerId="AD" clId="Web-{740AA6CB-C4FA-0E20-B630-BE8FD33B0EA7}" dt="2018-07-17T15:47:55.368" v="110"/>
          <ac:spMkLst>
            <pc:docMk/>
            <pc:sldMk cId="586571010" sldId="256"/>
            <ac:spMk id="3" creationId="{6EE34D8B-109A-4B9F-8B0B-C08FE0441A41}"/>
          </ac:spMkLst>
        </pc:spChg>
        <pc:spChg chg="add del">
          <ac:chgData name="mirajacobs777@gmail.com" userId="S::urn:spo:guest#mirajacobs777@gmail.com::" providerId="AD" clId="Web-{740AA6CB-C4FA-0E20-B630-BE8FD33B0EA7}" dt="2018-07-17T15:48:01.634" v="112"/>
          <ac:spMkLst>
            <pc:docMk/>
            <pc:sldMk cId="586571010" sldId="256"/>
            <ac:spMk id="6" creationId="{0C63F919-8113-4A25-B546-6FDD2D24F124}"/>
          </ac:spMkLst>
        </pc:spChg>
        <pc:spChg chg="add del mod">
          <ac:chgData name="mirajacobs777@gmail.com" userId="S::urn:spo:guest#mirajacobs777@gmail.com::" providerId="AD" clId="Web-{740AA6CB-C4FA-0E20-B630-BE8FD33B0EA7}" dt="2018-07-17T15:44:04.375" v="84"/>
          <ac:spMkLst>
            <pc:docMk/>
            <pc:sldMk cId="586571010" sldId="256"/>
            <ac:spMk id="6" creationId="{B778EF99-34DD-4F23-BC76-2B9A628330EB}"/>
          </ac:spMkLst>
        </pc:spChg>
        <pc:spChg chg="add del mod">
          <ac:chgData name="mirajacobs777@gmail.com" userId="S::urn:spo:guest#mirajacobs777@gmail.com::" providerId="AD" clId="Web-{740AA6CB-C4FA-0E20-B630-BE8FD33B0EA7}" dt="2018-07-17T15:49:09.246" v="128"/>
          <ac:spMkLst>
            <pc:docMk/>
            <pc:sldMk cId="586571010" sldId="256"/>
            <ac:spMk id="7" creationId="{0F704A0C-A346-4651-A53D-B1DF93324FE3}"/>
          </ac:spMkLst>
        </pc:spChg>
        <pc:spChg chg="mod">
          <ac:chgData name="mirajacobs777@gmail.com" userId="S::urn:spo:guest#mirajacobs777@gmail.com::" providerId="AD" clId="Web-{740AA6CB-C4FA-0E20-B630-BE8FD33B0EA7}" dt="2018-07-17T15:51:19.454" v="133"/>
          <ac:spMkLst>
            <pc:docMk/>
            <pc:sldMk cId="586571010" sldId="256"/>
            <ac:spMk id="20" creationId="{FB0A05B7-C8EE-481E-B33A-EC9431D47E2B}"/>
          </ac:spMkLst>
        </pc:spChg>
        <pc:graphicFrameChg chg="add mod modGraphic">
          <ac:chgData name="mirajacobs777@gmail.com" userId="S::urn:spo:guest#mirajacobs777@gmail.com::" providerId="AD" clId="Web-{740AA6CB-C4FA-0E20-B630-BE8FD33B0EA7}" dt="2018-07-17T15:44:54.736" v="106"/>
          <ac:graphicFrameMkLst>
            <pc:docMk/>
            <pc:sldMk cId="586571010" sldId="256"/>
            <ac:graphicFrameMk id="5" creationId="{658CD583-19A9-4781-BD16-596FB0C25366}"/>
          </ac:graphicFrameMkLst>
        </pc:graphicFrameChg>
      </pc:sldChg>
    </pc:docChg>
  </pc:docChgLst>
  <pc:docChgLst>
    <pc:chgData name="mirajacobs777@gmail.com" userId="S::urn:spo:guest#mirajacobs777@gmail.com::" providerId="AD" clId="Web-{84967AF5-1D38-317F-BD7F-5C2CC2110E68}"/>
    <pc:docChg chg="modSld">
      <pc:chgData name="mirajacobs777@gmail.com" userId="S::urn:spo:guest#mirajacobs777@gmail.com::" providerId="AD" clId="Web-{84967AF5-1D38-317F-BD7F-5C2CC2110E68}" dt="2018-07-18T14:56:54.467" v="9" actId="1076"/>
      <pc:docMkLst>
        <pc:docMk/>
      </pc:docMkLst>
      <pc:sldChg chg="modSp">
        <pc:chgData name="mirajacobs777@gmail.com" userId="S::urn:spo:guest#mirajacobs777@gmail.com::" providerId="AD" clId="Web-{84967AF5-1D38-317F-BD7F-5C2CC2110E68}" dt="2018-07-18T14:56:54.467" v="9" actId="1076"/>
        <pc:sldMkLst>
          <pc:docMk/>
          <pc:sldMk cId="586571010" sldId="256"/>
        </pc:sldMkLst>
        <pc:spChg chg="mod">
          <ac:chgData name="mirajacobs777@gmail.com" userId="S::urn:spo:guest#mirajacobs777@gmail.com::" providerId="AD" clId="Web-{84967AF5-1D38-317F-BD7F-5C2CC2110E68}" dt="2018-07-18T14:56:54.467" v="9" actId="1076"/>
          <ac:spMkLst>
            <pc:docMk/>
            <pc:sldMk cId="586571010" sldId="256"/>
            <ac:spMk id="8" creationId="{3A369251-4210-4DBE-808C-7C44BEA86D05}"/>
          </ac:spMkLst>
        </pc:spChg>
      </pc:sldChg>
    </pc:docChg>
  </pc:docChgLst>
  <pc:docChgLst>
    <pc:chgData name="mirajacobs777@gmail.com" userId="S::urn:spo:guest#mirajacobs777@gmail.com::" providerId="AD" clId="Web-{4E5A42FF-2C3C-A327-B168-CA45B82ADBBC}"/>
    <pc:docChg chg="modSld">
      <pc:chgData name="mirajacobs777@gmail.com" userId="S::urn:spo:guest#mirajacobs777@gmail.com::" providerId="AD" clId="Web-{4E5A42FF-2C3C-A327-B168-CA45B82ADBBC}" dt="2018-07-17T18:20:05.565" v="104" actId="20577"/>
      <pc:docMkLst>
        <pc:docMk/>
      </pc:docMkLst>
      <pc:sldChg chg="addSp delSp modSp">
        <pc:chgData name="mirajacobs777@gmail.com" userId="S::urn:spo:guest#mirajacobs777@gmail.com::" providerId="AD" clId="Web-{4E5A42FF-2C3C-A327-B168-CA45B82ADBBC}" dt="2018-07-17T18:20:05.565" v="103" actId="20577"/>
        <pc:sldMkLst>
          <pc:docMk/>
          <pc:sldMk cId="586571010" sldId="256"/>
        </pc:sldMkLst>
        <pc:spChg chg="add del mod">
          <ac:chgData name="mirajacobs777@gmail.com" userId="S::urn:spo:guest#mirajacobs777@gmail.com::" providerId="AD" clId="Web-{4E5A42FF-2C3C-A327-B168-CA45B82ADBBC}" dt="2018-07-17T18:15:08.963" v="15" actId="20577"/>
          <ac:spMkLst>
            <pc:docMk/>
            <pc:sldMk cId="586571010" sldId="256"/>
            <ac:spMk id="3" creationId="{A22FD5CD-A712-4BF6-B504-0CCFA139E3E6}"/>
          </ac:spMkLst>
        </pc:spChg>
        <pc:spChg chg="add mod">
          <ac:chgData name="mirajacobs777@gmail.com" userId="S::urn:spo:guest#mirajacobs777@gmail.com::" providerId="AD" clId="Web-{4E5A42FF-2C3C-A327-B168-CA45B82ADBBC}" dt="2018-07-17T18:18:17.015" v="90" actId="20577"/>
          <ac:spMkLst>
            <pc:docMk/>
            <pc:sldMk cId="586571010" sldId="256"/>
            <ac:spMk id="3" creationId="{D2090FC2-2BCE-48B3-89FC-763597813B9F}"/>
          </ac:spMkLst>
        </pc:spChg>
        <pc:spChg chg="mod">
          <ac:chgData name="mirajacobs777@gmail.com" userId="S::urn:spo:guest#mirajacobs777@gmail.com::" providerId="AD" clId="Web-{4E5A42FF-2C3C-A327-B168-CA45B82ADBBC}" dt="2018-07-17T18:14:45.994" v="9" actId="20577"/>
          <ac:spMkLst>
            <pc:docMk/>
            <pc:sldMk cId="586571010" sldId="256"/>
            <ac:spMk id="31" creationId="{3A07CA57-9A34-4D4B-AEB4-B0B2AED2AD28}"/>
          </ac:spMkLst>
        </pc:spChg>
        <pc:spChg chg="mod">
          <ac:chgData name="mirajacobs777@gmail.com" userId="S::urn:spo:guest#mirajacobs777@gmail.com::" providerId="AD" clId="Web-{4E5A42FF-2C3C-A327-B168-CA45B82ADBBC}" dt="2018-07-17T18:20:05.565" v="103" actId="20577"/>
          <ac:spMkLst>
            <pc:docMk/>
            <pc:sldMk cId="586571010" sldId="256"/>
            <ac:spMk id="32" creationId="{ABE3B8E1-6AD4-42D6-AA46-1F3155F3D003}"/>
          </ac:spMkLst>
        </pc:spChg>
        <pc:picChg chg="mod">
          <ac:chgData name="mirajacobs777@gmail.com" userId="S::urn:spo:guest#mirajacobs777@gmail.com::" providerId="AD" clId="Web-{4E5A42FF-2C3C-A327-B168-CA45B82ADBBC}" dt="2018-07-17T18:14:49.619" v="13" actId="1076"/>
          <ac:picMkLst>
            <pc:docMk/>
            <pc:sldMk cId="586571010" sldId="256"/>
            <ac:picMk id="2" creationId="{A8C38EFF-A943-44E7-8B4A-BEB47746FEE6}"/>
          </ac:picMkLst>
        </pc:picChg>
        <pc:picChg chg="mod">
          <ac:chgData name="mirajacobs777@gmail.com" userId="S::urn:spo:guest#mirajacobs777@gmail.com::" providerId="AD" clId="Web-{4E5A42FF-2C3C-A327-B168-CA45B82ADBBC}" dt="2018-07-17T18:13:46.914" v="1" actId="20577"/>
          <ac:picMkLst>
            <pc:docMk/>
            <pc:sldMk cId="586571010" sldId="256"/>
            <ac:picMk id="37" creationId="{70462697-5C73-4DAC-BB87-6F9D57B0A7B3}"/>
          </ac:picMkLst>
        </pc:picChg>
      </pc:sldChg>
    </pc:docChg>
  </pc:docChgLst>
  <pc:docChgLst>
    <pc:chgData name="Eugene Kramskoi" userId="S::eekramsk@owu.edu::0a9f610e-bd91-435b-9124-cdb196a5a889" providerId="AD" clId="Web-{F54E42FB-BCD3-B148-BA41-18D9416B888E}"/>
    <pc:docChg chg="modSld">
      <pc:chgData name="Eugene Kramskoi" userId="S::eekramsk@owu.edu::0a9f610e-bd91-435b-9124-cdb196a5a889" providerId="AD" clId="Web-{F54E42FB-BCD3-B148-BA41-18D9416B888E}" dt="2018-07-17T18:56:32.823" v="1"/>
      <pc:docMkLst>
        <pc:docMk/>
      </pc:docMkLst>
      <pc:sldChg chg="addSp delSp">
        <pc:chgData name="Eugene Kramskoi" userId="S::eekramsk@owu.edu::0a9f610e-bd91-435b-9124-cdb196a5a889" providerId="AD" clId="Web-{F54E42FB-BCD3-B148-BA41-18D9416B888E}" dt="2018-07-17T18:56:32.823" v="1"/>
        <pc:sldMkLst>
          <pc:docMk/>
          <pc:sldMk cId="586571010" sldId="256"/>
        </pc:sldMkLst>
        <pc:spChg chg="add del">
          <ac:chgData name="Eugene Kramskoi" userId="S::eekramsk@owu.edu::0a9f610e-bd91-435b-9124-cdb196a5a889" providerId="AD" clId="Web-{F54E42FB-BCD3-B148-BA41-18D9416B888E}" dt="2018-07-17T18:56:32.823" v="1"/>
          <ac:spMkLst>
            <pc:docMk/>
            <pc:sldMk cId="586571010" sldId="256"/>
            <ac:spMk id="3" creationId="{B8F7E86B-0514-4A54-856E-2DA50DA85242}"/>
          </ac:spMkLst>
        </pc:spChg>
      </pc:sldChg>
    </pc:docChg>
  </pc:docChgLst>
  <pc:docChgLst>
    <pc:chgData name="mirajacobs777@gmail.com" userId="S::urn:spo:guest#mirajacobs777@gmail.com::" providerId="AD" clId="Web-{20A4F485-6D45-4033-B44B-931D14ED8C77}"/>
    <pc:docChg chg="delSld modSld">
      <pc:chgData name="mirajacobs777@gmail.com" userId="S::urn:spo:guest#mirajacobs777@gmail.com::" providerId="AD" clId="Web-{20A4F485-6D45-4033-B44B-931D14ED8C77}" dt="2018-07-19T14:48:43.370" v="4" actId="1076"/>
      <pc:docMkLst>
        <pc:docMk/>
      </pc:docMkLst>
      <pc:sldChg chg="modSp">
        <pc:chgData name="mirajacobs777@gmail.com" userId="S::urn:spo:guest#mirajacobs777@gmail.com::" providerId="AD" clId="Web-{20A4F485-6D45-4033-B44B-931D14ED8C77}" dt="2018-07-19T14:48:43.370" v="4" actId="1076"/>
        <pc:sldMkLst>
          <pc:docMk/>
          <pc:sldMk cId="586571010" sldId="256"/>
        </pc:sldMkLst>
        <pc:grpChg chg="mod">
          <ac:chgData name="mirajacobs777@gmail.com" userId="S::urn:spo:guest#mirajacobs777@gmail.com::" providerId="AD" clId="Web-{20A4F485-6D45-4033-B44B-931D14ED8C77}" dt="2018-07-19T14:48:43.370" v="4" actId="1076"/>
          <ac:grpSpMkLst>
            <pc:docMk/>
            <pc:sldMk cId="586571010" sldId="256"/>
            <ac:grpSpMk id="54" creationId="{437F89CD-BB06-4C45-B050-8EAF96F63D3E}"/>
          </ac:grpSpMkLst>
        </pc:grpChg>
      </pc:sldChg>
      <pc:sldChg chg="del">
        <pc:chgData name="mirajacobs777@gmail.com" userId="S::urn:spo:guest#mirajacobs777@gmail.com::" providerId="AD" clId="Web-{20A4F485-6D45-4033-B44B-931D14ED8C77}" dt="2018-07-19T14:43:58.984" v="2" actId="1076"/>
        <pc:sldMkLst>
          <pc:docMk/>
          <pc:sldMk cId="1004656198" sldId="257"/>
        </pc:sldMkLst>
      </pc:sldChg>
    </pc:docChg>
  </pc:docChgLst>
  <pc:docChgLst>
    <pc:chgData name="mirajacobs777@gmail.com" userId="S::urn:spo:guest#mirajacobs777@gmail.com::" providerId="AD" clId="Web-{90AB4C0A-CE2C-A6E8-7ED1-2A84D2181D32}"/>
    <pc:docChg chg="modSld">
      <pc:chgData name="mirajacobs777@gmail.com" userId="S::urn:spo:guest#mirajacobs777@gmail.com::" providerId="AD" clId="Web-{90AB4C0A-CE2C-A6E8-7ED1-2A84D2181D32}" dt="2018-07-19T18:53:31.107" v="7" actId="20577"/>
      <pc:docMkLst>
        <pc:docMk/>
      </pc:docMkLst>
      <pc:sldChg chg="modSp">
        <pc:chgData name="mirajacobs777@gmail.com" userId="S::urn:spo:guest#mirajacobs777@gmail.com::" providerId="AD" clId="Web-{90AB4C0A-CE2C-A6E8-7ED1-2A84D2181D32}" dt="2018-07-19T18:53:31.107" v="7" actId="20577"/>
        <pc:sldMkLst>
          <pc:docMk/>
          <pc:sldMk cId="586571010" sldId="256"/>
        </pc:sldMkLst>
        <pc:spChg chg="mod">
          <ac:chgData name="mirajacobs777@gmail.com" userId="S::urn:spo:guest#mirajacobs777@gmail.com::" providerId="AD" clId="Web-{90AB4C0A-CE2C-A6E8-7ED1-2A84D2181D32}" dt="2018-07-19T18:53:31.107" v="7" actId="20577"/>
          <ac:spMkLst>
            <pc:docMk/>
            <pc:sldMk cId="586571010" sldId="256"/>
            <ac:spMk id="52" creationId="{48610FF9-D51B-47F6-A832-46778426DE92}"/>
          </ac:spMkLst>
        </pc:spChg>
      </pc:sldChg>
    </pc:docChg>
  </pc:docChgLst>
  <pc:docChgLst>
    <pc:chgData name="mirajacobs777@gmail.com" userId="S::urn:spo:guest#mirajacobs777@gmail.com::" providerId="AD" clId="Web-{F82831CA-6A08-E20E-BA22-63D7A72B3DD6}"/>
    <pc:docChg chg="modSld">
      <pc:chgData name="mirajacobs777@gmail.com" userId="S::urn:spo:guest#mirajacobs777@gmail.com::" providerId="AD" clId="Web-{F82831CA-6A08-E20E-BA22-63D7A72B3DD6}" dt="2018-07-18T18:35:43.858" v="37"/>
      <pc:docMkLst>
        <pc:docMk/>
      </pc:docMkLst>
      <pc:sldChg chg="addSp delSp modSp">
        <pc:chgData name="mirajacobs777@gmail.com" userId="S::urn:spo:guest#mirajacobs777@gmail.com::" providerId="AD" clId="Web-{F82831CA-6A08-E20E-BA22-63D7A72B3DD6}" dt="2018-07-18T18:35:43.858" v="37"/>
        <pc:sldMkLst>
          <pc:docMk/>
          <pc:sldMk cId="586571010" sldId="256"/>
        </pc:sldMkLst>
        <pc:spChg chg="add del mod">
          <ac:chgData name="mirajacobs777@gmail.com" userId="S::urn:spo:guest#mirajacobs777@gmail.com::" providerId="AD" clId="Web-{F82831CA-6A08-E20E-BA22-63D7A72B3DD6}" dt="2018-07-18T18:35:40.467" v="35" actId="20577"/>
          <ac:spMkLst>
            <pc:docMk/>
            <pc:sldMk cId="586571010" sldId="256"/>
            <ac:spMk id="8" creationId="{3A369251-4210-4DBE-808C-7C44BEA86D05}"/>
          </ac:spMkLst>
        </pc:spChg>
        <pc:grpChg chg="add del">
          <ac:chgData name="mirajacobs777@gmail.com" userId="S::urn:spo:guest#mirajacobs777@gmail.com::" providerId="AD" clId="Web-{F82831CA-6A08-E20E-BA22-63D7A72B3DD6}" dt="2018-07-18T18:35:43.858" v="37"/>
          <ac:grpSpMkLst>
            <pc:docMk/>
            <pc:sldMk cId="586571010" sldId="256"/>
            <ac:grpSpMk id="39" creationId="{2A3E181D-3AC6-4CC5-A95A-1E0E44EDED4D}"/>
          </ac:grpSpMkLst>
        </pc:grpChg>
        <pc:picChg chg="add del mod">
          <ac:chgData name="mirajacobs777@gmail.com" userId="S::urn:spo:guest#mirajacobs777@gmail.com::" providerId="AD" clId="Web-{F82831CA-6A08-E20E-BA22-63D7A72B3DD6}" dt="2018-07-18T18:35:37.576" v="31"/>
          <ac:picMkLst>
            <pc:docMk/>
            <pc:sldMk cId="586571010" sldId="256"/>
            <ac:picMk id="3" creationId="{C8A26EB1-4325-40CF-AE07-BDA32E4DD9AC}"/>
          </ac:picMkLst>
        </pc:picChg>
        <pc:picChg chg="add del">
          <ac:chgData name="mirajacobs777@gmail.com" userId="S::urn:spo:guest#mirajacobs777@gmail.com::" providerId="AD" clId="Web-{F82831CA-6A08-E20E-BA22-63D7A72B3DD6}" dt="2018-07-18T18:35:42.030" v="36"/>
          <ac:picMkLst>
            <pc:docMk/>
            <pc:sldMk cId="586571010" sldId="256"/>
            <ac:picMk id="5" creationId="{3A208BE9-A2CF-4356-9FAB-8F817E6391A5}"/>
          </ac:picMkLst>
        </pc:picChg>
        <pc:picChg chg="add del mod">
          <ac:chgData name="mirajacobs777@gmail.com" userId="S::urn:spo:guest#mirajacobs777@gmail.com::" providerId="AD" clId="Web-{F82831CA-6A08-E20E-BA22-63D7A72B3DD6}" dt="2018-07-18T18:35:32.545" v="27"/>
          <ac:picMkLst>
            <pc:docMk/>
            <pc:sldMk cId="586571010" sldId="256"/>
            <ac:picMk id="9" creationId="{3718D45B-BC40-477B-B6FA-AAA2F66A63D1}"/>
          </ac:picMkLst>
        </pc:picChg>
        <pc:picChg chg="add del mod">
          <ac:chgData name="mirajacobs777@gmail.com" userId="S::urn:spo:guest#mirajacobs777@gmail.com::" providerId="AD" clId="Web-{F82831CA-6A08-E20E-BA22-63D7A72B3DD6}" dt="2018-07-18T18:35:27.889" v="24"/>
          <ac:picMkLst>
            <pc:docMk/>
            <pc:sldMk cId="586571010" sldId="256"/>
            <ac:picMk id="11" creationId="{2E190508-5337-4F5A-83BB-7318D6203745}"/>
          </ac:picMkLst>
        </pc:picChg>
        <pc:picChg chg="add del mod">
          <ac:chgData name="mirajacobs777@gmail.com" userId="S::urn:spo:guest#mirajacobs777@gmail.com::" providerId="AD" clId="Web-{F82831CA-6A08-E20E-BA22-63D7A72B3DD6}" dt="2018-07-18T18:35:17.685" v="19"/>
          <ac:picMkLst>
            <pc:docMk/>
            <pc:sldMk cId="586571010" sldId="256"/>
            <ac:picMk id="13" creationId="{1D7174A4-B9BA-414F-836B-254975C0D2F2}"/>
          </ac:picMkLst>
        </pc:picChg>
      </pc:sldChg>
    </pc:docChg>
  </pc:docChgLst>
  <pc:docChgLst>
    <pc:chgData name="mirajacobs777@gmail.com" userId="S::urn:spo:guest#mirajacobs777@gmail.com::" providerId="AD" clId="Web-{7DAB5AD1-D93F-2FA8-7D84-4396ECFBF88A}"/>
    <pc:docChg chg="modSld">
      <pc:chgData name="mirajacobs777@gmail.com" userId="S::urn:spo:guest#mirajacobs777@gmail.com::" providerId="AD" clId="Web-{7DAB5AD1-D93F-2FA8-7D84-4396ECFBF88A}" dt="2018-07-17T18:46:25.323" v="1" actId="1076"/>
      <pc:docMkLst>
        <pc:docMk/>
      </pc:docMkLst>
      <pc:sldChg chg="modSp">
        <pc:chgData name="mirajacobs777@gmail.com" userId="S::urn:spo:guest#mirajacobs777@gmail.com::" providerId="AD" clId="Web-{7DAB5AD1-D93F-2FA8-7D84-4396ECFBF88A}" dt="2018-07-17T18:46:25.323" v="1" actId="1076"/>
        <pc:sldMkLst>
          <pc:docMk/>
          <pc:sldMk cId="586571010" sldId="256"/>
        </pc:sldMkLst>
        <pc:grpChg chg="mod">
          <ac:chgData name="mirajacobs777@gmail.com" userId="S::urn:spo:guest#mirajacobs777@gmail.com::" providerId="AD" clId="Web-{7DAB5AD1-D93F-2FA8-7D84-4396ECFBF88A}" dt="2018-07-17T18:46:25.323" v="1" actId="1076"/>
          <ac:grpSpMkLst>
            <pc:docMk/>
            <pc:sldMk cId="586571010" sldId="256"/>
            <ac:grpSpMk id="38" creationId="{8E13233A-1595-4AB3-9708-4F12A7FAA203}"/>
          </ac:grpSpMkLst>
        </pc:grpChg>
      </pc:sldChg>
    </pc:docChg>
  </pc:docChgLst>
  <pc:docChgLst>
    <pc:chgData name="mirajacobs777@gmail.com" userId="S::urn:spo:guest#mirajacobs777@gmail.com::" providerId="AD" clId="Web-{C848CC97-409A-ECE3-A9EA-C5F8F88A997D}"/>
    <pc:docChg chg="modSld">
      <pc:chgData name="mirajacobs777@gmail.com" userId="S::urn:spo:guest#mirajacobs777@gmail.com::" providerId="AD" clId="Web-{C848CC97-409A-ECE3-A9EA-C5F8F88A997D}" dt="2018-07-17T18:55:30.668" v="5" actId="14100"/>
      <pc:docMkLst>
        <pc:docMk/>
      </pc:docMkLst>
      <pc:sldChg chg="modSp">
        <pc:chgData name="mirajacobs777@gmail.com" userId="S::urn:spo:guest#mirajacobs777@gmail.com::" providerId="AD" clId="Web-{C848CC97-409A-ECE3-A9EA-C5F8F88A997D}" dt="2018-07-17T18:55:30.668" v="5" actId="14100"/>
        <pc:sldMkLst>
          <pc:docMk/>
          <pc:sldMk cId="586571010" sldId="256"/>
        </pc:sldMkLst>
        <pc:grpChg chg="mod">
          <ac:chgData name="mirajacobs777@gmail.com" userId="S::urn:spo:guest#mirajacobs777@gmail.com::" providerId="AD" clId="Web-{C848CC97-409A-ECE3-A9EA-C5F8F88A997D}" dt="2018-07-17T18:55:30.668" v="5" actId="14100"/>
          <ac:grpSpMkLst>
            <pc:docMk/>
            <pc:sldMk cId="586571010" sldId="256"/>
            <ac:grpSpMk id="38" creationId="{8E13233A-1595-4AB3-9708-4F12A7FAA203}"/>
          </ac:grpSpMkLst>
        </pc:grpChg>
      </pc:sldChg>
    </pc:docChg>
  </pc:docChgLst>
  <pc:docChgLst>
    <pc:chgData name="Eugene Kramskoi" userId="0a9f610e-bd91-435b-9124-cdb196a5a889" providerId="ADAL" clId="{B6898693-C94A-474D-9D92-9E69F487360C}"/>
    <pc:docChg chg="undo redo custSel addSld delSld modSld">
      <pc:chgData name="Eugene Kramskoi" userId="0a9f610e-bd91-435b-9124-cdb196a5a889" providerId="ADAL" clId="{B6898693-C94A-474D-9D92-9E69F487360C}" dt="2018-07-19T19:11:55.417" v="11015"/>
      <pc:docMkLst>
        <pc:docMk/>
      </pc:docMkLst>
      <pc:sldChg chg="addSp delSp modSp">
        <pc:chgData name="Eugene Kramskoi" userId="0a9f610e-bd91-435b-9124-cdb196a5a889" providerId="ADAL" clId="{B6898693-C94A-474D-9D92-9E69F487360C}" dt="2018-07-19T19:11:55.417" v="11015"/>
        <pc:sldMkLst>
          <pc:docMk/>
          <pc:sldMk cId="586571010" sldId="256"/>
        </pc:sldMkLst>
        <pc:spChg chg="del">
          <ac:chgData name="Eugene Kramskoi" userId="0a9f610e-bd91-435b-9124-cdb196a5a889" providerId="ADAL" clId="{B6898693-C94A-474D-9D92-9E69F487360C}" dt="2018-07-17T15:46:57.821" v="48" actId="478"/>
          <ac:spMkLst>
            <pc:docMk/>
            <pc:sldMk cId="586571010" sldId="256"/>
            <ac:spMk id="2" creationId="{B985C742-FBA1-421D-9A7F-F17D873EC3D9}"/>
          </ac:spMkLst>
        </pc:spChg>
        <pc:spChg chg="mod">
          <ac:chgData name="Eugene Kramskoi" userId="0a9f610e-bd91-435b-9124-cdb196a5a889" providerId="ADAL" clId="{B6898693-C94A-474D-9D92-9E69F487360C}" dt="2018-07-17T18:30:10.516" v="1639" actId="17032"/>
          <ac:spMkLst>
            <pc:docMk/>
            <pc:sldMk cId="586571010" sldId="256"/>
            <ac:spMk id="3" creationId="{979F62FB-DAD5-4BA9-B3C1-C94B80EC995C}"/>
          </ac:spMkLst>
        </pc:spChg>
        <pc:spChg chg="add mod ord topLvl">
          <ac:chgData name="Eugene Kramskoi" userId="0a9f610e-bd91-435b-9124-cdb196a5a889" providerId="ADAL" clId="{B6898693-C94A-474D-9D92-9E69F487360C}" dt="2018-07-19T18:52:27.536" v="10885" actId="1076"/>
          <ac:spMkLst>
            <pc:docMk/>
            <pc:sldMk cId="586571010" sldId="256"/>
            <ac:spMk id="3" creationId="{D4112064-4D86-4A51-84E4-866F4B3AFEEC}"/>
          </ac:spMkLst>
        </pc:spChg>
        <pc:spChg chg="del mod">
          <ac:chgData name="Eugene Kramskoi" userId="0a9f610e-bd91-435b-9124-cdb196a5a889" providerId="ADAL" clId="{B6898693-C94A-474D-9D92-9E69F487360C}" dt="2018-07-17T18:18:45.396" v="1450" actId="478"/>
          <ac:spMkLst>
            <pc:docMk/>
            <pc:sldMk cId="586571010" sldId="256"/>
            <ac:spMk id="3" creationId="{D2090FC2-2BCE-48B3-89FC-763597813B9F}"/>
          </ac:spMkLst>
        </pc:spChg>
        <pc:spChg chg="del mod">
          <ac:chgData name="Eugene Kramskoi" userId="0a9f610e-bd91-435b-9124-cdb196a5a889" providerId="ADAL" clId="{B6898693-C94A-474D-9D92-9E69F487360C}" dt="2018-07-18T15:02:09.258" v="2577" actId="478"/>
          <ac:spMkLst>
            <pc:docMk/>
            <pc:sldMk cId="586571010" sldId="256"/>
            <ac:spMk id="3" creationId="{9AA202E0-9EAE-4F94-ACE9-570DA5D756CB}"/>
          </ac:spMkLst>
        </pc:spChg>
        <pc:spChg chg="add del mod">
          <ac:chgData name="Eugene Kramskoi" userId="0a9f610e-bd91-435b-9124-cdb196a5a889" providerId="ADAL" clId="{B6898693-C94A-474D-9D92-9E69F487360C}" dt="2018-07-17T15:49:39.982" v="108" actId="1076"/>
          <ac:spMkLst>
            <pc:docMk/>
            <pc:sldMk cId="586571010" sldId="256"/>
            <ac:spMk id="4" creationId="{D66CA702-2BF0-4D93-B3A0-D398A04547B5}"/>
          </ac:spMkLst>
        </pc:spChg>
        <pc:spChg chg="add del mod">
          <ac:chgData name="Eugene Kramskoi" userId="0a9f610e-bd91-435b-9124-cdb196a5a889" providerId="ADAL" clId="{B6898693-C94A-474D-9D92-9E69F487360C}" dt="2018-07-17T15:26:35.776" v="1" actId="11529"/>
          <ac:spMkLst>
            <pc:docMk/>
            <pc:sldMk cId="586571010" sldId="256"/>
            <ac:spMk id="4" creationId="{462FE2C4-70B3-43D1-B5DB-01903473FE79}"/>
          </ac:spMkLst>
        </pc:spChg>
        <pc:spChg chg="add del mod">
          <ac:chgData name="Eugene Kramskoi" userId="0a9f610e-bd91-435b-9124-cdb196a5a889" providerId="ADAL" clId="{B6898693-C94A-474D-9D92-9E69F487360C}" dt="2018-07-17T15:32:09.374" v="3" actId="767"/>
          <ac:spMkLst>
            <pc:docMk/>
            <pc:sldMk cId="586571010" sldId="256"/>
            <ac:spMk id="5" creationId="{E274A3FB-006E-431A-A044-D999AB179295}"/>
          </ac:spMkLst>
        </pc:spChg>
        <pc:spChg chg="mod">
          <ac:chgData name="Eugene Kramskoi" userId="0a9f610e-bd91-435b-9124-cdb196a5a889" providerId="ADAL" clId="{B6898693-C94A-474D-9D92-9E69F487360C}" dt="2018-07-17T18:30:10.516" v="1639" actId="17032"/>
          <ac:spMkLst>
            <pc:docMk/>
            <pc:sldMk cId="586571010" sldId="256"/>
            <ac:spMk id="5" creationId="{32862C4C-49AD-48F1-B632-B09F05D51597}"/>
          </ac:spMkLst>
        </pc:spChg>
        <pc:spChg chg="add del mod">
          <ac:chgData name="Eugene Kramskoi" userId="0a9f610e-bd91-435b-9124-cdb196a5a889" providerId="ADAL" clId="{B6898693-C94A-474D-9D92-9E69F487360C}" dt="2018-07-17T15:32:43.390" v="7" actId="767"/>
          <ac:spMkLst>
            <pc:docMk/>
            <pc:sldMk cId="586571010" sldId="256"/>
            <ac:spMk id="6" creationId="{B8D34F33-35A1-4F59-86AE-864827F2E96A}"/>
          </ac:spMkLst>
        </pc:spChg>
        <pc:spChg chg="add mod topLvl">
          <ac:chgData name="Eugene Kramskoi" userId="0a9f610e-bd91-435b-9124-cdb196a5a889" providerId="ADAL" clId="{B6898693-C94A-474D-9D92-9E69F487360C}" dt="2018-07-19T18:52:34.604" v="10893" actId="14100"/>
          <ac:spMkLst>
            <pc:docMk/>
            <pc:sldMk cId="586571010" sldId="256"/>
            <ac:spMk id="6" creationId="{1914C4D5-FC2B-4778-8F98-79C3ADFBD659}"/>
          </ac:spMkLst>
        </pc:spChg>
        <pc:spChg chg="add del mod">
          <ac:chgData name="Eugene Kramskoi" userId="0a9f610e-bd91-435b-9124-cdb196a5a889" providerId="ADAL" clId="{B6898693-C94A-474D-9D92-9E69F487360C}" dt="2018-07-17T15:33:31.569" v="14" actId="478"/>
          <ac:spMkLst>
            <pc:docMk/>
            <pc:sldMk cId="586571010" sldId="256"/>
            <ac:spMk id="7" creationId="{84E1015B-0937-4C7E-ADA8-CA2F62BDC69E}"/>
          </ac:spMkLst>
        </pc:spChg>
        <pc:spChg chg="add mod topLvl">
          <ac:chgData name="Eugene Kramskoi" userId="0a9f610e-bd91-435b-9124-cdb196a5a889" providerId="ADAL" clId="{B6898693-C94A-474D-9D92-9E69F487360C}" dt="2018-07-19T19:11:55.417" v="11015"/>
          <ac:spMkLst>
            <pc:docMk/>
            <pc:sldMk cId="586571010" sldId="256"/>
            <ac:spMk id="7" creationId="{577B169C-295B-481F-AA07-EF5E27FE224E}"/>
          </ac:spMkLst>
        </pc:spChg>
        <pc:spChg chg="add mod topLvl">
          <ac:chgData name="Eugene Kramskoi" userId="0a9f610e-bd91-435b-9124-cdb196a5a889" providerId="ADAL" clId="{B6898693-C94A-474D-9D92-9E69F487360C}" dt="2018-07-17T18:59:56.051" v="2178" actId="165"/>
          <ac:spMkLst>
            <pc:docMk/>
            <pc:sldMk cId="586571010" sldId="256"/>
            <ac:spMk id="8" creationId="{3A07CA57-9A34-4D4B-AEB4-B0B2AED2AD28}"/>
          </ac:spMkLst>
        </pc:spChg>
        <pc:spChg chg="add del mod">
          <ac:chgData name="Eugene Kramskoi" userId="0a9f610e-bd91-435b-9124-cdb196a5a889" providerId="ADAL" clId="{B6898693-C94A-474D-9D92-9E69F487360C}" dt="2018-07-17T15:33:31.570" v="16" actId="478"/>
          <ac:spMkLst>
            <pc:docMk/>
            <pc:sldMk cId="586571010" sldId="256"/>
            <ac:spMk id="8" creationId="{B0419D1D-9B7F-43D7-899B-070D9791EE9B}"/>
          </ac:spMkLst>
        </pc:spChg>
        <pc:spChg chg="del mod">
          <ac:chgData name="Eugene Kramskoi" userId="0a9f610e-bd91-435b-9124-cdb196a5a889" providerId="ADAL" clId="{B6898693-C94A-474D-9D92-9E69F487360C}" dt="2018-07-18T18:56:25.660" v="7885" actId="478"/>
          <ac:spMkLst>
            <pc:docMk/>
            <pc:sldMk cId="586571010" sldId="256"/>
            <ac:spMk id="8" creationId="{3A369251-4210-4DBE-808C-7C44BEA86D05}"/>
          </ac:spMkLst>
        </pc:spChg>
        <pc:spChg chg="add mod">
          <ac:chgData name="Eugene Kramskoi" userId="0a9f610e-bd91-435b-9124-cdb196a5a889" providerId="ADAL" clId="{B6898693-C94A-474D-9D92-9E69F487360C}" dt="2018-07-17T15:48:36.158" v="79" actId="20577"/>
          <ac:spMkLst>
            <pc:docMk/>
            <pc:sldMk cId="586571010" sldId="256"/>
            <ac:spMk id="8" creationId="{F4477118-8789-498D-855B-6A64B028B764}"/>
          </ac:spMkLst>
        </pc:spChg>
        <pc:spChg chg="add del mod">
          <ac:chgData name="Eugene Kramskoi" userId="0a9f610e-bd91-435b-9124-cdb196a5a889" providerId="ADAL" clId="{B6898693-C94A-474D-9D92-9E69F487360C}" dt="2018-07-17T15:33:31.570" v="18" actId="478"/>
          <ac:spMkLst>
            <pc:docMk/>
            <pc:sldMk cId="586571010" sldId="256"/>
            <ac:spMk id="9" creationId="{B3624D11-CCB9-4863-8B5F-4D11E5AD94C8}"/>
          </ac:spMkLst>
        </pc:spChg>
        <pc:spChg chg="add mod">
          <ac:chgData name="Eugene Kramskoi" userId="0a9f610e-bd91-435b-9124-cdb196a5a889" providerId="ADAL" clId="{B6898693-C94A-474D-9D92-9E69F487360C}" dt="2018-07-17T15:48:35.949" v="78" actId="20577"/>
          <ac:spMkLst>
            <pc:docMk/>
            <pc:sldMk cId="586571010" sldId="256"/>
            <ac:spMk id="9" creationId="{C97281B7-CDAF-466B-857F-74D28D13EC31}"/>
          </ac:spMkLst>
        </pc:spChg>
        <pc:spChg chg="add mod">
          <ac:chgData name="Eugene Kramskoi" userId="0a9f610e-bd91-435b-9124-cdb196a5a889" providerId="ADAL" clId="{B6898693-C94A-474D-9D92-9E69F487360C}" dt="2018-07-17T15:48:35.709" v="77" actId="20577"/>
          <ac:spMkLst>
            <pc:docMk/>
            <pc:sldMk cId="586571010" sldId="256"/>
            <ac:spMk id="10" creationId="{73DB3C6A-0F5E-4AA1-B601-28BD4CA4D96A}"/>
          </ac:spMkLst>
        </pc:spChg>
        <pc:spChg chg="add del mod">
          <ac:chgData name="Eugene Kramskoi" userId="0a9f610e-bd91-435b-9124-cdb196a5a889" providerId="ADAL" clId="{B6898693-C94A-474D-9D92-9E69F487360C}" dt="2018-07-17T15:33:47.871" v="20" actId="767"/>
          <ac:spMkLst>
            <pc:docMk/>
            <pc:sldMk cId="586571010" sldId="256"/>
            <ac:spMk id="10" creationId="{9591DA4F-331B-48D4-8F2B-FDF2A9936608}"/>
          </ac:spMkLst>
        </pc:spChg>
        <pc:spChg chg="add mod">
          <ac:chgData name="Eugene Kramskoi" userId="0a9f610e-bd91-435b-9124-cdb196a5a889" providerId="ADAL" clId="{B6898693-C94A-474D-9D92-9E69F487360C}" dt="2018-07-17T15:48:35.526" v="76" actId="20577"/>
          <ac:spMkLst>
            <pc:docMk/>
            <pc:sldMk cId="586571010" sldId="256"/>
            <ac:spMk id="11" creationId="{0E1CBD89-8712-45B0-914F-08CA31BC7728}"/>
          </ac:spMkLst>
        </pc:spChg>
        <pc:spChg chg="add del mod">
          <ac:chgData name="Eugene Kramskoi" userId="0a9f610e-bd91-435b-9124-cdb196a5a889" providerId="ADAL" clId="{B6898693-C94A-474D-9D92-9E69F487360C}" dt="2018-07-17T15:34:15.579" v="26" actId="478"/>
          <ac:spMkLst>
            <pc:docMk/>
            <pc:sldMk cId="586571010" sldId="256"/>
            <ac:spMk id="11" creationId="{07AE4C18-4A64-4976-8A9C-8C402EE5B861}"/>
          </ac:spMkLst>
        </pc:spChg>
        <pc:spChg chg="add del mod">
          <ac:chgData name="Eugene Kramskoi" userId="0a9f610e-bd91-435b-9124-cdb196a5a889" providerId="ADAL" clId="{B6898693-C94A-474D-9D92-9E69F487360C}" dt="2018-07-17T15:34:15.579" v="28" actId="478"/>
          <ac:spMkLst>
            <pc:docMk/>
            <pc:sldMk cId="586571010" sldId="256"/>
            <ac:spMk id="12" creationId="{D6A9504E-E839-451A-9C5D-68AA44100CB4}"/>
          </ac:spMkLst>
        </pc:spChg>
        <pc:spChg chg="add mod">
          <ac:chgData name="Eugene Kramskoi" userId="0a9f610e-bd91-435b-9124-cdb196a5a889" providerId="ADAL" clId="{B6898693-C94A-474D-9D92-9E69F487360C}" dt="2018-07-17T15:48:35.309" v="75" actId="20577"/>
          <ac:spMkLst>
            <pc:docMk/>
            <pc:sldMk cId="586571010" sldId="256"/>
            <ac:spMk id="12" creationId="{62B5D2B4-D082-417B-A19D-59E9CDBC79E8}"/>
          </ac:spMkLst>
        </pc:spChg>
        <pc:spChg chg="add mod ord topLvl">
          <ac:chgData name="Eugene Kramskoi" userId="0a9f610e-bd91-435b-9124-cdb196a5a889" providerId="ADAL" clId="{B6898693-C94A-474D-9D92-9E69F487360C}" dt="2018-07-19T18:52:27.536" v="10885" actId="1076"/>
          <ac:spMkLst>
            <pc:docMk/>
            <pc:sldMk cId="586571010" sldId="256"/>
            <ac:spMk id="13" creationId="{150506FB-2381-4DD4-90AD-78B5051FB011}"/>
          </ac:spMkLst>
        </pc:spChg>
        <pc:spChg chg="add del mod">
          <ac:chgData name="Eugene Kramskoi" userId="0a9f610e-bd91-435b-9124-cdb196a5a889" providerId="ADAL" clId="{B6898693-C94A-474D-9D92-9E69F487360C}" dt="2018-07-17T15:34:46.861" v="39" actId="478"/>
          <ac:spMkLst>
            <pc:docMk/>
            <pc:sldMk cId="586571010" sldId="256"/>
            <ac:spMk id="13" creationId="{995AF0B4-7CE3-4731-B23C-EB682F023308}"/>
          </ac:spMkLst>
        </pc:spChg>
        <pc:spChg chg="add mod">
          <ac:chgData name="Eugene Kramskoi" userId="0a9f610e-bd91-435b-9124-cdb196a5a889" providerId="ADAL" clId="{B6898693-C94A-474D-9D92-9E69F487360C}" dt="2018-07-17T15:48:35.134" v="74" actId="20577"/>
          <ac:spMkLst>
            <pc:docMk/>
            <pc:sldMk cId="586571010" sldId="256"/>
            <ac:spMk id="13" creationId="{9C3C27A7-6E5E-440B-86F3-DB1E0182A2A7}"/>
          </ac:spMkLst>
        </pc:spChg>
        <pc:spChg chg="add del mod">
          <ac:chgData name="Eugene Kramskoi" userId="0a9f610e-bd91-435b-9124-cdb196a5a889" providerId="ADAL" clId="{B6898693-C94A-474D-9D92-9E69F487360C}" dt="2018-07-17T15:35:29.343" v="43" actId="478"/>
          <ac:spMkLst>
            <pc:docMk/>
            <pc:sldMk cId="586571010" sldId="256"/>
            <ac:spMk id="14" creationId="{D7767FF8-F7A7-47B4-9F1F-0BCCD98547D5}"/>
          </ac:spMkLst>
        </pc:spChg>
        <pc:spChg chg="add mod">
          <ac:chgData name="Eugene Kramskoi" userId="0a9f610e-bd91-435b-9124-cdb196a5a889" providerId="ADAL" clId="{B6898693-C94A-474D-9D92-9E69F487360C}" dt="2018-07-17T15:48:34.925" v="73" actId="20577"/>
          <ac:spMkLst>
            <pc:docMk/>
            <pc:sldMk cId="586571010" sldId="256"/>
            <ac:spMk id="14" creationId="{B351B774-A7F9-4621-A777-371FBF028EE6}"/>
          </ac:spMkLst>
        </pc:spChg>
        <pc:spChg chg="add mod ord topLvl">
          <ac:chgData name="Eugene Kramskoi" userId="0a9f610e-bd91-435b-9124-cdb196a5a889" providerId="ADAL" clId="{B6898693-C94A-474D-9D92-9E69F487360C}" dt="2018-07-19T18:52:27.536" v="10885" actId="1076"/>
          <ac:spMkLst>
            <pc:docMk/>
            <pc:sldMk cId="586571010" sldId="256"/>
            <ac:spMk id="15" creationId="{EB88E351-504C-445B-8DF9-BD0C2E21D197}"/>
          </ac:spMkLst>
        </pc:spChg>
        <pc:spChg chg="add mod">
          <ac:chgData name="Eugene Kramskoi" userId="0a9f610e-bd91-435b-9124-cdb196a5a889" providerId="ADAL" clId="{B6898693-C94A-474D-9D92-9E69F487360C}" dt="2018-07-17T15:48:34.733" v="72" actId="20577"/>
          <ac:spMkLst>
            <pc:docMk/>
            <pc:sldMk cId="586571010" sldId="256"/>
            <ac:spMk id="15" creationId="{3C6F41B1-E54A-499E-B058-0B1802A28638}"/>
          </ac:spMkLst>
        </pc:spChg>
        <pc:spChg chg="add mod">
          <ac:chgData name="Eugene Kramskoi" userId="0a9f610e-bd91-435b-9124-cdb196a5a889" providerId="ADAL" clId="{B6898693-C94A-474D-9D92-9E69F487360C}" dt="2018-07-17T15:48:34.573" v="71" actId="20577"/>
          <ac:spMkLst>
            <pc:docMk/>
            <pc:sldMk cId="586571010" sldId="256"/>
            <ac:spMk id="16" creationId="{96BCE247-2559-4E1B-813D-35B149AB943D}"/>
          </ac:spMkLst>
        </pc:spChg>
        <pc:spChg chg="add mod ord topLvl">
          <ac:chgData name="Eugene Kramskoi" userId="0a9f610e-bd91-435b-9124-cdb196a5a889" providerId="ADAL" clId="{B6898693-C94A-474D-9D92-9E69F487360C}" dt="2018-07-19T18:52:27.536" v="10885" actId="1076"/>
          <ac:spMkLst>
            <pc:docMk/>
            <pc:sldMk cId="586571010" sldId="256"/>
            <ac:spMk id="16" creationId="{5FDF2E4B-66C3-43CC-BA5E-969808BCC4DF}"/>
          </ac:spMkLst>
        </pc:spChg>
        <pc:spChg chg="add mod">
          <ac:chgData name="Eugene Kramskoi" userId="0a9f610e-bd91-435b-9124-cdb196a5a889" providerId="ADAL" clId="{B6898693-C94A-474D-9D92-9E69F487360C}" dt="2018-07-17T15:48:34.385" v="70" actId="20577"/>
          <ac:spMkLst>
            <pc:docMk/>
            <pc:sldMk cId="586571010" sldId="256"/>
            <ac:spMk id="17" creationId="{01109779-1E8E-408D-92B8-F7866810B8E7}"/>
          </ac:spMkLst>
        </pc:spChg>
        <pc:spChg chg="add mod">
          <ac:chgData name="Eugene Kramskoi" userId="0a9f610e-bd91-435b-9124-cdb196a5a889" providerId="ADAL" clId="{B6898693-C94A-474D-9D92-9E69F487360C}" dt="2018-07-17T15:48:34.205" v="69" actId="20577"/>
          <ac:spMkLst>
            <pc:docMk/>
            <pc:sldMk cId="586571010" sldId="256"/>
            <ac:spMk id="18" creationId="{D09C2BA0-604D-4245-9284-47221128FA1C}"/>
          </ac:spMkLst>
        </pc:spChg>
        <pc:spChg chg="add mod">
          <ac:chgData name="Eugene Kramskoi" userId="0a9f610e-bd91-435b-9124-cdb196a5a889" providerId="ADAL" clId="{B6898693-C94A-474D-9D92-9E69F487360C}" dt="2018-07-17T15:48:33.998" v="68" actId="20577"/>
          <ac:spMkLst>
            <pc:docMk/>
            <pc:sldMk cId="586571010" sldId="256"/>
            <ac:spMk id="19" creationId="{23D49E51-69AE-4027-B989-6039A1C31C9F}"/>
          </ac:spMkLst>
        </pc:spChg>
        <pc:spChg chg="add mod topLvl">
          <ac:chgData name="Eugene Kramskoi" userId="0a9f610e-bd91-435b-9124-cdb196a5a889" providerId="ADAL" clId="{B6898693-C94A-474D-9D92-9E69F487360C}" dt="2018-07-19T19:11:55.417" v="11015"/>
          <ac:spMkLst>
            <pc:docMk/>
            <pc:sldMk cId="586571010" sldId="256"/>
            <ac:spMk id="20" creationId="{FB0A05B7-C8EE-481E-B33A-EC9431D47E2B}"/>
          </ac:spMkLst>
        </pc:spChg>
        <pc:spChg chg="add mod topLvl">
          <ac:chgData name="Eugene Kramskoi" userId="0a9f610e-bd91-435b-9124-cdb196a5a889" providerId="ADAL" clId="{B6898693-C94A-474D-9D92-9E69F487360C}" dt="2018-07-19T19:11:55.417" v="11015"/>
          <ac:spMkLst>
            <pc:docMk/>
            <pc:sldMk cId="586571010" sldId="256"/>
            <ac:spMk id="21" creationId="{A310FE9B-FF12-4760-9078-AEC8B00E234A}"/>
          </ac:spMkLst>
        </pc:spChg>
        <pc:spChg chg="mod">
          <ac:chgData name="Eugene Kramskoi" userId="0a9f610e-bd91-435b-9124-cdb196a5a889" providerId="ADAL" clId="{B6898693-C94A-474D-9D92-9E69F487360C}" dt="2018-07-19T19:11:55.417" v="11015"/>
          <ac:spMkLst>
            <pc:docMk/>
            <pc:sldMk cId="586571010" sldId="256"/>
            <ac:spMk id="23" creationId="{979F62FB-DAD5-4BA9-B3C1-C94B80EC995C}"/>
          </ac:spMkLst>
        </pc:spChg>
        <pc:spChg chg="mod">
          <ac:chgData name="Eugene Kramskoi" userId="0a9f610e-bd91-435b-9124-cdb196a5a889" providerId="ADAL" clId="{B6898693-C94A-474D-9D92-9E69F487360C}" dt="2018-07-19T19:11:55.417" v="11015"/>
          <ac:spMkLst>
            <pc:docMk/>
            <pc:sldMk cId="586571010" sldId="256"/>
            <ac:spMk id="24" creationId="{32862C4C-49AD-48F1-B632-B09F05D51597}"/>
          </ac:spMkLst>
        </pc:spChg>
        <pc:spChg chg="add mod topLvl">
          <ac:chgData name="Eugene Kramskoi" userId="0a9f610e-bd91-435b-9124-cdb196a5a889" providerId="ADAL" clId="{B6898693-C94A-474D-9D92-9E69F487360C}" dt="2018-07-19T19:11:55.417" v="11015"/>
          <ac:spMkLst>
            <pc:docMk/>
            <pc:sldMk cId="586571010" sldId="256"/>
            <ac:spMk id="26" creationId="{9E7B7B89-75E2-4B62-8471-01792A6DD694}"/>
          </ac:spMkLst>
        </pc:spChg>
        <pc:spChg chg="add del mod">
          <ac:chgData name="Eugene Kramskoi" userId="0a9f610e-bd91-435b-9124-cdb196a5a889" providerId="ADAL" clId="{B6898693-C94A-474D-9D92-9E69F487360C}" dt="2018-07-17T16:40:14.474" v="340" actId="478"/>
          <ac:spMkLst>
            <pc:docMk/>
            <pc:sldMk cId="586571010" sldId="256"/>
            <ac:spMk id="26" creationId="{5104AE56-13D4-40ED-81DA-6F4D331E8B61}"/>
          </ac:spMkLst>
        </pc:spChg>
        <pc:spChg chg="add del mod">
          <ac:chgData name="Eugene Kramskoi" userId="0a9f610e-bd91-435b-9124-cdb196a5a889" providerId="ADAL" clId="{B6898693-C94A-474D-9D92-9E69F487360C}" dt="2018-07-17T16:38:24.458" v="333" actId="478"/>
          <ac:spMkLst>
            <pc:docMk/>
            <pc:sldMk cId="586571010" sldId="256"/>
            <ac:spMk id="27" creationId="{3560F15B-5824-4814-A0E6-5B158CB1E4DA}"/>
          </ac:spMkLst>
        </pc:spChg>
        <pc:spChg chg="add mod topLvl">
          <ac:chgData name="Eugene Kramskoi" userId="0a9f610e-bd91-435b-9124-cdb196a5a889" providerId="ADAL" clId="{B6898693-C94A-474D-9D92-9E69F487360C}" dt="2018-07-19T18:53:20.144" v="10895" actId="1076"/>
          <ac:spMkLst>
            <pc:docMk/>
            <pc:sldMk cId="586571010" sldId="256"/>
            <ac:spMk id="27" creationId="{68D0C498-3BAC-4D4E-AB6E-0734DAC67902}"/>
          </ac:spMkLst>
        </pc:spChg>
        <pc:spChg chg="add del mod">
          <ac:chgData name="Eugene Kramskoi" userId="0a9f610e-bd91-435b-9124-cdb196a5a889" providerId="ADAL" clId="{B6898693-C94A-474D-9D92-9E69F487360C}" dt="2018-07-17T16:40:15.658" v="341" actId="478"/>
          <ac:spMkLst>
            <pc:docMk/>
            <pc:sldMk cId="586571010" sldId="256"/>
            <ac:spMk id="28" creationId="{22790A18-8706-4111-9ADA-C4B7C7A9292C}"/>
          </ac:spMkLst>
        </pc:spChg>
        <pc:spChg chg="add mod">
          <ac:chgData name="Eugene Kramskoi" userId="0a9f610e-bd91-435b-9124-cdb196a5a889" providerId="ADAL" clId="{B6898693-C94A-474D-9D92-9E69F487360C}" dt="2018-07-19T18:53:20.144" v="10895" actId="1076"/>
          <ac:spMkLst>
            <pc:docMk/>
            <pc:sldMk cId="586571010" sldId="256"/>
            <ac:spMk id="28" creationId="{6A7F64C2-B8A4-445B-934F-ED0C74F24DF4}"/>
          </ac:spMkLst>
        </pc:spChg>
        <pc:spChg chg="add del mod">
          <ac:chgData name="Eugene Kramskoi" userId="0a9f610e-bd91-435b-9124-cdb196a5a889" providerId="ADAL" clId="{B6898693-C94A-474D-9D92-9E69F487360C}" dt="2018-07-18T18:45:16.286" v="7783" actId="767"/>
          <ac:spMkLst>
            <pc:docMk/>
            <pc:sldMk cId="586571010" sldId="256"/>
            <ac:spMk id="29" creationId="{C4BE8603-8385-48C8-A894-5A11C7949252}"/>
          </ac:spMkLst>
        </pc:spChg>
        <pc:spChg chg="add del mod ord">
          <ac:chgData name="Eugene Kramskoi" userId="0a9f610e-bd91-435b-9124-cdb196a5a889" providerId="ADAL" clId="{B6898693-C94A-474D-9D92-9E69F487360C}" dt="2018-07-17T16:46:11.834" v="417" actId="478"/>
          <ac:spMkLst>
            <pc:docMk/>
            <pc:sldMk cId="586571010" sldId="256"/>
            <ac:spMk id="29" creationId="{26BD1E78-AACA-4E8B-A25F-B63532D74DAF}"/>
          </ac:spMkLst>
        </pc:spChg>
        <pc:spChg chg="del mod">
          <ac:chgData name="Eugene Kramskoi" userId="0a9f610e-bd91-435b-9124-cdb196a5a889" providerId="ADAL" clId="{B6898693-C94A-474D-9D92-9E69F487360C}" dt="2018-07-19T18:56:23.072" v="10929" actId="478"/>
          <ac:spMkLst>
            <pc:docMk/>
            <pc:sldMk cId="586571010" sldId="256"/>
            <ac:spMk id="30" creationId="{D4112064-4D86-4A51-84E4-866F4B3AFEEC}"/>
          </ac:spMkLst>
        </pc:spChg>
        <pc:spChg chg="mod">
          <ac:chgData name="Eugene Kramskoi" userId="0a9f610e-bd91-435b-9124-cdb196a5a889" providerId="ADAL" clId="{B6898693-C94A-474D-9D92-9E69F487360C}" dt="2018-07-19T19:11:55.417" v="11015"/>
          <ac:spMkLst>
            <pc:docMk/>
            <pc:sldMk cId="586571010" sldId="256"/>
            <ac:spMk id="31" creationId="{3A07CA57-9A34-4D4B-AEB4-B0B2AED2AD28}"/>
          </ac:spMkLst>
        </pc:spChg>
        <pc:spChg chg="add mod topLvl">
          <ac:chgData name="Eugene Kramskoi" userId="0a9f610e-bd91-435b-9124-cdb196a5a889" providerId="ADAL" clId="{B6898693-C94A-474D-9D92-9E69F487360C}" dt="2018-07-19T19:11:55.417" v="11015"/>
          <ac:spMkLst>
            <pc:docMk/>
            <pc:sldMk cId="586571010" sldId="256"/>
            <ac:spMk id="32" creationId="{ABE3B8E1-6AD4-42D6-AA46-1F3155F3D003}"/>
          </ac:spMkLst>
        </pc:spChg>
        <pc:spChg chg="mod">
          <ac:chgData name="Eugene Kramskoi" userId="0a9f610e-bd91-435b-9124-cdb196a5a889" providerId="ADAL" clId="{B6898693-C94A-474D-9D92-9E69F487360C}" dt="2018-07-19T19:11:55.417" v="11015"/>
          <ac:spMkLst>
            <pc:docMk/>
            <pc:sldMk cId="586571010" sldId="256"/>
            <ac:spMk id="33" creationId="{1914C4D5-FC2B-4778-8F98-79C3ADFBD659}"/>
          </ac:spMkLst>
        </pc:spChg>
        <pc:spChg chg="add mod topLvl">
          <ac:chgData name="Eugene Kramskoi" userId="0a9f610e-bd91-435b-9124-cdb196a5a889" providerId="ADAL" clId="{B6898693-C94A-474D-9D92-9E69F487360C}" dt="2018-07-19T19:11:55.417" v="11015"/>
          <ac:spMkLst>
            <pc:docMk/>
            <pc:sldMk cId="586571010" sldId="256"/>
            <ac:spMk id="34" creationId="{812AFDF8-7514-4CB2-8B86-E74DA15D4563}"/>
          </ac:spMkLst>
        </pc:spChg>
        <pc:spChg chg="add del mod">
          <ac:chgData name="Eugene Kramskoi" userId="0a9f610e-bd91-435b-9124-cdb196a5a889" providerId="ADAL" clId="{B6898693-C94A-474D-9D92-9E69F487360C}" dt="2018-07-17T17:57:42.934" v="837" actId="478"/>
          <ac:spMkLst>
            <pc:docMk/>
            <pc:sldMk cId="586571010" sldId="256"/>
            <ac:spMk id="35" creationId="{0200F997-F7AE-4DF9-BC14-D6E7D47B8544}"/>
          </ac:spMkLst>
        </pc:spChg>
        <pc:spChg chg="mod">
          <ac:chgData name="Eugene Kramskoi" userId="0a9f610e-bd91-435b-9124-cdb196a5a889" providerId="ADAL" clId="{B6898693-C94A-474D-9D92-9E69F487360C}" dt="2018-07-19T19:11:55.417" v="11015"/>
          <ac:spMkLst>
            <pc:docMk/>
            <pc:sldMk cId="586571010" sldId="256"/>
            <ac:spMk id="40" creationId="{150506FB-2381-4DD4-90AD-78B5051FB011}"/>
          </ac:spMkLst>
        </pc:spChg>
        <pc:spChg chg="mod">
          <ac:chgData name="Eugene Kramskoi" userId="0a9f610e-bd91-435b-9124-cdb196a5a889" providerId="ADAL" clId="{B6898693-C94A-474D-9D92-9E69F487360C}" dt="2018-07-19T19:11:55.417" v="11015"/>
          <ac:spMkLst>
            <pc:docMk/>
            <pc:sldMk cId="586571010" sldId="256"/>
            <ac:spMk id="41" creationId="{EB88E351-504C-445B-8DF9-BD0C2E21D197}"/>
          </ac:spMkLst>
        </pc:spChg>
        <pc:spChg chg="mod">
          <ac:chgData name="Eugene Kramskoi" userId="0a9f610e-bd91-435b-9124-cdb196a5a889" providerId="ADAL" clId="{B6898693-C94A-474D-9D92-9E69F487360C}" dt="2018-07-19T19:11:55.417" v="11015"/>
          <ac:spMkLst>
            <pc:docMk/>
            <pc:sldMk cId="586571010" sldId="256"/>
            <ac:spMk id="42" creationId="{5FDF2E4B-66C3-43CC-BA5E-969808BCC4DF}"/>
          </ac:spMkLst>
        </pc:spChg>
        <pc:spChg chg="add del mod">
          <ac:chgData name="Eugene Kramskoi" userId="0a9f610e-bd91-435b-9124-cdb196a5a889" providerId="ADAL" clId="{B6898693-C94A-474D-9D92-9E69F487360C}" dt="2018-07-18T18:53:41.500" v="7872" actId="11529"/>
          <ac:spMkLst>
            <pc:docMk/>
            <pc:sldMk cId="586571010" sldId="256"/>
            <ac:spMk id="43" creationId="{08AA83CB-24E3-4B7C-9379-8349B4F65485}"/>
          </ac:spMkLst>
        </pc:spChg>
        <pc:spChg chg="add del mod">
          <ac:chgData name="Eugene Kramskoi" userId="0a9f610e-bd91-435b-9124-cdb196a5a889" providerId="ADAL" clId="{B6898693-C94A-474D-9D92-9E69F487360C}" dt="2018-07-19T18:43:39.521" v="10784" actId="478"/>
          <ac:spMkLst>
            <pc:docMk/>
            <pc:sldMk cId="586571010" sldId="256"/>
            <ac:spMk id="43" creationId="{BB70B252-0437-4F25-8F6D-5F0A8DBAEBF1}"/>
          </ac:spMkLst>
        </pc:spChg>
        <pc:spChg chg="mod">
          <ac:chgData name="Eugene Kramskoi" userId="0a9f610e-bd91-435b-9124-cdb196a5a889" providerId="ADAL" clId="{B6898693-C94A-474D-9D92-9E69F487360C}" dt="2018-07-19T19:11:55.417" v="11015"/>
          <ac:spMkLst>
            <pc:docMk/>
            <pc:sldMk cId="586571010" sldId="256"/>
            <ac:spMk id="44" creationId="{68D0C498-3BAC-4D4E-AB6E-0734DAC67902}"/>
          </ac:spMkLst>
        </pc:spChg>
        <pc:spChg chg="mod">
          <ac:chgData name="Eugene Kramskoi" userId="0a9f610e-bd91-435b-9124-cdb196a5a889" providerId="ADAL" clId="{B6898693-C94A-474D-9D92-9E69F487360C}" dt="2018-07-19T19:11:55.417" v="11015"/>
          <ac:spMkLst>
            <pc:docMk/>
            <pc:sldMk cId="586571010" sldId="256"/>
            <ac:spMk id="47" creationId="{6A7F64C2-B8A4-445B-934F-ED0C74F24DF4}"/>
          </ac:spMkLst>
        </pc:spChg>
        <pc:spChg chg="mod topLvl">
          <ac:chgData name="Eugene Kramskoi" userId="0a9f610e-bd91-435b-9124-cdb196a5a889" providerId="ADAL" clId="{B6898693-C94A-474D-9D92-9E69F487360C}" dt="2018-07-19T19:11:55.417" v="11015"/>
          <ac:spMkLst>
            <pc:docMk/>
            <pc:sldMk cId="586571010" sldId="256"/>
            <ac:spMk id="52" creationId="{48610FF9-D51B-47F6-A832-46778426DE92}"/>
          </ac:spMkLst>
        </pc:spChg>
        <pc:spChg chg="add mod">
          <ac:chgData name="Eugene Kramskoi" userId="0a9f610e-bd91-435b-9124-cdb196a5a889" providerId="ADAL" clId="{B6898693-C94A-474D-9D92-9E69F487360C}" dt="2018-07-19T19:11:55.417" v="11015"/>
          <ac:spMkLst>
            <pc:docMk/>
            <pc:sldMk cId="586571010" sldId="256"/>
            <ac:spMk id="58" creationId="{FF589D37-0EE9-4C59-BA8B-DAAF6996B93C}"/>
          </ac:spMkLst>
        </pc:spChg>
        <pc:spChg chg="del">
          <ac:chgData name="Eugene Kramskoi" userId="0a9f610e-bd91-435b-9124-cdb196a5a889" providerId="ADAL" clId="{B6898693-C94A-474D-9D92-9E69F487360C}" dt="2018-07-19T18:45:45.345" v="10791" actId="478"/>
          <ac:spMkLst>
            <pc:docMk/>
            <pc:sldMk cId="586571010" sldId="256"/>
            <ac:spMk id="60" creationId="{525BD55A-7EA6-43B1-BFF8-E4EF72FFAB07}"/>
          </ac:spMkLst>
        </pc:spChg>
        <pc:spChg chg="del">
          <ac:chgData name="Eugene Kramskoi" userId="0a9f610e-bd91-435b-9124-cdb196a5a889" providerId="ADAL" clId="{B6898693-C94A-474D-9D92-9E69F487360C}" dt="2018-07-19T18:45:45.345" v="10791" actId="478"/>
          <ac:spMkLst>
            <pc:docMk/>
            <pc:sldMk cId="586571010" sldId="256"/>
            <ac:spMk id="61" creationId="{ECFAF598-42B6-4CD5-87ED-6A8ECE284F11}"/>
          </ac:spMkLst>
        </pc:spChg>
        <pc:spChg chg="del">
          <ac:chgData name="Eugene Kramskoi" userId="0a9f610e-bd91-435b-9124-cdb196a5a889" providerId="ADAL" clId="{B6898693-C94A-474D-9D92-9E69F487360C}" dt="2018-07-19T18:45:45.345" v="10791" actId="478"/>
          <ac:spMkLst>
            <pc:docMk/>
            <pc:sldMk cId="586571010" sldId="256"/>
            <ac:spMk id="62" creationId="{96932704-939F-4547-A01D-E25EB2A698C1}"/>
          </ac:spMkLst>
        </pc:spChg>
        <pc:spChg chg="del">
          <ac:chgData name="Eugene Kramskoi" userId="0a9f610e-bd91-435b-9124-cdb196a5a889" providerId="ADAL" clId="{B6898693-C94A-474D-9D92-9E69F487360C}" dt="2018-07-19T18:45:45.345" v="10791" actId="478"/>
          <ac:spMkLst>
            <pc:docMk/>
            <pc:sldMk cId="586571010" sldId="256"/>
            <ac:spMk id="63" creationId="{D6760A44-FDBD-4B24-AF13-59200DC12FCD}"/>
          </ac:spMkLst>
        </pc:spChg>
        <pc:spChg chg="del">
          <ac:chgData name="Eugene Kramskoi" userId="0a9f610e-bd91-435b-9124-cdb196a5a889" providerId="ADAL" clId="{B6898693-C94A-474D-9D92-9E69F487360C}" dt="2018-07-19T18:45:45.345" v="10791" actId="478"/>
          <ac:spMkLst>
            <pc:docMk/>
            <pc:sldMk cId="586571010" sldId="256"/>
            <ac:spMk id="64" creationId="{45F1D506-6DEA-42C5-A0AC-EFF71B3E722D}"/>
          </ac:spMkLst>
        </pc:spChg>
        <pc:spChg chg="del topLvl">
          <ac:chgData name="Eugene Kramskoi" userId="0a9f610e-bd91-435b-9124-cdb196a5a889" providerId="ADAL" clId="{B6898693-C94A-474D-9D92-9E69F487360C}" dt="2018-07-19T18:45:45.345" v="10791" actId="478"/>
          <ac:spMkLst>
            <pc:docMk/>
            <pc:sldMk cId="586571010" sldId="256"/>
            <ac:spMk id="65" creationId="{0D5161D6-854F-43C2-8F38-B7EA3E78AAE7}"/>
          </ac:spMkLst>
        </pc:spChg>
        <pc:spChg chg="add mod">
          <ac:chgData name="Eugene Kramskoi" userId="0a9f610e-bd91-435b-9124-cdb196a5a889" providerId="ADAL" clId="{B6898693-C94A-474D-9D92-9E69F487360C}" dt="2018-07-19T19:11:55.417" v="11015"/>
          <ac:spMkLst>
            <pc:docMk/>
            <pc:sldMk cId="586571010" sldId="256"/>
            <ac:spMk id="68" creationId="{28ADF466-4E96-43AF-B51D-D95A76DC8AFC}"/>
          </ac:spMkLst>
        </pc:spChg>
        <pc:grpChg chg="mod">
          <ac:chgData name="Eugene Kramskoi" userId="0a9f610e-bd91-435b-9124-cdb196a5a889" providerId="ADAL" clId="{B6898693-C94A-474D-9D92-9E69F487360C}" dt="2018-07-19T19:11:55.417" v="11015"/>
          <ac:grpSpMkLst>
            <pc:docMk/>
            <pc:sldMk cId="586571010" sldId="256"/>
            <ac:grpSpMk id="1" creationId="{00000000-0000-0000-0000-000000000000}"/>
          </ac:grpSpMkLst>
        </pc:grpChg>
        <pc:grpChg chg="add del mod">
          <ac:chgData name="Eugene Kramskoi" userId="0a9f610e-bd91-435b-9124-cdb196a5a889" providerId="ADAL" clId="{B6898693-C94A-474D-9D92-9E69F487360C}" dt="2018-07-19T18:44:38.894" v="10785" actId="165"/>
          <ac:grpSpMkLst>
            <pc:docMk/>
            <pc:sldMk cId="586571010" sldId="256"/>
            <ac:grpSpMk id="3" creationId="{AF32776B-DD65-4B25-9AEC-6F80B35EC5B3}"/>
          </ac:grpSpMkLst>
        </pc:grpChg>
        <pc:grpChg chg="add mod">
          <ac:chgData name="Eugene Kramskoi" userId="0a9f610e-bd91-435b-9124-cdb196a5a889" providerId="ADAL" clId="{B6898693-C94A-474D-9D92-9E69F487360C}" dt="2018-07-19T19:11:55.417" v="11015"/>
          <ac:grpSpMkLst>
            <pc:docMk/>
            <pc:sldMk cId="586571010" sldId="256"/>
            <ac:grpSpMk id="5" creationId="{3DE6CBC8-60E1-40E7-AD8D-DC54FE216A1B}"/>
          </ac:grpSpMkLst>
        </pc:grpChg>
        <pc:grpChg chg="mod">
          <ac:chgData name="Eugene Kramskoi" userId="0a9f610e-bd91-435b-9124-cdb196a5a889" providerId="ADAL" clId="{B6898693-C94A-474D-9D92-9E69F487360C}" dt="2018-07-17T18:49:19.564" v="2173" actId="14100"/>
          <ac:grpSpMkLst>
            <pc:docMk/>
            <pc:sldMk cId="586571010" sldId="256"/>
            <ac:grpSpMk id="6" creationId="{BD7535B1-E86F-4924-BFAE-F5795B099CD8}"/>
          </ac:grpSpMkLst>
        </pc:grpChg>
        <pc:grpChg chg="add mod">
          <ac:chgData name="Eugene Kramskoi" userId="0a9f610e-bd91-435b-9124-cdb196a5a889" providerId="ADAL" clId="{B6898693-C94A-474D-9D92-9E69F487360C}" dt="2018-07-19T14:51:32.073" v="8931" actId="164"/>
          <ac:grpSpMkLst>
            <pc:docMk/>
            <pc:sldMk cId="586571010" sldId="256"/>
            <ac:grpSpMk id="15" creationId="{B801CE22-483E-46B1-A401-238E62654A02}"/>
          </ac:grpSpMkLst>
        </pc:grpChg>
        <pc:grpChg chg="add del mod">
          <ac:chgData name="Eugene Kramskoi" userId="0a9f610e-bd91-435b-9124-cdb196a5a889" providerId="ADAL" clId="{B6898693-C94A-474D-9D92-9E69F487360C}" dt="2018-07-19T14:52:28.401" v="8936" actId="165"/>
          <ac:grpSpMkLst>
            <pc:docMk/>
            <pc:sldMk cId="586571010" sldId="256"/>
            <ac:grpSpMk id="16" creationId="{335ED2C0-4382-4D2C-9D3D-2D3F2AD2601C}"/>
          </ac:grpSpMkLst>
        </pc:grpChg>
        <pc:grpChg chg="add mod">
          <ac:chgData name="Eugene Kramskoi" userId="0a9f610e-bd91-435b-9124-cdb196a5a889" providerId="ADAL" clId="{B6898693-C94A-474D-9D92-9E69F487360C}" dt="2018-07-19T19:11:55.417" v="11015"/>
          <ac:grpSpMkLst>
            <pc:docMk/>
            <pc:sldMk cId="586571010" sldId="256"/>
            <ac:grpSpMk id="17" creationId="{56C2F791-92C8-463F-8DD6-95B7C9DDE4B9}"/>
          </ac:grpSpMkLst>
        </pc:grpChg>
        <pc:grpChg chg="add mod">
          <ac:chgData name="Eugene Kramskoi" userId="0a9f610e-bd91-435b-9124-cdb196a5a889" providerId="ADAL" clId="{B6898693-C94A-474D-9D92-9E69F487360C}" dt="2018-07-19T19:11:55.417" v="11015"/>
          <ac:grpSpMkLst>
            <pc:docMk/>
            <pc:sldMk cId="586571010" sldId="256"/>
            <ac:grpSpMk id="18" creationId="{B9A66E62-7C4D-4BBE-AB0F-019BC3489DFB}"/>
          </ac:grpSpMkLst>
        </pc:grpChg>
        <pc:grpChg chg="mod topLvl">
          <ac:chgData name="Eugene Kramskoi" userId="0a9f610e-bd91-435b-9124-cdb196a5a889" providerId="ADAL" clId="{B6898693-C94A-474D-9D92-9E69F487360C}" dt="2018-07-19T19:11:55.417" v="11015"/>
          <ac:grpSpMkLst>
            <pc:docMk/>
            <pc:sldMk cId="586571010" sldId="256"/>
            <ac:grpSpMk id="19" creationId="{5FF25E3F-658A-4994-984C-ADBA94C9C11E}"/>
          </ac:grpSpMkLst>
        </pc:grpChg>
        <pc:grpChg chg="add del mod">
          <ac:chgData name="Eugene Kramskoi" userId="0a9f610e-bd91-435b-9124-cdb196a5a889" providerId="ADAL" clId="{B6898693-C94A-474D-9D92-9E69F487360C}" dt="2018-07-18T19:01:45.815" v="7931" actId="165"/>
          <ac:grpSpMkLst>
            <pc:docMk/>
            <pc:sldMk cId="586571010" sldId="256"/>
            <ac:grpSpMk id="22" creationId="{FC7EE19A-FBED-45F5-A257-E05E0F0F3598}"/>
          </ac:grpSpMkLst>
        </pc:grpChg>
        <pc:grpChg chg="add del mod">
          <ac:chgData name="Eugene Kramskoi" userId="0a9f610e-bd91-435b-9124-cdb196a5a889" providerId="ADAL" clId="{B6898693-C94A-474D-9D92-9E69F487360C}" dt="2018-07-19T18:36:05.967" v="10756" actId="165"/>
          <ac:grpSpMkLst>
            <pc:docMk/>
            <pc:sldMk cId="586571010" sldId="256"/>
            <ac:grpSpMk id="22" creationId="{648AFCC3-6407-4414-ACC9-8953E8311BA1}"/>
          </ac:grpSpMkLst>
        </pc:grpChg>
        <pc:grpChg chg="mod">
          <ac:chgData name="Eugene Kramskoi" userId="0a9f610e-bd91-435b-9124-cdb196a5a889" providerId="ADAL" clId="{B6898693-C94A-474D-9D92-9E69F487360C}" dt="2018-07-19T19:11:55.417" v="11015"/>
          <ac:grpSpMkLst>
            <pc:docMk/>
            <pc:sldMk cId="586571010" sldId="256"/>
            <ac:grpSpMk id="25" creationId="{BD7535B1-E86F-4924-BFAE-F5795B099CD8}"/>
          </ac:grpSpMkLst>
        </pc:grpChg>
        <pc:grpChg chg="add mod topLvl">
          <ac:chgData name="Eugene Kramskoi" userId="0a9f610e-bd91-435b-9124-cdb196a5a889" providerId="ADAL" clId="{B6898693-C94A-474D-9D92-9E69F487360C}" dt="2018-07-19T18:44:38.894" v="10785" actId="165"/>
          <ac:grpSpMkLst>
            <pc:docMk/>
            <pc:sldMk cId="586571010" sldId="256"/>
            <ac:grpSpMk id="29" creationId="{5FF25E3F-658A-4994-984C-ADBA94C9C11E}"/>
          </ac:grpSpMkLst>
        </pc:grpChg>
        <pc:grpChg chg="add mod">
          <ac:chgData name="Eugene Kramskoi" userId="0a9f610e-bd91-435b-9124-cdb196a5a889" providerId="ADAL" clId="{B6898693-C94A-474D-9D92-9E69F487360C}" dt="2018-07-17T16:43:34.858" v="408" actId="164"/>
          <ac:grpSpMkLst>
            <pc:docMk/>
            <pc:sldMk cId="586571010" sldId="256"/>
            <ac:grpSpMk id="30" creationId="{6425E834-216D-4DEA-BC3A-14819F5768C9}"/>
          </ac:grpSpMkLst>
        </pc:grpChg>
        <pc:grpChg chg="add del mod">
          <ac:chgData name="Eugene Kramskoi" userId="0a9f610e-bd91-435b-9124-cdb196a5a889" providerId="ADAL" clId="{B6898693-C94A-474D-9D92-9E69F487360C}" dt="2018-07-17T18:59:56.051" v="2178" actId="165"/>
          <ac:grpSpMkLst>
            <pc:docMk/>
            <pc:sldMk cId="586571010" sldId="256"/>
            <ac:grpSpMk id="38" creationId="{8E13233A-1595-4AB3-9708-4F12A7FAA203}"/>
          </ac:grpSpMkLst>
        </pc:grpChg>
        <pc:grpChg chg="add del mod">
          <ac:chgData name="Eugene Kramskoi" userId="0a9f610e-bd91-435b-9124-cdb196a5a889" providerId="ADAL" clId="{B6898693-C94A-474D-9D92-9E69F487360C}" dt="2018-07-18T18:57:03.017" v="7887" actId="165"/>
          <ac:grpSpMkLst>
            <pc:docMk/>
            <pc:sldMk cId="586571010" sldId="256"/>
            <ac:grpSpMk id="38" creationId="{4BE63956-014A-47B1-B50E-03DA652886B5}"/>
          </ac:grpSpMkLst>
        </pc:grpChg>
        <pc:grpChg chg="add mod topLvl">
          <ac:chgData name="Eugene Kramskoi" userId="0a9f610e-bd91-435b-9124-cdb196a5a889" providerId="ADAL" clId="{B6898693-C94A-474D-9D92-9E69F487360C}" dt="2018-07-19T14:55:05.479" v="8946" actId="164"/>
          <ac:grpSpMkLst>
            <pc:docMk/>
            <pc:sldMk cId="586571010" sldId="256"/>
            <ac:grpSpMk id="38" creationId="{E19A7ED1-BCAC-4FCA-B167-78DFDBB6130E}"/>
          </ac:grpSpMkLst>
        </pc:grpChg>
        <pc:grpChg chg="add mod topLvl">
          <ac:chgData name="Eugene Kramskoi" userId="0a9f610e-bd91-435b-9124-cdb196a5a889" providerId="ADAL" clId="{B6898693-C94A-474D-9D92-9E69F487360C}" dt="2018-07-19T19:11:55.417" v="11015"/>
          <ac:grpSpMkLst>
            <pc:docMk/>
            <pc:sldMk cId="586571010" sldId="256"/>
            <ac:grpSpMk id="39" creationId="{2A3E181D-3AC6-4CC5-A95A-1E0E44EDED4D}"/>
          </ac:grpSpMkLst>
        </pc:grpChg>
        <pc:grpChg chg="add mod">
          <ac:chgData name="Eugene Kramskoi" userId="0a9f610e-bd91-435b-9124-cdb196a5a889" providerId="ADAL" clId="{B6898693-C94A-474D-9D92-9E69F487360C}" dt="2018-07-18T18:55:43.997" v="7882" actId="164"/>
          <ac:grpSpMkLst>
            <pc:docMk/>
            <pc:sldMk cId="586571010" sldId="256"/>
            <ac:grpSpMk id="45" creationId="{CC3DAB95-295C-424A-98BB-9D12F8EBD5E5}"/>
          </ac:grpSpMkLst>
        </pc:grpChg>
        <pc:grpChg chg="add del mod">
          <ac:chgData name="Eugene Kramskoi" userId="0a9f610e-bd91-435b-9124-cdb196a5a889" providerId="ADAL" clId="{B6898693-C94A-474D-9D92-9E69F487360C}" dt="2018-07-19T18:45:45.345" v="10791" actId="478"/>
          <ac:grpSpMkLst>
            <pc:docMk/>
            <pc:sldMk cId="586571010" sldId="256"/>
            <ac:grpSpMk id="46" creationId="{E3C9621B-5AFB-4B16-94AA-3ED4CEA7AC79}"/>
          </ac:grpSpMkLst>
        </pc:grpChg>
        <pc:grpChg chg="add mod">
          <ac:chgData name="Eugene Kramskoi" userId="0a9f610e-bd91-435b-9124-cdb196a5a889" providerId="ADAL" clId="{B6898693-C94A-474D-9D92-9E69F487360C}" dt="2018-07-18T18:56:11.227" v="7884" actId="164"/>
          <ac:grpSpMkLst>
            <pc:docMk/>
            <pc:sldMk cId="586571010" sldId="256"/>
            <ac:grpSpMk id="46" creationId="{A88462B6-4B84-4090-A884-1FFEED4948C0}"/>
          </ac:grpSpMkLst>
        </pc:grpChg>
        <pc:grpChg chg="add del mod">
          <ac:chgData name="Eugene Kramskoi" userId="0a9f610e-bd91-435b-9124-cdb196a5a889" providerId="ADAL" clId="{B6898693-C94A-474D-9D92-9E69F487360C}" dt="2018-07-18T18:59:55.798" v="7923" actId="165"/>
          <ac:grpSpMkLst>
            <pc:docMk/>
            <pc:sldMk cId="586571010" sldId="256"/>
            <ac:grpSpMk id="48" creationId="{2600255E-5B48-452C-AC9E-CE7281560B7F}"/>
          </ac:grpSpMkLst>
        </pc:grpChg>
        <pc:grpChg chg="mod">
          <ac:chgData name="Eugene Kramskoi" userId="0a9f610e-bd91-435b-9124-cdb196a5a889" providerId="ADAL" clId="{B6898693-C94A-474D-9D92-9E69F487360C}" dt="2018-07-19T19:11:55.417" v="11015"/>
          <ac:grpSpMkLst>
            <pc:docMk/>
            <pc:sldMk cId="586571010" sldId="256"/>
            <ac:grpSpMk id="49" creationId="{E19A7ED1-BCAC-4FCA-B167-78DFDBB6130E}"/>
          </ac:grpSpMkLst>
        </pc:grpChg>
        <pc:grpChg chg="del mod">
          <ac:chgData name="Eugene Kramskoi" userId="0a9f610e-bd91-435b-9124-cdb196a5a889" providerId="ADAL" clId="{B6898693-C94A-474D-9D92-9E69F487360C}" dt="2018-07-19T18:45:45.345" v="10791" actId="478"/>
          <ac:grpSpMkLst>
            <pc:docMk/>
            <pc:sldMk cId="586571010" sldId="256"/>
            <ac:grpSpMk id="50" creationId="{A0815228-9E8D-42B9-92CA-1824E3678517}"/>
          </ac:grpSpMkLst>
        </pc:grpChg>
        <pc:grpChg chg="add del mod topLvl">
          <ac:chgData name="Eugene Kramskoi" userId="0a9f610e-bd91-435b-9124-cdb196a5a889" providerId="ADAL" clId="{B6898693-C94A-474D-9D92-9E69F487360C}" dt="2018-07-19T14:54:50.401" v="8945" actId="165"/>
          <ac:grpSpMkLst>
            <pc:docMk/>
            <pc:sldMk cId="586571010" sldId="256"/>
            <ac:grpSpMk id="50" creationId="{9FEAFB7C-BC3F-4441-AC1B-7D37739324A7}"/>
          </ac:grpSpMkLst>
        </pc:grpChg>
        <pc:grpChg chg="add del mod topLvl">
          <ac:chgData name="Eugene Kramskoi" userId="0a9f610e-bd91-435b-9124-cdb196a5a889" providerId="ADAL" clId="{B6898693-C94A-474D-9D92-9E69F487360C}" dt="2018-07-19T18:37:19.368" v="10762" actId="165"/>
          <ac:grpSpMkLst>
            <pc:docMk/>
            <pc:sldMk cId="586571010" sldId="256"/>
            <ac:grpSpMk id="51" creationId="{8D9FFA7B-3C05-4244-AFD2-36DBA7F83281}"/>
          </ac:grpSpMkLst>
        </pc:grpChg>
        <pc:grpChg chg="add del mod topLvl">
          <ac:chgData name="Eugene Kramskoi" userId="0a9f610e-bd91-435b-9124-cdb196a5a889" providerId="ADAL" clId="{B6898693-C94A-474D-9D92-9E69F487360C}" dt="2018-07-19T14:54:30.854" v="8944" actId="165"/>
          <ac:grpSpMkLst>
            <pc:docMk/>
            <pc:sldMk cId="586571010" sldId="256"/>
            <ac:grpSpMk id="52" creationId="{333362F0-BCA8-4F7B-AE74-0269782DC740}"/>
          </ac:grpSpMkLst>
        </pc:grpChg>
        <pc:grpChg chg="add del mod topLvl">
          <ac:chgData name="Eugene Kramskoi" userId="0a9f610e-bd91-435b-9124-cdb196a5a889" providerId="ADAL" clId="{B6898693-C94A-474D-9D92-9E69F487360C}" dt="2018-07-19T14:51:45.714" v="8932" actId="165"/>
          <ac:grpSpMkLst>
            <pc:docMk/>
            <pc:sldMk cId="586571010" sldId="256"/>
            <ac:grpSpMk id="53" creationId="{54593504-F0F4-41F0-84EA-2D87F7A31EC0}"/>
          </ac:grpSpMkLst>
        </pc:grpChg>
        <pc:grpChg chg="add del mod">
          <ac:chgData name="Eugene Kramskoi" userId="0a9f610e-bd91-435b-9124-cdb196a5a889" providerId="ADAL" clId="{B6898693-C94A-474D-9D92-9E69F487360C}" dt="2018-07-19T14:51:01.823" v="8929" actId="165"/>
          <ac:grpSpMkLst>
            <pc:docMk/>
            <pc:sldMk cId="586571010" sldId="256"/>
            <ac:grpSpMk id="54" creationId="{437F89CD-BB06-4C45-B050-8EAF96F63D3E}"/>
          </ac:grpSpMkLst>
        </pc:grpChg>
        <pc:grpChg chg="add del mod">
          <ac:chgData name="Eugene Kramskoi" userId="0a9f610e-bd91-435b-9124-cdb196a5a889" providerId="ADAL" clId="{B6898693-C94A-474D-9D92-9E69F487360C}" dt="2018-07-19T18:58:03.207" v="10940" actId="165"/>
          <ac:grpSpMkLst>
            <pc:docMk/>
            <pc:sldMk cId="586571010" sldId="256"/>
            <ac:grpSpMk id="69" creationId="{C39934C0-B21C-4944-9667-E809CB56535A}"/>
          </ac:grpSpMkLst>
        </pc:grpChg>
        <pc:grpChg chg="add mod">
          <ac:chgData name="Eugene Kramskoi" userId="0a9f610e-bd91-435b-9124-cdb196a5a889" providerId="ADAL" clId="{B6898693-C94A-474D-9D92-9E69F487360C}" dt="2018-07-19T19:11:55.417" v="11015"/>
          <ac:grpSpMkLst>
            <pc:docMk/>
            <pc:sldMk cId="586571010" sldId="256"/>
            <ac:grpSpMk id="70" creationId="{85961454-D2FA-46DC-93A9-BB39819B87B2}"/>
          </ac:grpSpMkLst>
        </pc:grpChg>
        <pc:grpChg chg="add mod">
          <ac:chgData name="Eugene Kramskoi" userId="0a9f610e-bd91-435b-9124-cdb196a5a889" providerId="ADAL" clId="{B6898693-C94A-474D-9D92-9E69F487360C}" dt="2018-07-19T19:11:55.417" v="11015"/>
          <ac:grpSpMkLst>
            <pc:docMk/>
            <pc:sldMk cId="586571010" sldId="256"/>
            <ac:grpSpMk id="71" creationId="{7A92164C-5BC4-459C-8381-9BB7568F8FA0}"/>
          </ac:grpSpMkLst>
        </pc:grpChg>
        <pc:graphicFrameChg chg="del mod modGraphic">
          <ac:chgData name="Eugene Kramskoi" userId="0a9f610e-bd91-435b-9124-cdb196a5a889" providerId="ADAL" clId="{B6898693-C94A-474D-9D92-9E69F487360C}" dt="2018-07-17T15:49:39.981" v="106" actId="478"/>
          <ac:graphicFrameMkLst>
            <pc:docMk/>
            <pc:sldMk cId="586571010" sldId="256"/>
            <ac:graphicFrameMk id="5" creationId="{658CD583-19A9-4781-BD16-596FB0C25366}"/>
          </ac:graphicFrameMkLst>
        </pc:graphicFrameChg>
        <pc:picChg chg="mod">
          <ac:chgData name="Eugene Kramskoi" userId="0a9f610e-bd91-435b-9124-cdb196a5a889" providerId="ADAL" clId="{B6898693-C94A-474D-9D92-9E69F487360C}" dt="2018-07-19T19:11:55.417" v="11015"/>
          <ac:picMkLst>
            <pc:docMk/>
            <pc:sldMk cId="586571010" sldId="256"/>
            <ac:picMk id="2" creationId="{A8C38EFF-A943-44E7-8B4A-BEB47746FEE6}"/>
          </ac:picMkLst>
        </pc:picChg>
        <pc:picChg chg="add mod topLvl">
          <ac:chgData name="Eugene Kramskoi" userId="0a9f610e-bd91-435b-9124-cdb196a5a889" providerId="ADAL" clId="{B6898693-C94A-474D-9D92-9E69F487360C}" dt="2018-07-17T18:59:56.051" v="2178" actId="165"/>
          <ac:picMkLst>
            <pc:docMk/>
            <pc:sldMk cId="586571010" sldId="256"/>
            <ac:picMk id="3" creationId="{70462697-5C73-4DAC-BB87-6F9D57B0A7B3}"/>
          </ac:picMkLst>
        </pc:picChg>
        <pc:picChg chg="mod">
          <ac:chgData name="Eugene Kramskoi" userId="0a9f610e-bd91-435b-9124-cdb196a5a889" providerId="ADAL" clId="{B6898693-C94A-474D-9D92-9E69F487360C}" dt="2018-07-19T19:11:55.417" v="11015"/>
          <ac:picMkLst>
            <pc:docMk/>
            <pc:sldMk cId="586571010" sldId="256"/>
            <ac:picMk id="4" creationId="{757330D2-ADED-4626-85A4-168BECEA3FAA}"/>
          </ac:picMkLst>
        </pc:picChg>
        <pc:picChg chg="del mod">
          <ac:chgData name="Eugene Kramskoi" userId="0a9f610e-bd91-435b-9124-cdb196a5a889" providerId="ADAL" clId="{B6898693-C94A-474D-9D92-9E69F487360C}" dt="2018-07-18T18:56:35.164" v="7886" actId="478"/>
          <ac:picMkLst>
            <pc:docMk/>
            <pc:sldMk cId="586571010" sldId="256"/>
            <ac:picMk id="5" creationId="{3A208BE9-A2CF-4356-9FAB-8F817E6391A5}"/>
          </ac:picMkLst>
        </pc:picChg>
        <pc:picChg chg="mod topLvl">
          <ac:chgData name="Eugene Kramskoi" userId="0a9f610e-bd91-435b-9124-cdb196a5a889" providerId="ADAL" clId="{B6898693-C94A-474D-9D92-9E69F487360C}" dt="2018-07-17T18:59:56.051" v="2178" actId="165"/>
          <ac:picMkLst>
            <pc:docMk/>
            <pc:sldMk cId="586571010" sldId="256"/>
            <ac:picMk id="5" creationId="{A8C38EFF-A943-44E7-8B4A-BEB47746FEE6}"/>
          </ac:picMkLst>
        </pc:picChg>
        <pc:picChg chg="mod topLvl">
          <ac:chgData name="Eugene Kramskoi" userId="0a9f610e-bd91-435b-9124-cdb196a5a889" providerId="ADAL" clId="{B6898693-C94A-474D-9D92-9E69F487360C}" dt="2018-07-17T18:59:56.051" v="2178" actId="165"/>
          <ac:picMkLst>
            <pc:docMk/>
            <pc:sldMk cId="586571010" sldId="256"/>
            <ac:picMk id="6" creationId="{757330D2-ADED-4626-85A4-168BECEA3FAA}"/>
          </ac:picMkLst>
        </pc:picChg>
        <pc:picChg chg="add mod">
          <ac:chgData name="Eugene Kramskoi" userId="0a9f610e-bd91-435b-9124-cdb196a5a889" providerId="ADAL" clId="{B6898693-C94A-474D-9D92-9E69F487360C}" dt="2018-07-19T19:11:55.417" v="11015"/>
          <ac:picMkLst>
            <pc:docMk/>
            <pc:sldMk cId="586571010" sldId="256"/>
            <ac:picMk id="8" creationId="{03F30B81-2FF8-490B-BF83-D92F4F4D9BBE}"/>
          </ac:picMkLst>
        </pc:picChg>
        <pc:picChg chg="mod">
          <ac:chgData name="Eugene Kramskoi" userId="0a9f610e-bd91-435b-9124-cdb196a5a889" providerId="ADAL" clId="{B6898693-C94A-474D-9D92-9E69F487360C}" dt="2018-07-19T19:11:55.417" v="11015"/>
          <ac:picMkLst>
            <pc:docMk/>
            <pc:sldMk cId="586571010" sldId="256"/>
            <ac:picMk id="9" creationId="{6A412822-3D60-4EE1-9A61-A04400DA0168}"/>
          </ac:picMkLst>
        </pc:picChg>
        <pc:picChg chg="del">
          <ac:chgData name="Eugene Kramskoi" userId="0a9f610e-bd91-435b-9124-cdb196a5a889" providerId="ADAL" clId="{B6898693-C94A-474D-9D92-9E69F487360C}" dt="2018-07-18T18:38:06.653" v="7739" actId="478"/>
          <ac:picMkLst>
            <pc:docMk/>
            <pc:sldMk cId="586571010" sldId="256"/>
            <ac:picMk id="11" creationId="{2E190508-5337-4F5A-83BB-7318D6203745}"/>
          </ac:picMkLst>
        </pc:picChg>
        <pc:picChg chg="add mod topLvl">
          <ac:chgData name="Eugene Kramskoi" userId="0a9f610e-bd91-435b-9124-cdb196a5a889" providerId="ADAL" clId="{B6898693-C94A-474D-9D92-9E69F487360C}" dt="2018-07-19T18:52:27.536" v="10885" actId="1076"/>
          <ac:picMkLst>
            <pc:docMk/>
            <pc:sldMk cId="586571010" sldId="256"/>
            <ac:picMk id="12" creationId="{6A412822-3D60-4EE1-9A61-A04400DA0168}"/>
          </ac:picMkLst>
        </pc:picChg>
        <pc:picChg chg="mod">
          <ac:chgData name="Eugene Kramskoi" userId="0a9f610e-bd91-435b-9124-cdb196a5a889" providerId="ADAL" clId="{B6898693-C94A-474D-9D92-9E69F487360C}" dt="2018-07-19T19:11:55.417" v="11015"/>
          <ac:picMkLst>
            <pc:docMk/>
            <pc:sldMk cId="586571010" sldId="256"/>
            <ac:picMk id="37" creationId="{70462697-5C73-4DAC-BB87-6F9D57B0A7B3}"/>
          </ac:picMkLst>
        </pc:picChg>
        <pc:picChg chg="del">
          <ac:chgData name="Eugene Kramskoi" userId="0a9f610e-bd91-435b-9124-cdb196a5a889" providerId="ADAL" clId="{B6898693-C94A-474D-9D92-9E69F487360C}" dt="2018-07-19T18:45:45.345" v="10791" actId="478"/>
          <ac:picMkLst>
            <pc:docMk/>
            <pc:sldMk cId="586571010" sldId="256"/>
            <ac:picMk id="53" creationId="{43513606-C6F3-4B9C-ABB1-1466A25B2162}"/>
          </ac:picMkLst>
        </pc:picChg>
        <pc:cxnChg chg="add del mod">
          <ac:chgData name="Eugene Kramskoi" userId="0a9f610e-bd91-435b-9124-cdb196a5a889" providerId="ADAL" clId="{B6898693-C94A-474D-9D92-9E69F487360C}" dt="2018-07-19T14:35:22.079" v="8431" actId="11529"/>
          <ac:cxnSpMkLst>
            <pc:docMk/>
            <pc:sldMk cId="586571010" sldId="256"/>
            <ac:cxnSpMk id="5" creationId="{FF2F2AD6-A3C9-469F-9CA0-9161B7A8AA26}"/>
          </ac:cxnSpMkLst>
        </pc:cxnChg>
        <pc:cxnChg chg="add del mod">
          <ac:chgData name="Eugene Kramskoi" userId="0a9f610e-bd91-435b-9124-cdb196a5a889" providerId="ADAL" clId="{B6898693-C94A-474D-9D92-9E69F487360C}" dt="2018-07-19T14:43:03.984" v="8625" actId="11529"/>
          <ac:cxnSpMkLst>
            <pc:docMk/>
            <pc:sldMk cId="586571010" sldId="256"/>
            <ac:cxnSpMk id="8" creationId="{5B5D24E5-2136-4DD8-B7C5-15646920AECC}"/>
          </ac:cxnSpMkLst>
        </pc:cxnChg>
        <pc:cxnChg chg="add mod ord topLvl">
          <ac:chgData name="Eugene Kramskoi" userId="0a9f610e-bd91-435b-9124-cdb196a5a889" providerId="ADAL" clId="{B6898693-C94A-474D-9D92-9E69F487360C}" dt="2018-07-19T18:52:27.536" v="10885" actId="1076"/>
          <ac:cxnSpMkLst>
            <pc:docMk/>
            <pc:sldMk cId="586571010" sldId="256"/>
            <ac:cxnSpMk id="10" creationId="{39910EC4-E290-4381-8009-982E197C6D86}"/>
          </ac:cxnSpMkLst>
        </pc:cxnChg>
        <pc:cxnChg chg="add mod ord topLvl">
          <ac:chgData name="Eugene Kramskoi" userId="0a9f610e-bd91-435b-9124-cdb196a5a889" providerId="ADAL" clId="{B6898693-C94A-474D-9D92-9E69F487360C}" dt="2018-07-19T18:52:27.536" v="10885" actId="1076"/>
          <ac:cxnSpMkLst>
            <pc:docMk/>
            <pc:sldMk cId="586571010" sldId="256"/>
            <ac:cxnSpMk id="11" creationId="{E3011424-0F57-4381-90DE-424B024A7A2A}"/>
          </ac:cxnSpMkLst>
        </pc:cxnChg>
        <pc:cxnChg chg="add del mod">
          <ac:chgData name="Eugene Kramskoi" userId="0a9f610e-bd91-435b-9124-cdb196a5a889" providerId="ADAL" clId="{B6898693-C94A-474D-9D92-9E69F487360C}" dt="2018-07-19T14:44:52.530" v="8631" actId="11529"/>
          <ac:cxnSpMkLst>
            <pc:docMk/>
            <pc:sldMk cId="586571010" sldId="256"/>
            <ac:cxnSpMk id="11" creationId="{9A1CCFA1-6C34-4D57-A8FC-2EC099DEC626}"/>
          </ac:cxnSpMkLst>
        </pc:cxnChg>
        <pc:cxnChg chg="add del mod">
          <ac:chgData name="Eugene Kramskoi" userId="0a9f610e-bd91-435b-9124-cdb196a5a889" providerId="ADAL" clId="{B6898693-C94A-474D-9D92-9E69F487360C}" dt="2018-07-18T18:42:43.037" v="7763" actId="11529"/>
          <ac:cxnSpMkLst>
            <pc:docMk/>
            <pc:sldMk cId="586571010" sldId="256"/>
            <ac:cxnSpMk id="12" creationId="{1F0B59A9-C7D0-43DA-AF1C-B1DE04EFF358}"/>
          </ac:cxnSpMkLst>
        </pc:cxnChg>
        <pc:cxnChg chg="add del mod">
          <ac:chgData name="Eugene Kramskoi" userId="0a9f610e-bd91-435b-9124-cdb196a5a889" providerId="ADAL" clId="{B6898693-C94A-474D-9D92-9E69F487360C}" dt="2018-07-19T15:09:55.337" v="9076" actId="478"/>
          <ac:cxnSpMkLst>
            <pc:docMk/>
            <pc:sldMk cId="586571010" sldId="256"/>
            <ac:cxnSpMk id="13" creationId="{0AF60E4B-5FE8-4CB8-9339-FBC9C7CA79DE}"/>
          </ac:cxnSpMkLst>
        </pc:cxnChg>
        <pc:cxnChg chg="mod">
          <ac:chgData name="Eugene Kramskoi" userId="0a9f610e-bd91-435b-9124-cdb196a5a889" providerId="ADAL" clId="{B6898693-C94A-474D-9D92-9E69F487360C}" dt="2018-07-19T19:11:55.417" v="11015"/>
          <ac:cxnSpMkLst>
            <pc:docMk/>
            <pc:sldMk cId="586571010" sldId="256"/>
            <ac:cxnSpMk id="14" creationId="{A2A32DEB-F42B-48D8-AE20-13FB5411E07D}"/>
          </ac:cxnSpMkLst>
        </pc:cxnChg>
        <pc:cxnChg chg="add del mod">
          <ac:chgData name="Eugene Kramskoi" userId="0a9f610e-bd91-435b-9124-cdb196a5a889" providerId="ADAL" clId="{B6898693-C94A-474D-9D92-9E69F487360C}" dt="2018-07-18T18:44:27.836" v="7775" actId="11529"/>
          <ac:cxnSpMkLst>
            <pc:docMk/>
            <pc:sldMk cId="586571010" sldId="256"/>
            <ac:cxnSpMk id="17" creationId="{31318385-9CB5-4BC8-B817-442FD26256DA}"/>
          </ac:cxnSpMkLst>
        </pc:cxnChg>
        <pc:cxnChg chg="add mod ord topLvl">
          <ac:chgData name="Eugene Kramskoi" userId="0a9f610e-bd91-435b-9124-cdb196a5a889" providerId="ADAL" clId="{B6898693-C94A-474D-9D92-9E69F487360C}" dt="2018-07-19T18:52:27.536" v="10885" actId="1076"/>
          <ac:cxnSpMkLst>
            <pc:docMk/>
            <pc:sldMk cId="586571010" sldId="256"/>
            <ac:cxnSpMk id="22" creationId="{A2A32DEB-F42B-48D8-AE20-13FB5411E07D}"/>
          </ac:cxnSpMkLst>
        </pc:cxnChg>
        <pc:cxnChg chg="mod">
          <ac:chgData name="Eugene Kramskoi" userId="0a9f610e-bd91-435b-9124-cdb196a5a889" providerId="ADAL" clId="{B6898693-C94A-474D-9D92-9E69F487360C}" dt="2018-07-19T19:11:55.417" v="11015"/>
          <ac:cxnSpMkLst>
            <pc:docMk/>
            <pc:sldMk cId="586571010" sldId="256"/>
            <ac:cxnSpMk id="35" creationId="{39910EC4-E290-4381-8009-982E197C6D86}"/>
          </ac:cxnSpMkLst>
        </pc:cxnChg>
        <pc:cxnChg chg="mod">
          <ac:chgData name="Eugene Kramskoi" userId="0a9f610e-bd91-435b-9124-cdb196a5a889" providerId="ADAL" clId="{B6898693-C94A-474D-9D92-9E69F487360C}" dt="2018-07-19T19:11:55.417" v="11015"/>
          <ac:cxnSpMkLst>
            <pc:docMk/>
            <pc:sldMk cId="586571010" sldId="256"/>
            <ac:cxnSpMk id="36" creationId="{E3011424-0F57-4381-90DE-424B024A7A2A}"/>
          </ac:cxnSpMkLst>
        </pc:cxnChg>
        <pc:cxnChg chg="add del mod">
          <ac:chgData name="Eugene Kramskoi" userId="0a9f610e-bd91-435b-9124-cdb196a5a889" providerId="ADAL" clId="{B6898693-C94A-474D-9D92-9E69F487360C}" dt="2018-07-19T15:10:01.658" v="9079" actId="478"/>
          <ac:cxnSpMkLst>
            <pc:docMk/>
            <pc:sldMk cId="586571010" sldId="256"/>
            <ac:cxnSpMk id="43" creationId="{47AAD125-2B07-49A9-A15B-FC1050359008}"/>
          </ac:cxnSpMkLst>
        </pc:cxnChg>
        <pc:cxnChg chg="add del mod">
          <ac:chgData name="Eugene Kramskoi" userId="0a9f610e-bd91-435b-9124-cdb196a5a889" providerId="ADAL" clId="{B6898693-C94A-474D-9D92-9E69F487360C}" dt="2018-07-19T18:31:54.687" v="10600" actId="478"/>
          <ac:cxnSpMkLst>
            <pc:docMk/>
            <pc:sldMk cId="586571010" sldId="256"/>
            <ac:cxnSpMk id="45" creationId="{5C032774-E312-4C61-BA26-5B025283BE2B}"/>
          </ac:cxnSpMkLst>
        </pc:cxnChg>
        <pc:cxnChg chg="add del mod">
          <ac:chgData name="Eugene Kramskoi" userId="0a9f610e-bd91-435b-9124-cdb196a5a889" providerId="ADAL" clId="{B6898693-C94A-474D-9D92-9E69F487360C}" dt="2018-07-19T14:49:38.342" v="8928" actId="478"/>
          <ac:cxnSpMkLst>
            <pc:docMk/>
            <pc:sldMk cId="586571010" sldId="256"/>
            <ac:cxnSpMk id="46" creationId="{8280CDD3-F05D-472F-A466-489F258B379B}"/>
          </ac:cxnSpMkLst>
        </pc:cxnChg>
        <pc:cxnChg chg="add mod topLvl">
          <ac:chgData name="Eugene Kramskoi" userId="0a9f610e-bd91-435b-9124-cdb196a5a889" providerId="ADAL" clId="{B6898693-C94A-474D-9D92-9E69F487360C}" dt="2018-07-19T19:11:55.417" v="11015"/>
          <ac:cxnSpMkLst>
            <pc:docMk/>
            <pc:sldMk cId="586571010" sldId="256"/>
            <ac:cxnSpMk id="48" creationId="{86D6F198-1D08-453A-AC80-F18DC8D13EAC}"/>
          </ac:cxnSpMkLst>
        </pc:cxnChg>
        <pc:cxnChg chg="del">
          <ac:chgData name="Eugene Kramskoi" userId="0a9f610e-bd91-435b-9124-cdb196a5a889" providerId="ADAL" clId="{B6898693-C94A-474D-9D92-9E69F487360C}" dt="2018-07-19T18:45:45.345" v="10791" actId="478"/>
          <ac:cxnSpMkLst>
            <pc:docMk/>
            <pc:sldMk cId="586571010" sldId="256"/>
            <ac:cxnSpMk id="54" creationId="{999A9313-F23E-4534-ACB8-70E51EFECE9B}"/>
          </ac:cxnSpMkLst>
        </pc:cxnChg>
        <pc:cxnChg chg="add del mod">
          <ac:chgData name="Eugene Kramskoi" userId="0a9f610e-bd91-435b-9124-cdb196a5a889" providerId="ADAL" clId="{B6898693-C94A-474D-9D92-9E69F487360C}" dt="2018-07-19T14:49:22.186" v="8927" actId="478"/>
          <ac:cxnSpMkLst>
            <pc:docMk/>
            <pc:sldMk cId="586571010" sldId="256"/>
            <ac:cxnSpMk id="55" creationId="{4D56C6C7-FF73-4E69-997E-8DA1D1E09743}"/>
          </ac:cxnSpMkLst>
        </pc:cxnChg>
        <pc:cxnChg chg="del">
          <ac:chgData name="Eugene Kramskoi" userId="0a9f610e-bd91-435b-9124-cdb196a5a889" providerId="ADAL" clId="{B6898693-C94A-474D-9D92-9E69F487360C}" dt="2018-07-19T18:45:45.345" v="10791" actId="478"/>
          <ac:cxnSpMkLst>
            <pc:docMk/>
            <pc:sldMk cId="586571010" sldId="256"/>
            <ac:cxnSpMk id="55" creationId="{B7F4D0A9-594B-4CB5-99C3-250A92E73B89}"/>
          </ac:cxnSpMkLst>
        </pc:cxnChg>
        <pc:cxnChg chg="add mod">
          <ac:chgData name="Eugene Kramskoi" userId="0a9f610e-bd91-435b-9124-cdb196a5a889" providerId="ADAL" clId="{B6898693-C94A-474D-9D92-9E69F487360C}" dt="2018-07-19T19:11:55.417" v="11015"/>
          <ac:cxnSpMkLst>
            <pc:docMk/>
            <pc:sldMk cId="586571010" sldId="256"/>
            <ac:cxnSpMk id="56" creationId="{D9995F39-1793-4B21-A4C5-F3D47E3EAB47}"/>
          </ac:cxnSpMkLst>
        </pc:cxnChg>
        <pc:cxnChg chg="add mod">
          <ac:chgData name="Eugene Kramskoi" userId="0a9f610e-bd91-435b-9124-cdb196a5a889" providerId="ADAL" clId="{B6898693-C94A-474D-9D92-9E69F487360C}" dt="2018-07-19T19:11:55.417" v="11015"/>
          <ac:cxnSpMkLst>
            <pc:docMk/>
            <pc:sldMk cId="586571010" sldId="256"/>
            <ac:cxnSpMk id="57" creationId="{3F450CBA-84F8-4C40-8505-F7D5E694EA8A}"/>
          </ac:cxnSpMkLst>
        </pc:cxnChg>
        <pc:cxnChg chg="del">
          <ac:chgData name="Eugene Kramskoi" userId="0a9f610e-bd91-435b-9124-cdb196a5a889" providerId="ADAL" clId="{B6898693-C94A-474D-9D92-9E69F487360C}" dt="2018-07-19T18:45:45.345" v="10791" actId="478"/>
          <ac:cxnSpMkLst>
            <pc:docMk/>
            <pc:sldMk cId="586571010" sldId="256"/>
            <ac:cxnSpMk id="59" creationId="{48998526-C30A-48E4-8495-332941D875B5}"/>
          </ac:cxnSpMkLst>
        </pc:cxnChg>
      </pc:sldChg>
      <pc:sldChg chg="del">
        <pc:chgData name="Eugene Kramskoi" userId="0a9f610e-bd91-435b-9124-cdb196a5a889" providerId="ADAL" clId="{B6898693-C94A-474D-9D92-9E69F487360C}" dt="2018-07-19T14:25:49.970" v="8003" actId="2696"/>
        <pc:sldMkLst>
          <pc:docMk/>
          <pc:sldMk cId="1004656198" sldId="257"/>
        </pc:sldMkLst>
      </pc:sldChg>
    </pc:docChg>
  </pc:docChgLst>
  <pc:docChgLst>
    <pc:chgData name="mirajacobs777@gmail.com" userId="S::urn:spo:guest#mirajacobs777@gmail.com::" providerId="AD" clId="Web-{33AA45E3-DCC0-ACEF-9B2D-62910964F09A}"/>
    <pc:docChg chg="modSld">
      <pc:chgData name="mirajacobs777@gmail.com" userId="S::urn:spo:guest#mirajacobs777@gmail.com::" providerId="AD" clId="Web-{33AA45E3-DCC0-ACEF-9B2D-62910964F09A}" dt="2018-07-17T19:03:03.862" v="13" actId="20577"/>
      <pc:docMkLst>
        <pc:docMk/>
      </pc:docMkLst>
      <pc:sldChg chg="modSp">
        <pc:chgData name="mirajacobs777@gmail.com" userId="S::urn:spo:guest#mirajacobs777@gmail.com::" providerId="AD" clId="Web-{33AA45E3-DCC0-ACEF-9B2D-62910964F09A}" dt="2018-07-17T19:03:03.862" v="12" actId="20577"/>
        <pc:sldMkLst>
          <pc:docMk/>
          <pc:sldMk cId="586571010" sldId="256"/>
        </pc:sldMkLst>
        <pc:spChg chg="mod">
          <ac:chgData name="mirajacobs777@gmail.com" userId="S::urn:spo:guest#mirajacobs777@gmail.com::" providerId="AD" clId="Web-{33AA45E3-DCC0-ACEF-9B2D-62910964F09A}" dt="2018-07-17T19:03:03.862" v="12" actId="20577"/>
          <ac:spMkLst>
            <pc:docMk/>
            <pc:sldMk cId="586571010" sldId="256"/>
            <ac:spMk id="31" creationId="{3A07CA57-9A34-4D4B-AEB4-B0B2AED2AD28}"/>
          </ac:spMkLst>
        </pc:spChg>
        <pc:grpChg chg="mod">
          <ac:chgData name="mirajacobs777@gmail.com" userId="S::urn:spo:guest#mirajacobs777@gmail.com::" providerId="AD" clId="Web-{33AA45E3-DCC0-ACEF-9B2D-62910964F09A}" dt="2018-07-17T18:59:48.786" v="1" actId="14100"/>
          <ac:grpSpMkLst>
            <pc:docMk/>
            <pc:sldMk cId="586571010" sldId="256"/>
            <ac:grpSpMk id="38" creationId="{8E13233A-1595-4AB3-9708-4F12A7FAA203}"/>
          </ac:grpSpMkLst>
        </pc:grpChg>
      </pc:sldChg>
    </pc:docChg>
  </pc:docChgLst>
  <pc:docChgLst>
    <pc:chgData name="mirajacobs777@gmail.com" userId="S::urn:spo:guest#mirajacobs777@gmail.com::" providerId="AD" clId="Web-{EC21D90C-B65B-7F36-EED5-C36878FFDF19}"/>
    <pc:docChg chg="addSld modSld">
      <pc:chgData name="mirajacobs777@gmail.com" userId="S::urn:spo:guest#mirajacobs777@gmail.com::" providerId="AD" clId="Web-{EC21D90C-B65B-7F36-EED5-C36878FFDF19}" dt="2018-07-18T19:37:35.285" v="9"/>
      <pc:docMkLst>
        <pc:docMk/>
      </pc:docMkLst>
      <pc:sldChg chg="addSp delSp modSp new">
        <pc:chgData name="mirajacobs777@gmail.com" userId="S::urn:spo:guest#mirajacobs777@gmail.com::" providerId="AD" clId="Web-{EC21D90C-B65B-7F36-EED5-C36878FFDF19}" dt="2018-07-18T19:37:35.285" v="9"/>
        <pc:sldMkLst>
          <pc:docMk/>
          <pc:sldMk cId="1004656198" sldId="257"/>
        </pc:sldMkLst>
        <pc:spChg chg="add del mod">
          <ac:chgData name="mirajacobs777@gmail.com" userId="S::urn:spo:guest#mirajacobs777@gmail.com::" providerId="AD" clId="Web-{EC21D90C-B65B-7F36-EED5-C36878FFDF19}" dt="2018-07-18T19:37:35.285" v="9"/>
          <ac:spMkLst>
            <pc:docMk/>
            <pc:sldMk cId="1004656198" sldId="257"/>
            <ac:spMk id="4" creationId="{5AE4C5C6-6B56-4558-B62E-FCB8F61BE559}"/>
          </ac:spMkLst>
        </pc:spChg>
        <pc:picChg chg="add del mod">
          <ac:chgData name="mirajacobs777@gmail.com" userId="S::urn:spo:guest#mirajacobs777@gmail.com::" providerId="AD" clId="Web-{EC21D90C-B65B-7F36-EED5-C36878FFDF19}" dt="2018-07-18T19:37:15.019" v="5"/>
          <ac:picMkLst>
            <pc:docMk/>
            <pc:sldMk cId="1004656198" sldId="257"/>
            <ac:picMk id="2" creationId="{08379B26-2DB3-47CB-9A9C-7B84EC29E2CE}"/>
          </ac:picMkLst>
        </pc:picChg>
      </pc:sldChg>
    </pc:docChg>
  </pc:docChgLst>
  <pc:docChgLst>
    <pc:chgData name="mirajacobs777@gmail.com" userId="S::urn:spo:guest#mirajacobs777@gmail.com::" providerId="AD" clId="Web-{956F6543-83AC-5752-B099-DBE99F2E8BAF}"/>
    <pc:docChg chg="modSld">
      <pc:chgData name="mirajacobs777@gmail.com" userId="S::urn:spo:guest#mirajacobs777@gmail.com::" providerId="AD" clId="Web-{956F6543-83AC-5752-B099-DBE99F2E8BAF}" dt="2018-07-17T17:32:19.229" v="1" actId="1076"/>
      <pc:docMkLst>
        <pc:docMk/>
      </pc:docMkLst>
      <pc:sldChg chg="modSp">
        <pc:chgData name="mirajacobs777@gmail.com" userId="S::urn:spo:guest#mirajacobs777@gmail.com::" providerId="AD" clId="Web-{956F6543-83AC-5752-B099-DBE99F2E8BAF}" dt="2018-07-17T17:32:19.229" v="1" actId="1076"/>
        <pc:sldMkLst>
          <pc:docMk/>
          <pc:sldMk cId="586571010" sldId="256"/>
        </pc:sldMkLst>
        <pc:grpChg chg="mod">
          <ac:chgData name="mirajacobs777@gmail.com" userId="S::urn:spo:guest#mirajacobs777@gmail.com::" providerId="AD" clId="Web-{956F6543-83AC-5752-B099-DBE99F2E8BAF}" dt="2018-07-17T17:32:19.229" v="1" actId="1076"/>
          <ac:grpSpMkLst>
            <pc:docMk/>
            <pc:sldMk cId="586571010" sldId="256"/>
            <ac:grpSpMk id="25" creationId="{BD7535B1-E86F-4924-BFAE-F5795B099CD8}"/>
          </ac:grpSpMkLst>
        </pc:grpChg>
      </pc:sldChg>
    </pc:docChg>
  </pc:docChgLst>
  <pc:docChgLst>
    <pc:chgData name="mirajacobs777@gmail.com" userId="S::urn:spo:guest#mirajacobs777@gmail.com::" providerId="AD" clId="Web-{F405246A-C79B-330B-3015-DBB9BFFC4874}"/>
    <pc:docChg chg="modSld">
      <pc:chgData name="mirajacobs777@gmail.com" userId="S::urn:spo:guest#mirajacobs777@gmail.com::" providerId="AD" clId="Web-{F405246A-C79B-330B-3015-DBB9BFFC4874}" dt="2018-07-17T18:03:08.926" v="125" actId="20577"/>
      <pc:docMkLst>
        <pc:docMk/>
      </pc:docMkLst>
      <pc:sldChg chg="addSp delSp modSp">
        <pc:chgData name="mirajacobs777@gmail.com" userId="S::urn:spo:guest#mirajacobs777@gmail.com::" providerId="AD" clId="Web-{F405246A-C79B-330B-3015-DBB9BFFC4874}" dt="2018-07-17T18:03:08.926" v="124" actId="20577"/>
        <pc:sldMkLst>
          <pc:docMk/>
          <pc:sldMk cId="586571010" sldId="256"/>
        </pc:sldMkLst>
        <pc:spChg chg="mod">
          <ac:chgData name="mirajacobs777@gmail.com" userId="S::urn:spo:guest#mirajacobs777@gmail.com::" providerId="AD" clId="Web-{F405246A-C79B-330B-3015-DBB9BFFC4874}" dt="2018-07-17T18:03:08.926" v="124" actId="20577"/>
          <ac:spMkLst>
            <pc:docMk/>
            <pc:sldMk cId="586571010" sldId="256"/>
            <ac:spMk id="31" creationId="{3A07CA57-9A34-4D4B-AEB4-B0B2AED2AD28}"/>
          </ac:spMkLst>
        </pc:spChg>
        <pc:grpChg chg="mod">
          <ac:chgData name="mirajacobs777@gmail.com" userId="S::urn:spo:guest#mirajacobs777@gmail.com::" providerId="AD" clId="Web-{F405246A-C79B-330B-3015-DBB9BFFC4874}" dt="2018-07-17T17:50:33.323" v="9" actId="1076"/>
          <ac:grpSpMkLst>
            <pc:docMk/>
            <pc:sldMk cId="586571010" sldId="256"/>
            <ac:grpSpMk id="22" creationId="{FC7EE19A-FBED-45F5-A257-E05E0F0F3598}"/>
          </ac:grpSpMkLst>
        </pc:grpChg>
        <pc:picChg chg="add del mod">
          <ac:chgData name="mirajacobs777@gmail.com" userId="S::urn:spo:guest#mirajacobs777@gmail.com::" providerId="AD" clId="Web-{F405246A-C79B-330B-3015-DBB9BFFC4874}" dt="2018-07-17T17:51:06.215" v="11" actId="20577"/>
          <ac:picMkLst>
            <pc:docMk/>
            <pc:sldMk cId="586571010" sldId="256"/>
            <ac:picMk id="2" creationId="{F210CAA6-DFBE-47CF-BDD5-698074BC9384}"/>
          </ac:picMkLst>
        </pc:picChg>
        <pc:picChg chg="add mod">
          <ac:chgData name="mirajacobs777@gmail.com" userId="S::urn:spo:guest#mirajacobs777@gmail.com::" providerId="AD" clId="Web-{F405246A-C79B-330B-3015-DBB9BFFC4874}" dt="2018-07-17T17:52:13.186" v="77" actId="14100"/>
          <ac:picMkLst>
            <pc:docMk/>
            <pc:sldMk cId="586571010" sldId="256"/>
            <ac:picMk id="4" creationId="{757330D2-ADED-4626-85A4-168BECEA3FAA}"/>
          </ac:picMkLst>
        </pc:picChg>
      </pc:sldChg>
    </pc:docChg>
  </pc:docChgLst>
  <pc:docChgLst>
    <pc:chgData name="mirajacobs777@gmail.com" userId="S::urn:spo:guest#mirajacobs777@gmail.com::" providerId="AD" clId="Web-{EAD9D83C-CB7F-712F-65D1-A90E931E9BF0}"/>
    <pc:docChg chg="modSld">
      <pc:chgData name="mirajacobs777@gmail.com" userId="S::urn:spo:guest#mirajacobs777@gmail.com::" providerId="AD" clId="Web-{EAD9D83C-CB7F-712F-65D1-A90E931E9BF0}" dt="2018-07-17T19:16:16.433" v="73" actId="1076"/>
      <pc:docMkLst>
        <pc:docMk/>
      </pc:docMkLst>
      <pc:sldChg chg="modSp">
        <pc:chgData name="mirajacobs777@gmail.com" userId="S::urn:spo:guest#mirajacobs777@gmail.com::" providerId="AD" clId="Web-{EAD9D83C-CB7F-712F-65D1-A90E931E9BF0}" dt="2018-07-17T19:16:16.433" v="73" actId="1076"/>
        <pc:sldMkLst>
          <pc:docMk/>
          <pc:sldMk cId="586571010" sldId="256"/>
        </pc:sldMkLst>
        <pc:spChg chg="mod">
          <ac:chgData name="mirajacobs777@gmail.com" userId="S::urn:spo:guest#mirajacobs777@gmail.com::" providerId="AD" clId="Web-{EAD9D83C-CB7F-712F-65D1-A90E931E9BF0}" dt="2018-07-17T19:15:53.697" v="70" actId="20577"/>
          <ac:spMkLst>
            <pc:docMk/>
            <pc:sldMk cId="586571010" sldId="256"/>
            <ac:spMk id="31" creationId="{3A07CA57-9A34-4D4B-AEB4-B0B2AED2AD28}"/>
          </ac:spMkLst>
        </pc:spChg>
        <pc:grpChg chg="mod">
          <ac:chgData name="mirajacobs777@gmail.com" userId="S::urn:spo:guest#mirajacobs777@gmail.com::" providerId="AD" clId="Web-{EAD9D83C-CB7F-712F-65D1-A90E931E9BF0}" dt="2018-07-17T19:16:16.433" v="73" actId="1076"/>
          <ac:grpSpMkLst>
            <pc:docMk/>
            <pc:sldMk cId="586571010" sldId="256"/>
            <ac:grpSpMk id="25" creationId="{BD7535B1-E86F-4924-BFAE-F5795B099CD8}"/>
          </ac:grpSpMkLst>
        </pc:grpChg>
      </pc:sldChg>
    </pc:docChg>
  </pc:docChgLst>
  <pc:docChgLst>
    <pc:chgData name="mirajacobs777@gmail.com" userId="S::urn:spo:guest#mirajacobs777@gmail.com::" providerId="AD" clId="Web-{03E14ACE-3BF4-A2E2-7B86-FCAF0A656056}"/>
    <pc:docChg chg="modSld">
      <pc:chgData name="mirajacobs777@gmail.com" userId="S::urn:spo:guest#mirajacobs777@gmail.com::" providerId="AD" clId="Web-{03E14ACE-3BF4-A2E2-7B86-FCAF0A656056}" dt="2018-07-18T19:33:18.686" v="5"/>
      <pc:docMkLst>
        <pc:docMk/>
      </pc:docMkLst>
      <pc:sldChg chg="addSp delSp modSp">
        <pc:chgData name="mirajacobs777@gmail.com" userId="S::urn:spo:guest#mirajacobs777@gmail.com::" providerId="AD" clId="Web-{03E14ACE-3BF4-A2E2-7B86-FCAF0A656056}" dt="2018-07-18T19:33:18.686" v="5"/>
        <pc:sldMkLst>
          <pc:docMk/>
          <pc:sldMk cId="586571010" sldId="256"/>
        </pc:sldMkLst>
        <pc:grpChg chg="add del mod">
          <ac:chgData name="mirajacobs777@gmail.com" userId="S::urn:spo:guest#mirajacobs777@gmail.com::" providerId="AD" clId="Web-{03E14ACE-3BF4-A2E2-7B86-FCAF0A656056}" dt="2018-07-18T19:33:18.686" v="5"/>
          <ac:grpSpMkLst>
            <pc:docMk/>
            <pc:sldMk cId="586571010" sldId="256"/>
            <ac:grpSpMk id="54" creationId="{437F89CD-BB06-4C45-B050-8EAF96F63D3E}"/>
          </ac:grpSpMkLst>
        </pc:grpChg>
      </pc:sldChg>
    </pc:docChg>
  </pc:docChgLst>
  <pc:docChgLst>
    <pc:chgData name="mirajacobs777@gmail.com" userId="S::urn:spo:guest#mirajacobs777@gmail.com::" providerId="AD" clId="Web-{949BBD3E-4D91-C8CA-CD01-78AB9C5BCAEA}"/>
    <pc:docChg chg="modSld">
      <pc:chgData name="mirajacobs777@gmail.com" userId="S::urn:spo:guest#mirajacobs777@gmail.com::" providerId="AD" clId="Web-{949BBD3E-4D91-C8CA-CD01-78AB9C5BCAEA}" dt="2018-07-17T18:10:24.854" v="4"/>
      <pc:docMkLst>
        <pc:docMk/>
      </pc:docMkLst>
      <pc:sldChg chg="addSp delSp modSp">
        <pc:chgData name="mirajacobs777@gmail.com" userId="S::urn:spo:guest#mirajacobs777@gmail.com::" providerId="AD" clId="Web-{949BBD3E-4D91-C8CA-CD01-78AB9C5BCAEA}" dt="2018-07-17T18:10:24.854" v="4"/>
        <pc:sldMkLst>
          <pc:docMk/>
          <pc:sldMk cId="586571010" sldId="256"/>
        </pc:sldMkLst>
        <pc:picChg chg="add del mod">
          <ac:chgData name="mirajacobs777@gmail.com" userId="S::urn:spo:guest#mirajacobs777@gmail.com::" providerId="AD" clId="Web-{949BBD3E-4D91-C8CA-CD01-78AB9C5BCAEA}" dt="2018-07-17T18:10:24.854" v="4"/>
          <ac:picMkLst>
            <pc:docMk/>
            <pc:sldMk cId="586571010" sldId="256"/>
            <ac:picMk id="2" creationId="{A8C38EFF-A943-44E7-8B4A-BEB47746FE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387342"/>
            <a:ext cx="34198560" cy="11460480"/>
          </a:xfrm>
        </p:spPr>
        <p:txBody>
          <a:bodyPr anchor="b"/>
          <a:lstStyle>
            <a:lvl1pPr algn="ctr">
              <a:defRPr sz="26400"/>
            </a:lvl1pPr>
          </a:lstStyle>
          <a:p>
            <a:r>
              <a:rPr lang="en-US"/>
              <a:t>Click to edit Master title style</a:t>
            </a:r>
          </a:p>
        </p:txBody>
      </p:sp>
      <p:sp>
        <p:nvSpPr>
          <p:cNvPr id="3" name="Subtitle 2"/>
          <p:cNvSpPr>
            <a:spLocks noGrp="1"/>
          </p:cNvSpPr>
          <p:nvPr>
            <p:ph type="subTitle" idx="1"/>
          </p:nvPr>
        </p:nvSpPr>
        <p:spPr>
          <a:xfrm>
            <a:off x="5029200" y="17289782"/>
            <a:ext cx="30175200" cy="7947658"/>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p>
        </p:txBody>
      </p:sp>
      <p:sp>
        <p:nvSpPr>
          <p:cNvPr id="4" name="Date Placeholder 3"/>
          <p:cNvSpPr>
            <a:spLocks noGrp="1"/>
          </p:cNvSpPr>
          <p:nvPr>
            <p:ph type="dt" sz="half" idx="10"/>
          </p:nvPr>
        </p:nvSpPr>
        <p:spPr/>
        <p:txBody>
          <a:bodyPr/>
          <a:lstStyle/>
          <a:p>
            <a:fld id="{7D489D7D-08F7-45AC-A06A-B69DDD39AC1A}"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93423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489D7D-08F7-45AC-A06A-B69DDD39AC1A}"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266860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52600"/>
            <a:ext cx="867537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66062" y="1752600"/>
            <a:ext cx="2552319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489D7D-08F7-45AC-A06A-B69DDD39AC1A}"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390799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489D7D-08F7-45AC-A06A-B69DDD39AC1A}"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10489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8206749"/>
            <a:ext cx="34701480" cy="13693138"/>
          </a:xfrm>
        </p:spPr>
        <p:txBody>
          <a:bodyPr anchor="b"/>
          <a:lstStyle>
            <a:lvl1pPr>
              <a:defRPr sz="26400"/>
            </a:lvl1pPr>
          </a:lstStyle>
          <a:p>
            <a:r>
              <a:rPr lang="en-US"/>
              <a:t>Click to edit Master title style</a:t>
            </a:r>
          </a:p>
        </p:txBody>
      </p:sp>
      <p:sp>
        <p:nvSpPr>
          <p:cNvPr id="3" name="Text Placeholder 2"/>
          <p:cNvSpPr>
            <a:spLocks noGrp="1"/>
          </p:cNvSpPr>
          <p:nvPr>
            <p:ph type="body" idx="1"/>
          </p:nvPr>
        </p:nvSpPr>
        <p:spPr>
          <a:xfrm>
            <a:off x="2745107" y="22029429"/>
            <a:ext cx="34701480" cy="720089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489D7D-08F7-45AC-A06A-B69DDD39AC1A}"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1331722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66060" y="8763000"/>
            <a:ext cx="170992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368260" y="8763000"/>
            <a:ext cx="170992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489D7D-08F7-45AC-A06A-B69DDD39AC1A}"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26773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52607"/>
            <a:ext cx="34701480" cy="6362702"/>
          </a:xfrm>
        </p:spPr>
        <p:txBody>
          <a:bodyPr/>
          <a:lstStyle/>
          <a:p>
            <a:r>
              <a:rPr lang="en-US"/>
              <a:t>Click to edit Master title style</a:t>
            </a:r>
          </a:p>
        </p:txBody>
      </p:sp>
      <p:sp>
        <p:nvSpPr>
          <p:cNvPr id="3" name="Text Placeholder 2"/>
          <p:cNvSpPr>
            <a:spLocks noGrp="1"/>
          </p:cNvSpPr>
          <p:nvPr>
            <p:ph type="body" idx="1"/>
          </p:nvPr>
        </p:nvSpPr>
        <p:spPr>
          <a:xfrm>
            <a:off x="2771305" y="8069582"/>
            <a:ext cx="17020696" cy="395477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771305" y="12024360"/>
            <a:ext cx="1702069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368262" y="8069582"/>
            <a:ext cx="17104520" cy="395477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2024360"/>
            <a:ext cx="17104520"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489D7D-08F7-45AC-A06A-B69DDD39AC1A}" type="datetimeFigureOut">
              <a:rPr lang="en-US" smtClean="0"/>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245727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489D7D-08F7-45AC-A06A-B69DDD39AC1A}" type="datetimeFigureOut">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2439268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89D7D-08F7-45AC-A06A-B69DDD39AC1A}" type="datetimeFigureOut">
              <a:rPr lang="en-US" smtClean="0"/>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427126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94560"/>
            <a:ext cx="12976383" cy="7680960"/>
          </a:xfrm>
        </p:spPr>
        <p:txBody>
          <a:bodyPr anchor="b"/>
          <a:lstStyle>
            <a:lvl1pPr>
              <a:defRPr sz="14080"/>
            </a:lvl1pPr>
          </a:lstStyle>
          <a:p>
            <a:r>
              <a:rPr lang="en-US"/>
              <a:t>Click to edit Master title style</a:t>
            </a:r>
          </a:p>
        </p:txBody>
      </p:sp>
      <p:sp>
        <p:nvSpPr>
          <p:cNvPr id="3" name="Content Placeholder 2"/>
          <p:cNvSpPr>
            <a:spLocks noGrp="1"/>
          </p:cNvSpPr>
          <p:nvPr>
            <p:ph idx="1"/>
          </p:nvPr>
        </p:nvSpPr>
        <p:spPr>
          <a:xfrm>
            <a:off x="17104520" y="4739647"/>
            <a:ext cx="20368260" cy="2339340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771301" y="9875520"/>
            <a:ext cx="12976383" cy="18295622"/>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7D489D7D-08F7-45AC-A06A-B69DDD39AC1A}"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358886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94560"/>
            <a:ext cx="12976383" cy="7680960"/>
          </a:xfrm>
        </p:spPr>
        <p:txBody>
          <a:bodyPr anchor="b"/>
          <a:lstStyle>
            <a:lvl1pPr>
              <a:defRPr sz="14080"/>
            </a:lvl1pPr>
          </a:lstStyle>
          <a:p>
            <a:r>
              <a:rPr lang="en-US"/>
              <a:t>Click to edit Master title style</a:t>
            </a:r>
          </a:p>
        </p:txBody>
      </p:sp>
      <p:sp>
        <p:nvSpPr>
          <p:cNvPr id="3" name="Picture Placeholder 2"/>
          <p:cNvSpPr>
            <a:spLocks noGrp="1" noChangeAspect="1"/>
          </p:cNvSpPr>
          <p:nvPr>
            <p:ph type="pic" idx="1"/>
          </p:nvPr>
        </p:nvSpPr>
        <p:spPr>
          <a:xfrm>
            <a:off x="17104520" y="4739647"/>
            <a:ext cx="20368260" cy="2339340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p>
        </p:txBody>
      </p:sp>
      <p:sp>
        <p:nvSpPr>
          <p:cNvPr id="4" name="Text Placeholder 3"/>
          <p:cNvSpPr>
            <a:spLocks noGrp="1"/>
          </p:cNvSpPr>
          <p:nvPr>
            <p:ph type="body" sz="half" idx="2"/>
          </p:nvPr>
        </p:nvSpPr>
        <p:spPr>
          <a:xfrm>
            <a:off x="2771301" y="9875520"/>
            <a:ext cx="12976383" cy="18295622"/>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7D489D7D-08F7-45AC-A06A-B69DDD39AC1A}"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9843AD-7AB9-463C-A2D1-B53066FB65C3}" type="slidenum">
              <a:rPr lang="en-US" smtClean="0"/>
              <a:t>‹#›</a:t>
            </a:fld>
            <a:endParaRPr lang="en-US"/>
          </a:p>
        </p:txBody>
      </p:sp>
    </p:spTree>
    <p:extLst>
      <p:ext uri="{BB962C8B-B14F-4D97-AF65-F5344CB8AC3E}">
        <p14:creationId xmlns:p14="http://schemas.microsoft.com/office/powerpoint/2010/main" val="274104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52607"/>
            <a:ext cx="3470148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766060" y="8763000"/>
            <a:ext cx="347014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66060" y="30510487"/>
            <a:ext cx="9052560" cy="1752600"/>
          </a:xfrm>
          <a:prstGeom prst="rect">
            <a:avLst/>
          </a:prstGeom>
        </p:spPr>
        <p:txBody>
          <a:bodyPr vert="horz" lIns="91440" tIns="45720" rIns="91440" bIns="45720" rtlCol="0" anchor="ctr"/>
          <a:lstStyle>
            <a:lvl1pPr algn="l">
              <a:defRPr sz="5280">
                <a:solidFill>
                  <a:schemeClr val="tx1">
                    <a:tint val="75000"/>
                  </a:schemeClr>
                </a:solidFill>
              </a:defRPr>
            </a:lvl1pPr>
          </a:lstStyle>
          <a:p>
            <a:fld id="{7D489D7D-08F7-45AC-A06A-B69DDD39AC1A}" type="datetimeFigureOut">
              <a:rPr lang="en-US" smtClean="0"/>
              <a:t>7/19/2018</a:t>
            </a:fld>
            <a:endParaRPr lang="en-US"/>
          </a:p>
        </p:txBody>
      </p:sp>
      <p:sp>
        <p:nvSpPr>
          <p:cNvPr id="5" name="Footer Placeholder 4"/>
          <p:cNvSpPr>
            <a:spLocks noGrp="1"/>
          </p:cNvSpPr>
          <p:nvPr>
            <p:ph type="ftr" sz="quarter" idx="3"/>
          </p:nvPr>
        </p:nvSpPr>
        <p:spPr>
          <a:xfrm>
            <a:off x="13327380" y="30510487"/>
            <a:ext cx="13578840" cy="175260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0510487"/>
            <a:ext cx="9052560" cy="1752600"/>
          </a:xfrm>
          <a:prstGeom prst="rect">
            <a:avLst/>
          </a:prstGeom>
        </p:spPr>
        <p:txBody>
          <a:bodyPr vert="horz" lIns="91440" tIns="45720" rIns="91440" bIns="45720" rtlCol="0" anchor="ctr"/>
          <a:lstStyle>
            <a:lvl1pPr algn="r">
              <a:defRPr sz="5280">
                <a:solidFill>
                  <a:schemeClr val="tx1">
                    <a:tint val="75000"/>
                  </a:schemeClr>
                </a:solidFill>
              </a:defRPr>
            </a:lvl1pPr>
          </a:lstStyle>
          <a:p>
            <a:fld id="{979843AD-7AB9-463C-A2D1-B53066FB65C3}" type="slidenum">
              <a:rPr lang="en-US" smtClean="0"/>
              <a:t>‹#›</a:t>
            </a:fld>
            <a:endParaRPr lang="en-US"/>
          </a:p>
        </p:txBody>
      </p:sp>
    </p:spTree>
    <p:extLst>
      <p:ext uri="{BB962C8B-B14F-4D97-AF65-F5344CB8AC3E}">
        <p14:creationId xmlns:p14="http://schemas.microsoft.com/office/powerpoint/2010/main" val="72853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Right">
            <a:extLst>
              <a:ext uri="{FF2B5EF4-FFF2-40B4-BE49-F238E27FC236}">
                <a16:creationId xmlns:a16="http://schemas.microsoft.com/office/drawing/2014/main" id="{B9A66E62-7C4D-4BBE-AB0F-019BC3489DFB}"/>
              </a:ext>
            </a:extLst>
          </p:cNvPr>
          <p:cNvGrpSpPr/>
          <p:nvPr/>
        </p:nvGrpSpPr>
        <p:grpSpPr>
          <a:xfrm>
            <a:off x="27156370" y="3578087"/>
            <a:ext cx="12884727" cy="29104786"/>
            <a:chOff x="27156370" y="3578087"/>
            <a:chExt cx="12884727" cy="29104786"/>
          </a:xfrm>
        </p:grpSpPr>
        <p:sp>
          <p:nvSpPr>
            <p:cNvPr id="7" name="Right column box">
              <a:extLst>
                <a:ext uri="{FF2B5EF4-FFF2-40B4-BE49-F238E27FC236}">
                  <a16:creationId xmlns:a16="http://schemas.microsoft.com/office/drawing/2014/main" id="{577B169C-295B-481F-AA07-EF5E27FE224E}"/>
                </a:ext>
              </a:extLst>
            </p:cNvPr>
            <p:cNvSpPr txBox="1"/>
            <p:nvPr/>
          </p:nvSpPr>
          <p:spPr>
            <a:xfrm>
              <a:off x="27156370" y="3578087"/>
              <a:ext cx="12884727" cy="29104786"/>
            </a:xfrm>
            <a:prstGeom prst="rect">
              <a:avLst/>
            </a:prstGeom>
            <a:solidFill>
              <a:schemeClr val="bg1">
                <a:lumMod val="95000"/>
              </a:schemeClr>
            </a:solidFill>
            <a:ln w="12700">
              <a:solidFill>
                <a:schemeClr val="tx1"/>
              </a:solidFill>
              <a:prstDash val="sysDot"/>
            </a:ln>
          </p:spPr>
          <p:style>
            <a:lnRef idx="2">
              <a:schemeClr val="dk1"/>
            </a:lnRef>
            <a:fillRef idx="1001">
              <a:schemeClr val="lt2"/>
            </a:fillRef>
            <a:effectRef idx="0">
              <a:schemeClr val="dk1"/>
            </a:effectRef>
            <a:fontRef idx="minor">
              <a:schemeClr val="dk1"/>
            </a:fontRef>
          </p:style>
          <p:txBody>
            <a:bodyPr wrap="square" rtlCol="0">
              <a:spAutoFit/>
            </a:bodyPr>
            <a:lstStyle/>
            <a:p>
              <a:endParaRPr lang="en-US"/>
            </a:p>
          </p:txBody>
        </p:sp>
        <p:sp>
          <p:nvSpPr>
            <p:cNvPr id="58" name="Future Work">
              <a:extLst>
                <a:ext uri="{FF2B5EF4-FFF2-40B4-BE49-F238E27FC236}">
                  <a16:creationId xmlns:a16="http://schemas.microsoft.com/office/drawing/2014/main" id="{FF589D37-0EE9-4C59-BA8B-DAAF6996B93C}"/>
                </a:ext>
              </a:extLst>
            </p:cNvPr>
            <p:cNvSpPr txBox="1"/>
            <p:nvPr/>
          </p:nvSpPr>
          <p:spPr>
            <a:xfrm>
              <a:off x="27482524" y="26722935"/>
              <a:ext cx="12218834" cy="4278094"/>
            </a:xfrm>
            <a:prstGeom prst="rect">
              <a:avLst/>
            </a:prstGeom>
            <a:noFill/>
            <a:ln w="12700">
              <a:solidFill>
                <a:schemeClr val="tx1"/>
              </a:solidFill>
              <a:prstDash val="lgDash"/>
            </a:ln>
          </p:spPr>
          <p:txBody>
            <a:bodyPr wrap="square" rtlCol="0">
              <a:spAutoFit/>
            </a:bodyPr>
            <a:lstStyle/>
            <a:p>
              <a:pPr algn="ctr"/>
              <a:r>
                <a:rPr lang="en-US" sz="4800" dirty="0"/>
                <a:t>Future Work</a:t>
              </a:r>
            </a:p>
            <a:p>
              <a:endParaRPr lang="en-US" sz="2800" dirty="0"/>
            </a:p>
            <a:p>
              <a:r>
                <a:rPr lang="en-US" sz="2800" dirty="0"/>
                <a:t>There is a lot more work to be done.</a:t>
              </a:r>
            </a:p>
            <a:p>
              <a:pPr marL="457200" indent="-457200">
                <a:buFont typeface="Arial" panose="020B0604020202020204" pitchFamily="34" charset="0"/>
                <a:buChar char="•"/>
              </a:pPr>
              <a:r>
                <a:rPr lang="en-US" sz="2800" dirty="0"/>
                <a:t>The program currently only generates plans for treating cubes and curing diseases. More possible plans need to be implemented.</a:t>
              </a:r>
            </a:p>
            <a:p>
              <a:pPr marL="457200" indent="-457200">
                <a:buFont typeface="Arial" panose="020B0604020202020204" pitchFamily="34" charset="0"/>
                <a:buChar char="•"/>
              </a:pPr>
              <a:r>
                <a:rPr lang="en-US" sz="2800" dirty="0"/>
                <a:t>The time to win can be more accurate</a:t>
              </a:r>
            </a:p>
            <a:p>
              <a:pPr marL="457200" indent="-457200">
                <a:buFont typeface="Arial" panose="020B0604020202020204" pitchFamily="34" charset="0"/>
                <a:buChar char="•"/>
              </a:pPr>
              <a:r>
                <a:rPr lang="en-US" sz="2800" dirty="0"/>
                <a:t>Some features of the game, such as roles and event cards, are currently ignored by the program</a:t>
              </a:r>
            </a:p>
            <a:p>
              <a:endParaRPr lang="en-US" sz="2800" dirty="0"/>
            </a:p>
          </p:txBody>
        </p:sp>
        <p:sp>
          <p:nvSpPr>
            <p:cNvPr id="34" name="The Progress">
              <a:extLst>
                <a:ext uri="{FF2B5EF4-FFF2-40B4-BE49-F238E27FC236}">
                  <a16:creationId xmlns:a16="http://schemas.microsoft.com/office/drawing/2014/main" id="{812AFDF8-7514-4CB2-8B86-E74DA15D4563}"/>
                </a:ext>
              </a:extLst>
            </p:cNvPr>
            <p:cNvSpPr txBox="1"/>
            <p:nvPr/>
          </p:nvSpPr>
          <p:spPr>
            <a:xfrm>
              <a:off x="27482523" y="20901523"/>
              <a:ext cx="12218835" cy="5570756"/>
            </a:xfrm>
            <a:prstGeom prst="rect">
              <a:avLst/>
            </a:prstGeom>
            <a:noFill/>
            <a:ln w="12700">
              <a:solidFill>
                <a:schemeClr val="tx1"/>
              </a:solidFill>
              <a:prstDash val="lgDash"/>
            </a:ln>
          </p:spPr>
          <p:txBody>
            <a:bodyPr wrap="square" rtlCol="0">
              <a:spAutoFit/>
            </a:bodyPr>
            <a:lstStyle/>
            <a:p>
              <a:pPr algn="ctr"/>
              <a:r>
                <a:rPr lang="en-US" sz="4800" dirty="0"/>
                <a:t>Current State</a:t>
              </a:r>
            </a:p>
            <a:p>
              <a:endParaRPr lang="en-US" sz="2800" dirty="0"/>
            </a:p>
            <a:p>
              <a:pPr marL="457200" indent="-457200">
                <a:buFont typeface="Arial" panose="020B0604020202020204" pitchFamily="34" charset="0"/>
                <a:buChar char="•"/>
              </a:pPr>
              <a:r>
                <a:rPr lang="en-US" sz="2800" dirty="0"/>
                <a:t>We have created a program that enforces the rules of the game and allows a combination of both human and computer players to play.</a:t>
              </a:r>
            </a:p>
            <a:p>
              <a:pPr marL="457200" indent="-457200">
                <a:buFont typeface="Arial" panose="020B0604020202020204" pitchFamily="34" charset="0"/>
                <a:buChar char="•"/>
              </a:pPr>
              <a:r>
                <a:rPr lang="en-US" sz="2800" dirty="0"/>
                <a:t>We made a tool that calculates the probability of drawing any specific card</a:t>
              </a:r>
            </a:p>
            <a:p>
              <a:pPr marL="457200" indent="-457200">
                <a:buFont typeface="Arial" panose="020B0604020202020204" pitchFamily="34" charset="0"/>
                <a:buChar char="•"/>
              </a:pPr>
              <a:r>
                <a:rPr lang="en-US" sz="2800" dirty="0"/>
                <a:t>We made a tool that calculates the shortest path from A to B that takes into account travel costs</a:t>
              </a:r>
            </a:p>
            <a:p>
              <a:pPr marL="457200" indent="-457200">
                <a:buFont typeface="Arial" panose="020B0604020202020204" pitchFamily="34" charset="0"/>
                <a:buChar char="•"/>
              </a:pPr>
              <a:r>
                <a:rPr lang="en-US" sz="2800" dirty="0"/>
                <a:t>The program can calculate time to win and time to lose</a:t>
              </a:r>
            </a:p>
            <a:p>
              <a:pPr marL="457200" indent="-457200">
                <a:buFont typeface="Arial" panose="020B0604020202020204" pitchFamily="34" charset="0"/>
                <a:buChar char="•"/>
              </a:pPr>
              <a:r>
                <a:rPr lang="en-US" sz="2800" dirty="0"/>
                <a:t>The program will automatically figure out which cities are most effective to treat and do it</a:t>
              </a:r>
            </a:p>
            <a:p>
              <a:pPr marL="457200" indent="-457200">
                <a:buFont typeface="Arial" panose="020B0604020202020204" pitchFamily="34" charset="0"/>
                <a:buChar char="•"/>
              </a:pPr>
              <a:r>
                <a:rPr lang="en-US" sz="2800" dirty="0"/>
                <a:t>The program will automatically attempt to cure diseases</a:t>
              </a:r>
            </a:p>
            <a:p>
              <a:pPr marL="457200" indent="-457200">
                <a:buFont typeface="Arial" panose="020B0604020202020204" pitchFamily="34" charset="0"/>
                <a:buChar char="•"/>
              </a:pPr>
              <a:endParaRPr lang="en-US" sz="2800" dirty="0"/>
            </a:p>
          </p:txBody>
        </p:sp>
        <p:grpSp>
          <p:nvGrpSpPr>
            <p:cNvPr id="17" name="The Program, Cont.">
              <a:extLst>
                <a:ext uri="{FF2B5EF4-FFF2-40B4-BE49-F238E27FC236}">
                  <a16:creationId xmlns:a16="http://schemas.microsoft.com/office/drawing/2014/main" id="{56C2F791-92C8-463F-8DD6-95B7C9DDE4B9}"/>
                </a:ext>
              </a:extLst>
            </p:cNvPr>
            <p:cNvGrpSpPr/>
            <p:nvPr/>
          </p:nvGrpSpPr>
          <p:grpSpPr>
            <a:xfrm>
              <a:off x="27496107" y="3877044"/>
              <a:ext cx="12205252" cy="16773823"/>
              <a:chOff x="27496107" y="3877044"/>
              <a:chExt cx="12205252" cy="16773823"/>
            </a:xfrm>
          </p:grpSpPr>
          <p:sp>
            <p:nvSpPr>
              <p:cNvPr id="26" name="Text">
                <a:extLst>
                  <a:ext uri="{FF2B5EF4-FFF2-40B4-BE49-F238E27FC236}">
                    <a16:creationId xmlns:a16="http://schemas.microsoft.com/office/drawing/2014/main" id="{9E7B7B89-75E2-4B62-8471-01792A6DD694}"/>
                  </a:ext>
                </a:extLst>
              </p:cNvPr>
              <p:cNvSpPr txBox="1"/>
              <p:nvPr/>
            </p:nvSpPr>
            <p:spPr>
              <a:xfrm>
                <a:off x="27496107" y="3877044"/>
                <a:ext cx="12205252" cy="16773823"/>
              </a:xfrm>
              <a:prstGeom prst="rect">
                <a:avLst/>
              </a:prstGeom>
              <a:noFill/>
              <a:ln w="12700">
                <a:solidFill>
                  <a:schemeClr val="tx1"/>
                </a:solidFill>
                <a:prstDash val="lgDash"/>
              </a:ln>
            </p:spPr>
            <p:txBody>
              <a:bodyPr wrap="square" rtlCol="0">
                <a:spAutoFit/>
              </a:bodyPr>
              <a:lstStyle/>
              <a:p>
                <a:pPr algn="ctr"/>
                <a:r>
                  <a:rPr lang="en-US" sz="4800" dirty="0"/>
                  <a:t>Evaluating Plans</a:t>
                </a:r>
              </a:p>
              <a:p>
                <a:endParaRPr lang="en-US" sz="2800" dirty="0"/>
              </a:p>
              <a:p>
                <a:pPr algn="ctr"/>
                <a:r>
                  <a:rPr lang="en-US" sz="2800" b="1" dirty="0"/>
                  <a:t>Picking the Best Plan</a:t>
                </a:r>
              </a:p>
              <a:p>
                <a:r>
                  <a:rPr lang="en-US" sz="2800" dirty="0"/>
                  <a:t>The program needs to be able to pick the most effective plan from the list. Our program looks at each move in terms of </a:t>
                </a:r>
                <a:r>
                  <a:rPr lang="en-US" sz="2800" u="sng" dirty="0"/>
                  <a:t>time to win</a:t>
                </a:r>
                <a:r>
                  <a:rPr lang="en-US" sz="2800" dirty="0"/>
                  <a:t> and </a:t>
                </a:r>
                <a:r>
                  <a:rPr lang="en-US" sz="2800" u="sng" dirty="0"/>
                  <a:t>time to lose</a:t>
                </a:r>
                <a:r>
                  <a:rPr lang="en-US" sz="2800" dirty="0"/>
                  <a:t>. </a:t>
                </a:r>
              </a:p>
              <a:p>
                <a:r>
                  <a:rPr lang="en-US" sz="2800" dirty="0"/>
                  <a:t>To pick the best plan, it tries to find the one that: </a:t>
                </a:r>
              </a:p>
              <a:p>
                <a:pPr marL="914400" lvl="1" indent="-457200">
                  <a:buFont typeface="Arial" panose="020B0604020202020204" pitchFamily="34" charset="0"/>
                  <a:buChar char="•"/>
                </a:pPr>
                <a:r>
                  <a:rPr lang="en-US" sz="2800" dirty="0"/>
                  <a:t>Minimize time to win</a:t>
                </a:r>
              </a:p>
              <a:p>
                <a:pPr marL="914400" lvl="1" indent="-457200">
                  <a:buFont typeface="Arial" panose="020B0604020202020204" pitchFamily="34" charset="0"/>
                  <a:buChar char="•"/>
                </a:pPr>
                <a:r>
                  <a:rPr lang="en-US" sz="2800" dirty="0"/>
                  <a:t>Keep time to lose large</a:t>
                </a:r>
              </a:p>
              <a:p>
                <a:pPr marL="914400" lvl="1" indent="-457200">
                  <a:buFont typeface="Arial" panose="020B0604020202020204" pitchFamily="34" charset="0"/>
                  <a:buChar char="•"/>
                </a:pPr>
                <a:endParaRPr lang="en-US" sz="2800" dirty="0"/>
              </a:p>
              <a:p>
                <a:pPr algn="ctr"/>
                <a:r>
                  <a:rPr lang="en-US" sz="2800" b="1" dirty="0"/>
                  <a:t>Time to Lose</a:t>
                </a:r>
              </a:p>
              <a:p>
                <a:r>
                  <a:rPr lang="en-US" sz="2800" dirty="0"/>
                  <a:t>Time to lose is an approximation of how long it would take for the players to lose the game if they didn’t do anything. To calculate time to lose, we use simulation:</a:t>
                </a:r>
              </a:p>
              <a:p>
                <a:pPr marL="971550" lvl="1" indent="-514350">
                  <a:buFont typeface="+mj-lt"/>
                  <a:buAutoNum type="arabicPeriod"/>
                </a:pPr>
                <a:r>
                  <a:rPr lang="en-US" sz="2800" dirty="0"/>
                  <a:t>Create a copy of the current game state</a:t>
                </a:r>
              </a:p>
              <a:p>
                <a:pPr marL="971550" lvl="1" indent="-514350">
                  <a:buFont typeface="+mj-lt"/>
                  <a:buAutoNum type="arabicPeriod"/>
                </a:pPr>
                <a:r>
                  <a:rPr lang="en-US" sz="2800" dirty="0"/>
                  <a:t>Simulate new turns over and over until a game over</a:t>
                </a:r>
              </a:p>
              <a:p>
                <a:pPr marL="971550" lvl="1" indent="-514350">
                  <a:buFont typeface="+mj-lt"/>
                  <a:buAutoNum type="arabicPeriod"/>
                </a:pPr>
                <a:r>
                  <a:rPr lang="en-US" sz="2800" dirty="0"/>
                  <a:t>Count how many turns that took and save that to a list</a:t>
                </a:r>
              </a:p>
              <a:p>
                <a:pPr marL="971550" lvl="1" indent="-514350">
                  <a:buFont typeface="+mj-lt"/>
                  <a:buAutoNum type="arabicPeriod"/>
                </a:pPr>
                <a:r>
                  <a:rPr lang="en-US" sz="2800" dirty="0"/>
                  <a:t>Repeat this several hundred times and average out the result</a:t>
                </a:r>
              </a:p>
              <a:p>
                <a:r>
                  <a:rPr lang="en-US" sz="2800" dirty="0"/>
                  <a:t>It’s also important to mention that when copying the game state, we reshuffle the decks so that the program can’t ‘cheat’.</a:t>
                </a:r>
              </a:p>
              <a:p>
                <a:pPr algn="ctr"/>
                <a:endParaRPr lang="en-US" sz="2800" b="1" dirty="0"/>
              </a:p>
              <a:p>
                <a:pPr algn="ctr"/>
                <a:r>
                  <a:rPr lang="en-US" sz="2800" b="1" dirty="0"/>
                  <a:t>Time to Win</a:t>
                </a:r>
              </a:p>
              <a:p>
                <a:r>
                  <a:rPr lang="en-US" sz="2800" dirty="0"/>
                  <a:t>Time to win is an approximation of how long it would take to win the game as fast as possible. To calculate time to win, we use probability. To win the game, all four diseases need to be cured. To do that, a player needs to:</a:t>
                </a:r>
              </a:p>
              <a:p>
                <a:pPr marL="971550" lvl="1" indent="-514350">
                  <a:buFont typeface="+mj-lt"/>
                  <a:buAutoNum type="arabicPeriod"/>
                </a:pPr>
                <a:r>
                  <a:rPr lang="en-US" sz="2800" dirty="0"/>
                  <a:t>Collect 5 cards of the same color - usually by meeting and exchanging cards with other players  </a:t>
                </a:r>
              </a:p>
              <a:p>
                <a:pPr marL="971550" lvl="1" indent="-514350">
                  <a:buFont typeface="+mj-lt"/>
                  <a:buAutoNum type="arabicPeriod"/>
                </a:pPr>
                <a:r>
                  <a:rPr lang="en-US" sz="2800" dirty="0"/>
                  <a:t>Get to a research station</a:t>
                </a:r>
              </a:p>
              <a:p>
                <a:pPr marL="971550" lvl="1" indent="-514350">
                  <a:buFont typeface="+mj-lt"/>
                  <a:buAutoNum type="arabicPeriod"/>
                </a:pPr>
                <a:r>
                  <a:rPr lang="en-US" sz="2800" dirty="0"/>
                  <a:t>Spend the five cards to discover a cure</a:t>
                </a:r>
              </a:p>
              <a:p>
                <a:r>
                  <a:rPr lang="en-US" sz="2800" dirty="0"/>
                  <a:t>Each of these steps can be approximated by looking at the probability of drawing certain cards, the average travel distances, and other information. </a:t>
                </a:r>
              </a:p>
              <a:p>
                <a:endParaRPr lang="en-US" sz="2800" dirty="0"/>
              </a:p>
              <a:p>
                <a:pPr algn="ctr"/>
                <a:r>
                  <a:rPr lang="en-US" sz="2800" b="1" dirty="0"/>
                  <a:t>Summary</a:t>
                </a:r>
              </a:p>
              <a:p>
                <a:r>
                  <a:rPr lang="en-US" sz="2800" dirty="0"/>
                  <a:t>To summarize, the automatic player program works by: </a:t>
                </a:r>
              </a:p>
              <a:p>
                <a:pPr marL="971550" lvl="1" indent="-514350">
                  <a:buFont typeface="+mj-lt"/>
                  <a:buAutoNum type="arabicPeriod"/>
                </a:pPr>
                <a:r>
                  <a:rPr lang="en-US" sz="2800" dirty="0"/>
                  <a:t>Generating all possible abstract plans</a:t>
                </a:r>
              </a:p>
              <a:p>
                <a:pPr marL="971550" lvl="1" indent="-514350">
                  <a:buFont typeface="+mj-lt"/>
                  <a:buAutoNum type="arabicPeriod"/>
                </a:pPr>
                <a:r>
                  <a:rPr lang="en-US" sz="2800" dirty="0"/>
                  <a:t>Rating each one in terms of time to win and time to lose</a:t>
                </a:r>
              </a:p>
              <a:p>
                <a:pPr marL="971550" lvl="1" indent="-514350">
                  <a:buFont typeface="+mj-lt"/>
                  <a:buAutoNum type="arabicPeriod"/>
                </a:pPr>
                <a:r>
                  <a:rPr lang="en-US" sz="2800" dirty="0"/>
                  <a:t>Use these metrics to chose the most effective plan from the list</a:t>
                </a:r>
              </a:p>
              <a:p>
                <a:pPr marL="971550" lvl="1" indent="-514350">
                  <a:buFont typeface="+mj-lt"/>
                  <a:buAutoNum type="arabicPeriod"/>
                </a:pPr>
                <a:r>
                  <a:rPr lang="en-US" sz="2800" dirty="0"/>
                  <a:t>Execute that plan</a:t>
                </a:r>
              </a:p>
              <a:p>
                <a:pPr marL="971550" lvl="1" indent="-514350">
                  <a:buFont typeface="+mj-lt"/>
                  <a:buAutoNum type="arabicPeriod"/>
                </a:pPr>
                <a:r>
                  <a:rPr lang="en-US" sz="2800" dirty="0"/>
                  <a:t>Repeat until a win or a game over</a:t>
                </a:r>
              </a:p>
              <a:p>
                <a:pPr marL="971550" lvl="1" indent="-514350">
                  <a:buFont typeface="+mj-lt"/>
                  <a:buAutoNum type="arabicPeriod"/>
                </a:pPr>
                <a:endParaRPr lang="en-US" sz="2800" dirty="0"/>
              </a:p>
            </p:txBody>
          </p:sp>
          <p:cxnSp>
            <p:nvCxnSpPr>
              <p:cNvPr id="48" name="Straight Connector 47">
                <a:extLst>
                  <a:ext uri="{FF2B5EF4-FFF2-40B4-BE49-F238E27FC236}">
                    <a16:creationId xmlns:a16="http://schemas.microsoft.com/office/drawing/2014/main" id="{86D6F198-1D08-453A-AC80-F18DC8D13EAC}"/>
                  </a:ext>
                </a:extLst>
              </p:cNvPr>
              <p:cNvCxnSpPr/>
              <p:nvPr/>
            </p:nvCxnSpPr>
            <p:spPr>
              <a:xfrm>
                <a:off x="28041600" y="16925010"/>
                <a:ext cx="110871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9995F39-1793-4B21-A4C5-F3D47E3EAB47}"/>
                  </a:ext>
                </a:extLst>
              </p:cNvPr>
              <p:cNvCxnSpPr/>
              <p:nvPr/>
            </p:nvCxnSpPr>
            <p:spPr>
              <a:xfrm>
                <a:off x="28046515" y="12210449"/>
                <a:ext cx="110871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450CBA-84F8-4C40-8505-F7D5E694EA8A}"/>
                  </a:ext>
                </a:extLst>
              </p:cNvPr>
              <p:cNvCxnSpPr/>
              <p:nvPr/>
            </p:nvCxnSpPr>
            <p:spPr>
              <a:xfrm>
                <a:off x="28051430" y="7908834"/>
                <a:ext cx="1108710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71" name="Middle">
            <a:extLst>
              <a:ext uri="{FF2B5EF4-FFF2-40B4-BE49-F238E27FC236}">
                <a16:creationId xmlns:a16="http://schemas.microsoft.com/office/drawing/2014/main" id="{7A92164C-5BC4-459C-8381-9BB7568F8FA0}"/>
              </a:ext>
            </a:extLst>
          </p:cNvPr>
          <p:cNvGrpSpPr/>
          <p:nvPr/>
        </p:nvGrpSpPr>
        <p:grpSpPr>
          <a:xfrm>
            <a:off x="13674437" y="3578087"/>
            <a:ext cx="12884727" cy="29104786"/>
            <a:chOff x="13674437" y="3578087"/>
            <a:chExt cx="12884727" cy="29104786"/>
          </a:xfrm>
        </p:grpSpPr>
        <p:sp>
          <p:nvSpPr>
            <p:cNvPr id="21" name="Middle column box">
              <a:extLst>
                <a:ext uri="{FF2B5EF4-FFF2-40B4-BE49-F238E27FC236}">
                  <a16:creationId xmlns:a16="http://schemas.microsoft.com/office/drawing/2014/main" id="{A310FE9B-FF12-4760-9078-AEC8B00E234A}"/>
                </a:ext>
              </a:extLst>
            </p:cNvPr>
            <p:cNvSpPr txBox="1"/>
            <p:nvPr/>
          </p:nvSpPr>
          <p:spPr>
            <a:xfrm>
              <a:off x="13674437" y="3578087"/>
              <a:ext cx="12884727" cy="29104786"/>
            </a:xfrm>
            <a:prstGeom prst="rect">
              <a:avLst/>
            </a:prstGeom>
            <a:solidFill>
              <a:schemeClr val="bg1">
                <a:lumMod val="95000"/>
              </a:schemeClr>
            </a:solidFill>
            <a:ln w="12700" cap="flat" cmpd="sng" algn="ctr">
              <a:solidFill>
                <a:schemeClr val="tx1"/>
              </a:solidFill>
              <a:prstDash val="sysDot"/>
              <a:round/>
              <a:headEnd type="none" w="med" len="med"/>
              <a:tailEnd type="none" w="med" len="med"/>
            </a:ln>
          </p:spPr>
          <p:style>
            <a:lnRef idx="0">
              <a:scrgbClr r="0" g="0" b="0"/>
            </a:lnRef>
            <a:fillRef idx="1001">
              <a:schemeClr val="lt2"/>
            </a:fillRef>
            <a:effectRef idx="0">
              <a:scrgbClr r="0" g="0" b="0"/>
            </a:effectRef>
            <a:fontRef idx="minor">
              <a:schemeClr val="dk1"/>
            </a:fontRef>
          </p:style>
          <p:txBody>
            <a:bodyPr wrap="square" rtlCol="0">
              <a:spAutoFit/>
            </a:bodyPr>
            <a:lstStyle/>
            <a:p>
              <a:endParaRPr lang="en-US"/>
            </a:p>
          </p:txBody>
        </p:sp>
        <p:grpSp>
          <p:nvGrpSpPr>
            <p:cNvPr id="19" name="Abstract Moves into Plans">
              <a:extLst>
                <a:ext uri="{FF2B5EF4-FFF2-40B4-BE49-F238E27FC236}">
                  <a16:creationId xmlns:a16="http://schemas.microsoft.com/office/drawing/2014/main" id="{5FF25E3F-658A-4994-984C-ADBA94C9C11E}"/>
                </a:ext>
              </a:extLst>
            </p:cNvPr>
            <p:cNvGrpSpPr/>
            <p:nvPr/>
          </p:nvGrpSpPr>
          <p:grpSpPr>
            <a:xfrm>
              <a:off x="14017542" y="19226274"/>
              <a:ext cx="12205252" cy="13167360"/>
              <a:chOff x="14017542" y="19226274"/>
              <a:chExt cx="12205252" cy="13167360"/>
            </a:xfrm>
          </p:grpSpPr>
          <p:grpSp>
            <p:nvGrpSpPr>
              <p:cNvPr id="49" name="Plan pic">
                <a:extLst>
                  <a:ext uri="{FF2B5EF4-FFF2-40B4-BE49-F238E27FC236}">
                    <a16:creationId xmlns:a16="http://schemas.microsoft.com/office/drawing/2014/main" id="{E19A7ED1-BCAC-4FCA-B167-78DFDBB6130E}"/>
                  </a:ext>
                </a:extLst>
              </p:cNvPr>
              <p:cNvGrpSpPr>
                <a:grpSpLocks noChangeAspect="1"/>
              </p:cNvGrpSpPr>
              <p:nvPr/>
            </p:nvGrpSpPr>
            <p:grpSpPr>
              <a:xfrm>
                <a:off x="15149392" y="24746494"/>
                <a:ext cx="9934816" cy="7451113"/>
                <a:chOff x="15149392" y="24746494"/>
                <a:chExt cx="9934816" cy="7451113"/>
              </a:xfrm>
            </p:grpSpPr>
            <p:pic>
              <p:nvPicPr>
                <p:cNvPr id="9" name="Photo">
                  <a:extLst>
                    <a:ext uri="{FF2B5EF4-FFF2-40B4-BE49-F238E27FC236}">
                      <a16:creationId xmlns:a16="http://schemas.microsoft.com/office/drawing/2014/main" id="{6A412822-3D60-4EE1-9A61-A04400DA0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9392" y="24746494"/>
                  <a:ext cx="9934816" cy="7451113"/>
                </a:xfrm>
                <a:prstGeom prst="rect">
                  <a:avLst/>
                </a:prstGeom>
              </p:spPr>
            </p:pic>
            <p:cxnSp>
              <p:nvCxnSpPr>
                <p:cNvPr id="14" name="Straight Arrow Connector 13">
                  <a:extLst>
                    <a:ext uri="{FF2B5EF4-FFF2-40B4-BE49-F238E27FC236}">
                      <a16:creationId xmlns:a16="http://schemas.microsoft.com/office/drawing/2014/main" id="{A2A32DEB-F42B-48D8-AE20-13FB5411E07D}"/>
                    </a:ext>
                  </a:extLst>
                </p:cNvPr>
                <p:cNvCxnSpPr>
                  <a:cxnSpLocks/>
                </p:cNvCxnSpPr>
                <p:nvPr/>
              </p:nvCxnSpPr>
              <p:spPr>
                <a:xfrm flipV="1">
                  <a:off x="18408277" y="27743130"/>
                  <a:ext cx="344180" cy="538816"/>
                </a:xfrm>
                <a:prstGeom prst="straightConnector1">
                  <a:avLst/>
                </a:prstGeom>
                <a:ln w="57150">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39910EC4-E290-4381-8009-982E197C6D86}"/>
                    </a:ext>
                  </a:extLst>
                </p:cNvPr>
                <p:cNvCxnSpPr>
                  <a:cxnSpLocks/>
                </p:cNvCxnSpPr>
                <p:nvPr/>
              </p:nvCxnSpPr>
              <p:spPr>
                <a:xfrm>
                  <a:off x="19005483" y="27743130"/>
                  <a:ext cx="2685240" cy="714340"/>
                </a:xfrm>
                <a:prstGeom prst="straightConnector1">
                  <a:avLst/>
                </a:prstGeom>
                <a:ln w="57150">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E3011424-0F57-4381-90DE-424B024A7A2A}"/>
                    </a:ext>
                  </a:extLst>
                </p:cNvPr>
                <p:cNvCxnSpPr>
                  <a:cxnSpLocks/>
                </p:cNvCxnSpPr>
                <p:nvPr/>
              </p:nvCxnSpPr>
              <p:spPr>
                <a:xfrm>
                  <a:off x="22287929" y="28458425"/>
                  <a:ext cx="1632652" cy="836296"/>
                </a:xfrm>
                <a:prstGeom prst="straightConnector1">
                  <a:avLst/>
                </a:prstGeom>
                <a:ln w="57150">
                  <a:solidFill>
                    <a:srgbClr val="FF0000"/>
                  </a:solidFill>
                  <a:tailEnd type="triangle"/>
                </a:ln>
              </p:spPr>
              <p:style>
                <a:lnRef idx="1">
                  <a:schemeClr val="accent4"/>
                </a:lnRef>
                <a:fillRef idx="0">
                  <a:schemeClr val="accent4"/>
                </a:fillRef>
                <a:effectRef idx="0">
                  <a:schemeClr val="accent4"/>
                </a:effectRef>
                <a:fontRef idx="minor">
                  <a:schemeClr val="tx1"/>
                </a:fontRef>
              </p:style>
            </p:cxnSp>
            <p:sp>
              <p:nvSpPr>
                <p:cNvPr id="44" name="Left Brace 43">
                  <a:extLst>
                    <a:ext uri="{FF2B5EF4-FFF2-40B4-BE49-F238E27FC236}">
                      <a16:creationId xmlns:a16="http://schemas.microsoft.com/office/drawing/2014/main" id="{68D0C498-3BAC-4D4E-AB6E-0734DAC67902}"/>
                    </a:ext>
                  </a:extLst>
                </p:cNvPr>
                <p:cNvSpPr/>
                <p:nvPr/>
              </p:nvSpPr>
              <p:spPr>
                <a:xfrm rot="16200000">
                  <a:off x="20888967" y="27091769"/>
                  <a:ext cx="637525" cy="705322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Drive text">
                  <a:extLst>
                    <a:ext uri="{FF2B5EF4-FFF2-40B4-BE49-F238E27FC236}">
                      <a16:creationId xmlns:a16="http://schemas.microsoft.com/office/drawing/2014/main" id="{150506FB-2381-4DD4-90AD-78B5051FB011}"/>
                    </a:ext>
                  </a:extLst>
                </p:cNvPr>
                <p:cNvSpPr txBox="1"/>
                <p:nvPr/>
              </p:nvSpPr>
              <p:spPr>
                <a:xfrm>
                  <a:off x="22680543" y="28295857"/>
                  <a:ext cx="1025761" cy="461665"/>
                </a:xfrm>
                <a:prstGeom prst="rect">
                  <a:avLst/>
                </a:prstGeom>
                <a:noFill/>
              </p:spPr>
              <p:txBody>
                <a:bodyPr wrap="square" rtlCol="0">
                  <a:spAutoFit/>
                </a:bodyPr>
                <a:lstStyle/>
                <a:p>
                  <a:r>
                    <a:rPr lang="en-US" sz="2400" dirty="0">
                      <a:solidFill>
                        <a:srgbClr val="FF0000"/>
                      </a:solidFill>
                    </a:rPr>
                    <a:t>Drive</a:t>
                  </a:r>
                </a:p>
              </p:txBody>
            </p:sp>
            <p:sp>
              <p:nvSpPr>
                <p:cNvPr id="41" name="Drive text">
                  <a:extLst>
                    <a:ext uri="{FF2B5EF4-FFF2-40B4-BE49-F238E27FC236}">
                      <a16:creationId xmlns:a16="http://schemas.microsoft.com/office/drawing/2014/main" id="{EB88E351-504C-445B-8DF9-BD0C2E21D197}"/>
                    </a:ext>
                  </a:extLst>
                </p:cNvPr>
                <p:cNvSpPr txBox="1"/>
                <p:nvPr/>
              </p:nvSpPr>
              <p:spPr>
                <a:xfrm>
                  <a:off x="20066971" y="27558464"/>
                  <a:ext cx="1025761" cy="461665"/>
                </a:xfrm>
                <a:prstGeom prst="rect">
                  <a:avLst/>
                </a:prstGeom>
                <a:noFill/>
              </p:spPr>
              <p:txBody>
                <a:bodyPr wrap="square" rtlCol="0">
                  <a:spAutoFit/>
                </a:bodyPr>
                <a:lstStyle/>
                <a:p>
                  <a:r>
                    <a:rPr lang="en-US" sz="2400" dirty="0">
                      <a:solidFill>
                        <a:srgbClr val="FF0000"/>
                      </a:solidFill>
                    </a:rPr>
                    <a:t>Drive</a:t>
                  </a:r>
                </a:p>
              </p:txBody>
            </p:sp>
            <p:sp>
              <p:nvSpPr>
                <p:cNvPr id="42" name="Treat text">
                  <a:extLst>
                    <a:ext uri="{FF2B5EF4-FFF2-40B4-BE49-F238E27FC236}">
                      <a16:creationId xmlns:a16="http://schemas.microsoft.com/office/drawing/2014/main" id="{5FDF2E4B-66C3-43CC-BA5E-969808BCC4DF}"/>
                    </a:ext>
                  </a:extLst>
                </p:cNvPr>
                <p:cNvSpPr txBox="1"/>
                <p:nvPr/>
              </p:nvSpPr>
              <p:spPr>
                <a:xfrm>
                  <a:off x="22894820" y="29674256"/>
                  <a:ext cx="1025761" cy="461665"/>
                </a:xfrm>
                <a:prstGeom prst="rect">
                  <a:avLst/>
                </a:prstGeom>
                <a:noFill/>
              </p:spPr>
              <p:txBody>
                <a:bodyPr wrap="square" rtlCol="0">
                  <a:spAutoFit/>
                </a:bodyPr>
                <a:lstStyle/>
                <a:p>
                  <a:r>
                    <a:rPr lang="en-US" sz="2400" dirty="0">
                      <a:solidFill>
                        <a:srgbClr val="FF0000"/>
                      </a:solidFill>
                    </a:rPr>
                    <a:t>Treat</a:t>
                  </a:r>
                </a:p>
              </p:txBody>
            </p:sp>
            <p:sp>
              <p:nvSpPr>
                <p:cNvPr id="47" name="Bracket text">
                  <a:extLst>
                    <a:ext uri="{FF2B5EF4-FFF2-40B4-BE49-F238E27FC236}">
                      <a16:creationId xmlns:a16="http://schemas.microsoft.com/office/drawing/2014/main" id="{6A7F64C2-B8A4-445B-934F-ED0C74F24DF4}"/>
                    </a:ext>
                  </a:extLst>
                </p:cNvPr>
                <p:cNvSpPr txBox="1"/>
                <p:nvPr/>
              </p:nvSpPr>
              <p:spPr>
                <a:xfrm>
                  <a:off x="19521796" y="31175385"/>
                  <a:ext cx="3853033" cy="461665"/>
                </a:xfrm>
                <a:prstGeom prst="rect">
                  <a:avLst/>
                </a:prstGeom>
                <a:noFill/>
              </p:spPr>
              <p:txBody>
                <a:bodyPr wrap="square" rtlCol="0">
                  <a:spAutoFit/>
                </a:bodyPr>
                <a:lstStyle/>
                <a:p>
                  <a:pPr algn="ctr"/>
                  <a:r>
                    <a:rPr lang="en-US" sz="2400" dirty="0">
                      <a:solidFill>
                        <a:srgbClr val="FF0000"/>
                      </a:solidFill>
                    </a:rPr>
                    <a:t>All part of one Plan</a:t>
                  </a:r>
                </a:p>
              </p:txBody>
            </p:sp>
            <p:sp>
              <p:nvSpPr>
                <p:cNvPr id="68" name="Drive text">
                  <a:extLst>
                    <a:ext uri="{FF2B5EF4-FFF2-40B4-BE49-F238E27FC236}">
                      <a16:creationId xmlns:a16="http://schemas.microsoft.com/office/drawing/2014/main" id="{28ADF466-4E96-43AF-B51D-D95A76DC8AFC}"/>
                    </a:ext>
                  </a:extLst>
                </p:cNvPr>
                <p:cNvSpPr txBox="1"/>
                <p:nvPr/>
              </p:nvSpPr>
              <p:spPr>
                <a:xfrm>
                  <a:off x="17681119" y="27550873"/>
                  <a:ext cx="1025761" cy="461665"/>
                </a:xfrm>
                <a:prstGeom prst="rect">
                  <a:avLst/>
                </a:prstGeom>
                <a:noFill/>
              </p:spPr>
              <p:txBody>
                <a:bodyPr wrap="square" rtlCol="0">
                  <a:spAutoFit/>
                </a:bodyPr>
                <a:lstStyle/>
                <a:p>
                  <a:r>
                    <a:rPr lang="en-US" sz="2400" dirty="0">
                      <a:solidFill>
                        <a:srgbClr val="FF0000"/>
                      </a:solidFill>
                    </a:rPr>
                    <a:t>Drive</a:t>
                  </a:r>
                </a:p>
              </p:txBody>
            </p:sp>
          </p:grpSp>
          <p:sp>
            <p:nvSpPr>
              <p:cNvPr id="33" name="Text">
                <a:extLst>
                  <a:ext uri="{FF2B5EF4-FFF2-40B4-BE49-F238E27FC236}">
                    <a16:creationId xmlns:a16="http://schemas.microsoft.com/office/drawing/2014/main" id="{1914C4D5-FC2B-4778-8F98-79C3ADFBD659}"/>
                  </a:ext>
                </a:extLst>
              </p:cNvPr>
              <p:cNvSpPr txBox="1"/>
              <p:nvPr/>
            </p:nvSpPr>
            <p:spPr>
              <a:xfrm>
                <a:off x="14017542" y="19226274"/>
                <a:ext cx="12205252" cy="13167360"/>
              </a:xfrm>
              <a:prstGeom prst="rect">
                <a:avLst/>
              </a:prstGeom>
              <a:noFill/>
              <a:ln w="12700">
                <a:solidFill>
                  <a:schemeClr val="tx1"/>
                </a:solidFill>
                <a:prstDash val="lgDash"/>
              </a:ln>
            </p:spPr>
            <p:txBody>
              <a:bodyPr wrap="square" rtlCol="0">
                <a:spAutoFit/>
              </a:bodyPr>
              <a:lstStyle/>
              <a:p>
                <a:pPr algn="ctr"/>
                <a:r>
                  <a:rPr lang="en-US" sz="4800" dirty="0"/>
                  <a:t>Abstract Moves into Plans</a:t>
                </a:r>
              </a:p>
              <a:p>
                <a:endParaRPr lang="en-US" sz="2800" dirty="0"/>
              </a:p>
              <a:p>
                <a:r>
                  <a:rPr lang="en-US" sz="2800" dirty="0"/>
                  <a:t>A player has around 10,000 possible moves per turn. For a computer to be able to calculate all of these moves in reasonable amount of time, we combine several moves together into abstract</a:t>
                </a:r>
                <a:r>
                  <a:rPr lang="en-US" dirty="0"/>
                  <a:t> </a:t>
                </a:r>
                <a:r>
                  <a:rPr lang="en-US" sz="2800" u="sng" dirty="0"/>
                  <a:t>plans</a:t>
                </a:r>
                <a:r>
                  <a:rPr lang="en-US" sz="2800" dirty="0"/>
                  <a:t>. </a:t>
                </a:r>
              </a:p>
              <a:p>
                <a:endParaRPr lang="en-US" sz="2800" dirty="0"/>
              </a:p>
              <a:p>
                <a:r>
                  <a:rPr lang="en-US" sz="2800" dirty="0"/>
                  <a:t>Instead of having many simple moves such as </a:t>
                </a:r>
              </a:p>
              <a:p>
                <a:pPr marL="914400" lvl="1" indent="-457200">
                  <a:buFont typeface="Arial" panose="020B0604020202020204" pitchFamily="34" charset="0"/>
                  <a:buChar char="•"/>
                </a:pPr>
                <a:r>
                  <a:rPr lang="en-US" sz="2800" dirty="0"/>
                  <a:t>“Drive from Madrid to Algiers” or </a:t>
                </a:r>
              </a:p>
              <a:p>
                <a:pPr marL="914400" lvl="1" indent="-457200">
                  <a:buFont typeface="Arial" panose="020B0604020202020204" pitchFamily="34" charset="0"/>
                  <a:buChar char="•"/>
                </a:pPr>
                <a:r>
                  <a:rPr lang="en-US" sz="2800" dirty="0"/>
                  <a:t>“Give the Algiers card to Player 2” </a:t>
                </a:r>
              </a:p>
              <a:p>
                <a:r>
                  <a:rPr lang="en-US" sz="2800" dirty="0"/>
                  <a:t>the program instead thinks of larger, more abstract </a:t>
                </a:r>
                <a:r>
                  <a:rPr lang="en-US" sz="2800" u="sng" dirty="0"/>
                  <a:t>plans</a:t>
                </a:r>
                <a:r>
                  <a:rPr lang="en-US" sz="2800" dirty="0"/>
                  <a:t>, such as </a:t>
                </a:r>
              </a:p>
              <a:p>
                <a:pPr marL="914400" lvl="1" indent="-457200">
                  <a:buFont typeface="Arial" panose="020B0604020202020204" pitchFamily="34" charset="0"/>
                  <a:buChar char="•"/>
                </a:pPr>
                <a:r>
                  <a:rPr lang="en-US" sz="2800" dirty="0"/>
                  <a:t>“Get to Algiers and treat the disease there” or </a:t>
                </a:r>
              </a:p>
              <a:p>
                <a:pPr marL="914400" lvl="1" indent="-457200">
                  <a:buFont typeface="Arial" panose="020B0604020202020204" pitchFamily="34" charset="0"/>
                  <a:buChar char="•"/>
                </a:pPr>
                <a:r>
                  <a:rPr lang="en-US" sz="2800" dirty="0"/>
                  <a:t>“Trade with all the players to get five red cards”</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grpSp>
        <p:grpSp>
          <p:nvGrpSpPr>
            <p:cNvPr id="70" name="Actions">
              <a:extLst>
                <a:ext uri="{FF2B5EF4-FFF2-40B4-BE49-F238E27FC236}">
                  <a16:creationId xmlns:a16="http://schemas.microsoft.com/office/drawing/2014/main" id="{85961454-D2FA-46DC-93A9-BB39819B87B2}"/>
                </a:ext>
              </a:extLst>
            </p:cNvPr>
            <p:cNvGrpSpPr/>
            <p:nvPr/>
          </p:nvGrpSpPr>
          <p:grpSpPr>
            <a:xfrm>
              <a:off x="14014174" y="3877044"/>
              <a:ext cx="12205252" cy="15050274"/>
              <a:chOff x="14014174" y="3877044"/>
              <a:chExt cx="12205252" cy="15050274"/>
            </a:xfrm>
          </p:grpSpPr>
          <p:pic>
            <p:nvPicPr>
              <p:cNvPr id="8" name="Picture 7">
                <a:extLst>
                  <a:ext uri="{FF2B5EF4-FFF2-40B4-BE49-F238E27FC236}">
                    <a16:creationId xmlns:a16="http://schemas.microsoft.com/office/drawing/2014/main" id="{03F30B81-2FF8-490B-BF83-D92F4F4D9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6532" y="10013468"/>
                <a:ext cx="11360536" cy="8520402"/>
              </a:xfrm>
              <a:prstGeom prst="rect">
                <a:avLst/>
              </a:prstGeom>
            </p:spPr>
          </p:pic>
          <p:sp>
            <p:nvSpPr>
              <p:cNvPr id="52" name="Possible Moves Text">
                <a:extLst>
                  <a:ext uri="{FF2B5EF4-FFF2-40B4-BE49-F238E27FC236}">
                    <a16:creationId xmlns:a16="http://schemas.microsoft.com/office/drawing/2014/main" id="{48610FF9-D51B-47F6-A832-46778426DE92}"/>
                  </a:ext>
                </a:extLst>
              </p:cNvPr>
              <p:cNvSpPr txBox="1"/>
              <p:nvPr/>
            </p:nvSpPr>
            <p:spPr>
              <a:xfrm>
                <a:off x="14014174" y="3877044"/>
                <a:ext cx="12205252" cy="15050274"/>
              </a:xfrm>
              <a:prstGeom prst="rect">
                <a:avLst/>
              </a:prstGeom>
              <a:noFill/>
              <a:ln w="12700">
                <a:solidFill>
                  <a:schemeClr val="tx1"/>
                </a:solidFill>
                <a:prstDash val="lgDash"/>
              </a:ln>
            </p:spPr>
            <p:txBody>
              <a:bodyPr wrap="square" rtlCol="0" anchor="t">
                <a:spAutoFit/>
              </a:bodyPr>
              <a:lstStyle/>
              <a:p>
                <a:pPr algn="ctr"/>
                <a:r>
                  <a:rPr lang="en-US" sz="4800" dirty="0"/>
                  <a:t>Actions</a:t>
                </a:r>
              </a:p>
              <a:p>
                <a:endParaRPr lang="en-US" sz="2800" dirty="0"/>
              </a:p>
              <a:p>
                <a:r>
                  <a:rPr lang="en-US" sz="2800" dirty="0"/>
                  <a:t>Players can take four actions a turn.  Actions can be viewed in two main categories:</a:t>
                </a:r>
                <a:endParaRPr lang="en-US" sz="2800" dirty="0">
                  <a:cs typeface="Calibri"/>
                </a:endParaRPr>
              </a:p>
              <a:p>
                <a:pPr marL="457200" indent="-457200">
                  <a:buFont typeface="Arial" panose="020B0604020202020204" pitchFamily="34" charset="0"/>
                  <a:buChar char="•"/>
                </a:pPr>
                <a:r>
                  <a:rPr lang="en-US" sz="2800" dirty="0"/>
                  <a:t>Actions that help players win such as:</a:t>
                </a:r>
              </a:p>
              <a:p>
                <a:pPr marL="914400" lvl="1" indent="-457200">
                  <a:buFont typeface="Arial" panose="020B0604020202020204" pitchFamily="34" charset="0"/>
                  <a:buChar char="•"/>
                </a:pPr>
                <a:r>
                  <a:rPr lang="en-US" sz="2800" dirty="0"/>
                  <a:t>Trading cards </a:t>
                </a:r>
              </a:p>
              <a:p>
                <a:pPr marL="914400" lvl="1" indent="-457200">
                  <a:buFont typeface="Arial" panose="020B0604020202020204" pitchFamily="34" charset="0"/>
                  <a:buChar char="•"/>
                </a:pPr>
                <a:r>
                  <a:rPr lang="en-US" sz="2800" dirty="0"/>
                  <a:t>curing diseases</a:t>
                </a:r>
              </a:p>
              <a:p>
                <a:pPr marL="457200" indent="-457200">
                  <a:buFont typeface="Arial" panose="020B0604020202020204" pitchFamily="34" charset="0"/>
                  <a:buChar char="•"/>
                </a:pPr>
                <a:r>
                  <a:rPr lang="en-US" sz="2800" dirty="0"/>
                  <a:t>Actions that delay outbreaks such as:</a:t>
                </a:r>
              </a:p>
              <a:p>
                <a:pPr marL="914400" lvl="1" indent="-457200">
                  <a:buFont typeface="Arial" panose="020B0604020202020204" pitchFamily="34" charset="0"/>
                  <a:buChar char="•"/>
                </a:pPr>
                <a:r>
                  <a:rPr lang="en-US" sz="2800" dirty="0"/>
                  <a:t>Treating diseases  </a:t>
                </a:r>
              </a:p>
              <a:p>
                <a:pPr marL="914400" lvl="1" indent="-457200">
                  <a:buFont typeface="Arial" panose="020B0604020202020204" pitchFamily="34" charset="0"/>
                  <a:buChar char="•"/>
                </a:pPr>
                <a:r>
                  <a:rPr lang="en-US" sz="2800" dirty="0"/>
                  <a:t>moving towards congested areas</a:t>
                </a:r>
              </a:p>
              <a:p>
                <a:pPr marL="457200" indent="-457200">
                  <a:buFont typeface="Arial" panose="020B0604020202020204" pitchFamily="34" charset="0"/>
                  <a:buChar char="•"/>
                </a:pPr>
                <a:r>
                  <a:rPr lang="en-US" sz="2800" dirty="0"/>
                  <a:t>A player has to have five cards of one color to cure a disease</a:t>
                </a:r>
                <a:endParaRPr lang="en-US" sz="2800" dirty="0">
                  <a:cs typeface="Calibri"/>
                </a:endParaRPr>
              </a:p>
              <a:p>
                <a:pPr marL="457200" indent="-457200">
                  <a:buFont typeface="Arial" panose="020B0604020202020204" pitchFamily="34" charset="0"/>
                  <a:buChar char="•"/>
                </a:pPr>
                <a:r>
                  <a:rPr lang="en-US" sz="2800" dirty="0"/>
                  <a:t>During the game players can set up research stations at cities to make it easier to move around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cs typeface="Calibri"/>
                </a:endParaRP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endParaRPr lang="en-US" sz="2800" dirty="0">
                  <a:cs typeface="Calibri"/>
                </a:endParaRPr>
              </a:p>
              <a:p>
                <a:pPr marL="457200" indent="-457200">
                  <a:buFont typeface="Arial" panose="020B0604020202020204" pitchFamily="34" charset="0"/>
                  <a:buChar char="•"/>
                </a:pPr>
                <a:endParaRPr lang="en-US" sz="2800" dirty="0">
                  <a:cs typeface="Calibri"/>
                </a:endParaRPr>
              </a:p>
              <a:p>
                <a:pPr marL="457200" indent="-457200">
                  <a:buFont typeface="Arial" panose="020B0604020202020204" pitchFamily="34" charset="0"/>
                  <a:buChar char="•"/>
                </a:pPr>
                <a:endParaRPr lang="en-US" sz="2800" dirty="0">
                  <a:cs typeface="Calibri"/>
                </a:endParaRPr>
              </a:p>
            </p:txBody>
          </p:sp>
        </p:grpSp>
      </p:grpSp>
      <p:grpSp>
        <p:nvGrpSpPr>
          <p:cNvPr id="5" name="Left">
            <a:extLst>
              <a:ext uri="{FF2B5EF4-FFF2-40B4-BE49-F238E27FC236}">
                <a16:creationId xmlns:a16="http://schemas.microsoft.com/office/drawing/2014/main" id="{3DE6CBC8-60E1-40E7-AD8D-DC54FE216A1B}"/>
              </a:ext>
            </a:extLst>
          </p:cNvPr>
          <p:cNvGrpSpPr/>
          <p:nvPr/>
        </p:nvGrpSpPr>
        <p:grpSpPr>
          <a:xfrm>
            <a:off x="192504" y="3578087"/>
            <a:ext cx="12884727" cy="29104786"/>
            <a:chOff x="192504" y="3578087"/>
            <a:chExt cx="12884727" cy="29104786"/>
          </a:xfrm>
        </p:grpSpPr>
        <p:sp>
          <p:nvSpPr>
            <p:cNvPr id="20" name="Left column box">
              <a:extLst>
                <a:ext uri="{FF2B5EF4-FFF2-40B4-BE49-F238E27FC236}">
                  <a16:creationId xmlns:a16="http://schemas.microsoft.com/office/drawing/2014/main" id="{FB0A05B7-C8EE-481E-B33A-EC9431D47E2B}"/>
                </a:ext>
              </a:extLst>
            </p:cNvPr>
            <p:cNvSpPr txBox="1"/>
            <p:nvPr/>
          </p:nvSpPr>
          <p:spPr>
            <a:xfrm>
              <a:off x="192504" y="3578087"/>
              <a:ext cx="12884727" cy="29104786"/>
            </a:xfrm>
            <a:prstGeom prst="rect">
              <a:avLst/>
            </a:prstGeom>
            <a:solidFill>
              <a:schemeClr val="bg1">
                <a:lumMod val="95000"/>
              </a:schemeClr>
            </a:solidFill>
            <a:ln w="12700" cap="flat" cmpd="sng" algn="ctr">
              <a:solidFill>
                <a:schemeClr val="tx1"/>
              </a:solidFill>
              <a:prstDash val="sysDot"/>
              <a:round/>
              <a:headEnd type="none" w="med" len="med"/>
              <a:tailEnd type="none" w="med" len="med"/>
            </a:ln>
          </p:spPr>
          <p:style>
            <a:lnRef idx="0">
              <a:scrgbClr r="0" g="0" b="0"/>
            </a:lnRef>
            <a:fillRef idx="1001">
              <a:schemeClr val="lt2"/>
            </a:fillRef>
            <a:effectRef idx="0">
              <a:scrgbClr r="0" g="0" b="0"/>
            </a:effectRef>
            <a:fontRef idx="minor">
              <a:schemeClr val="dk1"/>
            </a:fontRef>
          </p:style>
          <p:txBody>
            <a:bodyPr wrap="square" rtlCol="0">
              <a:spAutoFit/>
            </a:bodyPr>
            <a:lstStyle/>
            <a:p>
              <a:endParaRPr lang="en-US"/>
            </a:p>
          </p:txBody>
        </p:sp>
        <p:grpSp>
          <p:nvGrpSpPr>
            <p:cNvPr id="39" name="The Game">
              <a:extLst>
                <a:ext uri="{FF2B5EF4-FFF2-40B4-BE49-F238E27FC236}">
                  <a16:creationId xmlns:a16="http://schemas.microsoft.com/office/drawing/2014/main" id="{2A3E181D-3AC6-4CC5-A95A-1E0E44EDED4D}"/>
                </a:ext>
              </a:extLst>
            </p:cNvPr>
            <p:cNvGrpSpPr/>
            <p:nvPr/>
          </p:nvGrpSpPr>
          <p:grpSpPr>
            <a:xfrm>
              <a:off x="532240" y="9325704"/>
              <a:ext cx="12205252" cy="21298138"/>
              <a:chOff x="339736" y="9325704"/>
              <a:chExt cx="12205252" cy="21298138"/>
            </a:xfrm>
          </p:grpSpPr>
          <p:pic>
            <p:nvPicPr>
              <p:cNvPr id="37" name="Outbreak after pic" descr="A picture containing indoor&#10;&#10;Description generated with very high confidence">
                <a:extLst>
                  <a:ext uri="{FF2B5EF4-FFF2-40B4-BE49-F238E27FC236}">
                    <a16:creationId xmlns:a16="http://schemas.microsoft.com/office/drawing/2014/main" id="{70462697-5C73-4DAC-BB87-6F9D57B0A7B3}"/>
                  </a:ext>
                </a:extLst>
              </p:cNvPr>
              <p:cNvPicPr>
                <a:picLocks noChangeAspect="1"/>
              </p:cNvPicPr>
              <p:nvPr/>
            </p:nvPicPr>
            <p:blipFill>
              <a:blip r:embed="rId4">
                <a:extLst/>
              </a:blip>
              <a:stretch>
                <a:fillRect/>
              </a:stretch>
            </p:blipFill>
            <p:spPr>
              <a:xfrm>
                <a:off x="6650962" y="21907859"/>
                <a:ext cx="5771666" cy="4328750"/>
              </a:xfrm>
              <a:prstGeom prst="rect">
                <a:avLst/>
              </a:prstGeom>
            </p:spPr>
          </p:pic>
          <p:pic>
            <p:nvPicPr>
              <p:cNvPr id="2" name="Outbreak before pic" descr="A picture containing indoor&#10;&#10;Description generated with high confidence">
                <a:extLst>
                  <a:ext uri="{FF2B5EF4-FFF2-40B4-BE49-F238E27FC236}">
                    <a16:creationId xmlns:a16="http://schemas.microsoft.com/office/drawing/2014/main" id="{A8C38EFF-A943-44E7-8B4A-BEB47746FEE6}"/>
                  </a:ext>
                </a:extLst>
              </p:cNvPr>
              <p:cNvPicPr>
                <a:picLocks noChangeAspect="1"/>
              </p:cNvPicPr>
              <p:nvPr/>
            </p:nvPicPr>
            <p:blipFill>
              <a:blip r:embed="rId5">
                <a:extLst/>
              </a:blip>
              <a:stretch>
                <a:fillRect/>
              </a:stretch>
            </p:blipFill>
            <p:spPr>
              <a:xfrm>
                <a:off x="449396" y="21907860"/>
                <a:ext cx="5771666" cy="4328750"/>
              </a:xfrm>
              <a:prstGeom prst="rect">
                <a:avLst/>
              </a:prstGeom>
            </p:spPr>
          </p:pic>
          <p:pic>
            <p:nvPicPr>
              <p:cNvPr id="4" name="Board pic" descr="A picture containing indoor, computer, table, photo&#10;&#10;Description generated with high confidence">
                <a:extLst>
                  <a:ext uri="{FF2B5EF4-FFF2-40B4-BE49-F238E27FC236}">
                    <a16:creationId xmlns:a16="http://schemas.microsoft.com/office/drawing/2014/main" id="{757330D2-ADED-4626-85A4-168BECEA3FAA}"/>
                  </a:ext>
                </a:extLst>
              </p:cNvPr>
              <p:cNvPicPr>
                <a:picLocks noChangeAspect="1"/>
              </p:cNvPicPr>
              <p:nvPr/>
            </p:nvPicPr>
            <p:blipFill>
              <a:blip r:embed="rId6"/>
              <a:stretch>
                <a:fillRect/>
              </a:stretch>
            </p:blipFill>
            <p:spPr>
              <a:xfrm>
                <a:off x="449396" y="10356756"/>
                <a:ext cx="11985931" cy="9101390"/>
              </a:xfrm>
              <a:prstGeom prst="rect">
                <a:avLst/>
              </a:prstGeom>
            </p:spPr>
          </p:pic>
          <p:sp>
            <p:nvSpPr>
              <p:cNvPr id="31" name="Text">
                <a:extLst>
                  <a:ext uri="{FF2B5EF4-FFF2-40B4-BE49-F238E27FC236}">
                    <a16:creationId xmlns:a16="http://schemas.microsoft.com/office/drawing/2014/main" id="{3A07CA57-9A34-4D4B-AEB4-B0B2AED2AD28}"/>
                  </a:ext>
                </a:extLst>
              </p:cNvPr>
              <p:cNvSpPr txBox="1"/>
              <p:nvPr/>
            </p:nvSpPr>
            <p:spPr>
              <a:xfrm>
                <a:off x="339736" y="9325704"/>
                <a:ext cx="12205252" cy="21298138"/>
              </a:xfrm>
              <a:prstGeom prst="rect">
                <a:avLst/>
              </a:prstGeom>
              <a:noFill/>
              <a:ln w="12700">
                <a:solidFill>
                  <a:schemeClr val="tx1"/>
                </a:solidFill>
                <a:prstDash val="lgDash"/>
              </a:ln>
            </p:spPr>
            <p:txBody>
              <a:bodyPr wrap="square" rtlCol="0" anchor="t">
                <a:spAutoFit/>
              </a:bodyPr>
              <a:lstStyle/>
              <a:p>
                <a:pPr algn="ctr"/>
                <a:r>
                  <a:rPr lang="en-US" sz="4800" dirty="0"/>
                  <a:t>The Game</a:t>
                </a:r>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1400" dirty="0"/>
              </a:p>
              <a:p>
                <a:r>
                  <a:rPr lang="en-US" sz="2800" dirty="0"/>
                  <a:t>Pandemic is a co-operative board game where two to four players are given the task of curing all four of the diseases that plague the forty-eight interconnected cities on the board’s map. The players must work together to travel from city to city and prevent the diseases from spreading while simultaneously researching a cure.</a:t>
                </a:r>
                <a:endParaRPr lang="en-US" sz="2800" dirty="0">
                  <a:cs typeface="Calibri"/>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000" dirty="0">
                    <a:cs typeface="Calibri"/>
                  </a:rPr>
                  <a:t>Outbreaks happen after 4 cubes are placed in one city             The outbreak infects all adjacent cities</a:t>
                </a:r>
              </a:p>
              <a:p>
                <a:endParaRPr lang="en-US" sz="2800" dirty="0">
                  <a:cs typeface="Calibri"/>
                </a:endParaRPr>
              </a:p>
              <a:p>
                <a:pPr algn="ctr"/>
                <a:r>
                  <a:rPr lang="en-US" sz="2800" b="1" dirty="0">
                    <a:cs typeface="Calibri"/>
                  </a:rPr>
                  <a:t>Epidemic Cards</a:t>
                </a:r>
              </a:p>
              <a:p>
                <a:pPr marL="457200" indent="-457200">
                  <a:buFont typeface="Arial" panose="020B0604020202020204" pitchFamily="34" charset="0"/>
                  <a:buChar char="•"/>
                </a:pPr>
                <a:r>
                  <a:rPr lang="en-US" sz="2800" dirty="0">
                    <a:cs typeface="Calibri"/>
                  </a:rPr>
                  <a:t>There are four epidemic cards and they add three cubes to any city that is drawn from the deck</a:t>
                </a:r>
              </a:p>
              <a:p>
                <a:pPr marL="457200" indent="-457200">
                  <a:buFont typeface="Arial" panose="020B0604020202020204" pitchFamily="34" charset="0"/>
                  <a:buChar char="•"/>
                </a:pPr>
                <a:r>
                  <a:rPr lang="en-US" sz="2800" dirty="0">
                    <a:cs typeface="Calibri"/>
                  </a:rPr>
                  <a:t>The deck reshuffles on top of the deck</a:t>
                </a:r>
              </a:p>
              <a:p>
                <a:pPr marL="457200" indent="-457200">
                  <a:buFont typeface="Arial" panose="020B0604020202020204" pitchFamily="34" charset="0"/>
                  <a:buChar char="•"/>
                </a:pPr>
                <a:r>
                  <a:rPr lang="en-US" sz="2800" dirty="0">
                    <a:cs typeface="Calibri"/>
                  </a:rPr>
                  <a:t>Cities in the discard pile have a higher chance of being drawn because of this</a:t>
                </a:r>
              </a:p>
              <a:p>
                <a:pPr marL="457200" indent="-457200">
                  <a:buFont typeface="Arial" panose="020B0604020202020204" pitchFamily="34" charset="0"/>
                  <a:buChar char="•"/>
                </a:pPr>
                <a:r>
                  <a:rPr lang="en-US" sz="2800" dirty="0">
                    <a:cs typeface="Calibri"/>
                  </a:rPr>
                  <a:t>The infection rate is increased (determines how many cards are pulled rom the deck)</a:t>
                </a:r>
              </a:p>
            </p:txBody>
          </p:sp>
        </p:grpSp>
        <p:sp>
          <p:nvSpPr>
            <p:cNvPr id="32" name="The Research">
              <a:extLst>
                <a:ext uri="{FF2B5EF4-FFF2-40B4-BE49-F238E27FC236}">
                  <a16:creationId xmlns:a16="http://schemas.microsoft.com/office/drawing/2014/main" id="{ABE3B8E1-6AD4-42D6-AA46-1F3155F3D003}"/>
                </a:ext>
              </a:extLst>
            </p:cNvPr>
            <p:cNvSpPr txBox="1"/>
            <p:nvPr/>
          </p:nvSpPr>
          <p:spPr>
            <a:xfrm>
              <a:off x="532240" y="3881961"/>
              <a:ext cx="12205252" cy="5139869"/>
            </a:xfrm>
            <a:prstGeom prst="rect">
              <a:avLst/>
            </a:prstGeom>
            <a:noFill/>
            <a:ln w="12700">
              <a:solidFill>
                <a:schemeClr val="tx1"/>
              </a:solidFill>
              <a:prstDash val="lgDash"/>
            </a:ln>
          </p:spPr>
          <p:txBody>
            <a:bodyPr wrap="square" rtlCol="0" anchor="t">
              <a:spAutoFit/>
            </a:bodyPr>
            <a:lstStyle/>
            <a:p>
              <a:pPr algn="ctr"/>
              <a:r>
                <a:rPr lang="en-US" sz="4800" dirty="0"/>
                <a:t>The Research</a:t>
              </a:r>
            </a:p>
            <a:p>
              <a:endParaRPr lang="en-US" sz="2800" dirty="0"/>
            </a:p>
            <a:p>
              <a:r>
                <a:rPr lang="en-US" sz="2800" dirty="0"/>
                <a:t>There has been a lot of work done on automatic computer players for games such as chess or checkers, but European-style games such as Pandemic have been largely ignored. These types of games generally emphasize player interactions and strategy and tend to involve a lot of information that is hidden from the players.</a:t>
              </a:r>
            </a:p>
            <a:p>
              <a:endParaRPr lang="en-US" sz="2800" dirty="0"/>
            </a:p>
            <a:p>
              <a:r>
                <a:rPr lang="en-US" sz="2800" dirty="0"/>
                <a:t>The goal of this research is to create a program that will intelligently play the board game Pandemic, and in the process learn about the algorithms and other challenges that an automatic player program for this type of game introduces.</a:t>
              </a:r>
            </a:p>
            <a:p>
              <a:endParaRPr lang="en-US" sz="2800" dirty="0"/>
            </a:p>
          </p:txBody>
        </p:sp>
      </p:grpSp>
      <p:grpSp>
        <p:nvGrpSpPr>
          <p:cNvPr id="25" name="Header">
            <a:extLst>
              <a:ext uri="{FF2B5EF4-FFF2-40B4-BE49-F238E27FC236}">
                <a16:creationId xmlns:a16="http://schemas.microsoft.com/office/drawing/2014/main" id="{BD7535B1-E86F-4924-BFAE-F5795B099CD8}"/>
              </a:ext>
            </a:extLst>
          </p:cNvPr>
          <p:cNvGrpSpPr/>
          <p:nvPr/>
        </p:nvGrpSpPr>
        <p:grpSpPr>
          <a:xfrm>
            <a:off x="0" y="0"/>
            <a:ext cx="40233600" cy="2967719"/>
            <a:chOff x="0" y="0"/>
            <a:chExt cx="40233600" cy="2156141"/>
          </a:xfrm>
        </p:grpSpPr>
        <p:sp>
          <p:nvSpPr>
            <p:cNvPr id="24" name="SubTitle">
              <a:extLst>
                <a:ext uri="{FF2B5EF4-FFF2-40B4-BE49-F238E27FC236}">
                  <a16:creationId xmlns:a16="http://schemas.microsoft.com/office/drawing/2014/main" id="{32862C4C-49AD-48F1-B632-B09F05D51597}"/>
                </a:ext>
              </a:extLst>
            </p:cNvPr>
            <p:cNvSpPr txBox="1"/>
            <p:nvPr/>
          </p:nvSpPr>
          <p:spPr>
            <a:xfrm>
              <a:off x="0" y="1140478"/>
              <a:ext cx="40233600" cy="101566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6000"/>
                <a:t>Eugene Kramskoi, Mira Jacobs, Sean McCulloch</a:t>
              </a:r>
            </a:p>
          </p:txBody>
        </p:sp>
        <p:sp>
          <p:nvSpPr>
            <p:cNvPr id="23" name="Title">
              <a:extLst>
                <a:ext uri="{FF2B5EF4-FFF2-40B4-BE49-F238E27FC236}">
                  <a16:creationId xmlns:a16="http://schemas.microsoft.com/office/drawing/2014/main" id="{979F62FB-DAD5-4BA9-B3C1-C94B80EC995C}"/>
                </a:ext>
              </a:extLst>
            </p:cNvPr>
            <p:cNvSpPr txBox="1"/>
            <p:nvPr/>
          </p:nvSpPr>
          <p:spPr>
            <a:xfrm>
              <a:off x="0" y="0"/>
              <a:ext cx="40233600" cy="114040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9600" b="1" dirty="0"/>
                <a:t>Artificial Intelligence for the Board Game Pandemic</a:t>
              </a:r>
            </a:p>
          </p:txBody>
        </p:sp>
      </p:grpSp>
    </p:spTree>
    <p:extLst>
      <p:ext uri="{BB962C8B-B14F-4D97-AF65-F5344CB8AC3E}">
        <p14:creationId xmlns:p14="http://schemas.microsoft.com/office/powerpoint/2010/main" val="5865710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851</Words>
  <Application>Microsoft Office PowerPoint</Application>
  <PresentationFormat>Custom</PresentationFormat>
  <Paragraphs>146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Eugene Kramskoi</dc:creator>
  <cp:lastModifiedBy>Eugene Kramskoi</cp:lastModifiedBy>
  <cp:revision>3</cp:revision>
  <dcterms:modified xsi:type="dcterms:W3CDTF">2018-07-19T19:11:59Z</dcterms:modified>
</cp:coreProperties>
</file>