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19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6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5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5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7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68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2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5DD72-13B2-4665-87E5-EC4E202A4C71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3305-9D5C-4C84-8F1E-B52B597BC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mo%20Aplikasi.mp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1753216"/>
            <a:ext cx="6815669" cy="79479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SIDANG 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Gunawan 1403027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51615" y="2654887"/>
            <a:ext cx="6815669" cy="70833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86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perobatan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memperlancar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penghitung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2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86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pendataan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persediaan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86.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86.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PHP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Server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Menyebarkan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Kuisioner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APLIKASI</a:t>
            </a:r>
            <a:endParaRPr lang="en-US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5014174" y="3464417"/>
            <a:ext cx="2163651" cy="6954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suplier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persediaan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86.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apotek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terkomputerisasi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kerahasiaannya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306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SIDANG TA</vt:lpstr>
      <vt:lpstr>Latar Belakang</vt:lpstr>
      <vt:lpstr>Rumusan Masalah</vt:lpstr>
      <vt:lpstr>Batasan Masalah</vt:lpstr>
      <vt:lpstr>Tujuan</vt:lpstr>
      <vt:lpstr>Pembuatan Aplikasi</vt:lpstr>
      <vt:lpstr>Pengujian Aplikasi</vt:lpstr>
      <vt:lpstr>DEMO APLIKASI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TA</dc:title>
  <dc:creator>Gunawan</dc:creator>
  <cp:lastModifiedBy>Gunawan</cp:lastModifiedBy>
  <cp:revision>6</cp:revision>
  <dcterms:created xsi:type="dcterms:W3CDTF">2017-08-09T04:14:59Z</dcterms:created>
  <dcterms:modified xsi:type="dcterms:W3CDTF">2017-08-13T14:16:02Z</dcterms:modified>
</cp:coreProperties>
</file>