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howGuides="1">
      <p:cViewPr>
        <p:scale>
          <a:sx n="66" d="100"/>
          <a:sy n="66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3EEC-511F-46F5-AB70-16B6C9212ADF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47A3-4A9D-4264-A5A5-64639A634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 rot="16200000">
            <a:off x="294781" y="-2302894"/>
            <a:ext cx="5760640" cy="1146378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rot="16200000">
            <a:off x="5749036" y="2694041"/>
            <a:ext cx="1469602" cy="1440476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rot="16200000">
            <a:off x="6710643" y="708603"/>
            <a:ext cx="487146" cy="48915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0" name="Oval 16"/>
          <p:cNvSpPr/>
          <p:nvPr/>
        </p:nvSpPr>
        <p:spPr bwMode="auto">
          <a:xfrm>
            <a:off x="11053216" y="2529378"/>
            <a:ext cx="309563" cy="279400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Rectangle 12"/>
          <p:cNvSpPr/>
          <p:nvPr/>
        </p:nvSpPr>
        <p:spPr bwMode="auto">
          <a:xfrm>
            <a:off x="12576106" y="1710529"/>
            <a:ext cx="3301150" cy="202168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2444344" y="2359099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31828" y="6336109"/>
            <a:ext cx="349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dirty="0" smtClean="0"/>
              <a:t>In one trigger board will connect </a:t>
            </a:r>
            <a:endParaRPr lang="en-US" sz="1800" dirty="0"/>
          </a:p>
          <a:p>
            <a:r>
              <a:rPr lang="en-US" sz="1800" dirty="0"/>
              <a:t>~ </a:t>
            </a:r>
            <a:r>
              <a:rPr lang="en-US" sz="1800" dirty="0" smtClean="0"/>
              <a:t>20 </a:t>
            </a:r>
            <a:r>
              <a:rPr lang="en-US" sz="1800" dirty="0"/>
              <a:t>small mezzanine boards</a:t>
            </a:r>
          </a:p>
        </p:txBody>
      </p:sp>
      <p:sp>
        <p:nvSpPr>
          <p:cNvPr id="42" name="Text Box 30"/>
          <p:cNvSpPr txBox="1">
            <a:spLocks noChangeAspect="1" noChangeArrowheads="1"/>
          </p:cNvSpPr>
          <p:nvPr/>
        </p:nvSpPr>
        <p:spPr bwMode="auto">
          <a:xfrm>
            <a:off x="5746930" y="3271932"/>
            <a:ext cx="14960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800" i="1" dirty="0"/>
              <a:t>FPGA</a:t>
            </a:r>
            <a:endParaRPr lang="ru-RU" sz="1800" i="1" dirty="0"/>
          </a:p>
        </p:txBody>
      </p:sp>
      <p:sp>
        <p:nvSpPr>
          <p:cNvPr id="43" name="TextBox 106"/>
          <p:cNvSpPr txBox="1">
            <a:spLocks noChangeArrowheads="1"/>
          </p:cNvSpPr>
          <p:nvPr/>
        </p:nvSpPr>
        <p:spPr bwMode="auto">
          <a:xfrm>
            <a:off x="2267744" y="15007"/>
            <a:ext cx="3571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2400" b="1" dirty="0" smtClean="0">
                <a:latin typeface="Arial Black" panose="020B0A04020102020204" pitchFamily="34" charset="0"/>
              </a:rPr>
              <a:t>ECAL Trigger board</a:t>
            </a:r>
          </a:p>
        </p:txBody>
      </p:sp>
      <p:sp>
        <p:nvSpPr>
          <p:cNvPr id="48" name="Text Box 35"/>
          <p:cNvSpPr txBox="1">
            <a:spLocks noChangeAspect="1" noChangeArrowheads="1"/>
          </p:cNvSpPr>
          <p:nvPr/>
        </p:nvSpPr>
        <p:spPr bwMode="auto">
          <a:xfrm>
            <a:off x="8802252" y="310832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/>
              <a:t>Connector for DAQ</a:t>
            </a:r>
            <a:endParaRPr lang="ru-RU" sz="1800" dirty="0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H="1">
            <a:off x="8518704" y="716994"/>
            <a:ext cx="52863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2" name="Text Box 35"/>
          <p:cNvSpPr txBox="1">
            <a:spLocks noChangeAspect="1" noChangeArrowheads="1"/>
          </p:cNvSpPr>
          <p:nvPr/>
        </p:nvSpPr>
        <p:spPr bwMode="auto">
          <a:xfrm>
            <a:off x="7645441" y="6052500"/>
            <a:ext cx="1031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/>
              <a:t>Power connector</a:t>
            </a:r>
            <a:endParaRPr lang="ru-RU" sz="1800" dirty="0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V="1">
            <a:off x="8472528" y="5944550"/>
            <a:ext cx="174625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4" name="TextBox 93"/>
          <p:cNvSpPr txBox="1">
            <a:spLocks noChangeArrowheads="1"/>
          </p:cNvSpPr>
          <p:nvPr/>
        </p:nvSpPr>
        <p:spPr bwMode="auto">
          <a:xfrm>
            <a:off x="12963456" y="1772719"/>
            <a:ext cx="1473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800" b="1" dirty="0" smtClean="0"/>
              <a:t>GLIB or FC7</a:t>
            </a:r>
            <a:endParaRPr lang="en-GB" sz="1800" b="1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-3098925" y="1196752"/>
            <a:ext cx="1658938" cy="2205021"/>
            <a:chOff x="4140200" y="4509121"/>
            <a:chExt cx="1658938" cy="2205021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8093254" y="1700709"/>
            <a:ext cx="1940136" cy="2031504"/>
          </a:xfrm>
          <a:prstGeom prst="rect">
            <a:avLst/>
          </a:prstGeom>
          <a:solidFill>
            <a:srgbClr val="009F00"/>
          </a:solidFill>
          <a:ln w="25400" algn="ctr">
            <a:solidFill>
              <a:srgbClr val="1D4018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8" name="Rectangle 33"/>
          <p:cNvSpPr>
            <a:spLocks noChangeArrowheads="1"/>
          </p:cNvSpPr>
          <p:nvPr/>
        </p:nvSpPr>
        <p:spPr bwMode="auto">
          <a:xfrm rot="5400000">
            <a:off x="7513770" y="2518316"/>
            <a:ext cx="1743165" cy="352425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 rot="16200000">
            <a:off x="8180320" y="5179322"/>
            <a:ext cx="755493" cy="697853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7910691" y="1002208"/>
            <a:ext cx="836613" cy="279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1" name="Oval 42"/>
          <p:cNvSpPr/>
          <p:nvPr/>
        </p:nvSpPr>
        <p:spPr bwMode="auto">
          <a:xfrm>
            <a:off x="9561691" y="1145083"/>
            <a:ext cx="309563" cy="27781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72" name="Straight Connector 30"/>
          <p:cNvCxnSpPr/>
          <p:nvPr/>
        </p:nvCxnSpPr>
        <p:spPr bwMode="auto">
          <a:xfrm>
            <a:off x="8747304" y="1145083"/>
            <a:ext cx="1216025" cy="0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/>
          <p:nvPr/>
        </p:nvCxnSpPr>
        <p:spPr bwMode="auto">
          <a:xfrm flipV="1">
            <a:off x="9963329" y="1142702"/>
            <a:ext cx="1384300" cy="3175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"/>
          <p:cNvCxnSpPr/>
          <p:nvPr/>
        </p:nvCxnSpPr>
        <p:spPr bwMode="auto">
          <a:xfrm flipV="1">
            <a:off x="10439648" y="2533346"/>
            <a:ext cx="768350" cy="1588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9612560" y="2418258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" name="TextBox 92"/>
          <p:cNvSpPr txBox="1">
            <a:spLocks noChangeArrowheads="1"/>
          </p:cNvSpPr>
          <p:nvPr/>
        </p:nvSpPr>
        <p:spPr bwMode="auto">
          <a:xfrm>
            <a:off x="8529816" y="1756271"/>
            <a:ext cx="833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1800" b="1"/>
              <a:t>FCT</a:t>
            </a:r>
          </a:p>
        </p:txBody>
      </p:sp>
      <p:cxnSp>
        <p:nvCxnSpPr>
          <p:cNvPr id="77" name="Straight Connector 35"/>
          <p:cNvCxnSpPr/>
          <p:nvPr/>
        </p:nvCxnSpPr>
        <p:spPr bwMode="auto">
          <a:xfrm flipV="1">
            <a:off x="11191806" y="2529378"/>
            <a:ext cx="1384300" cy="3175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/>
          <p:cNvGrpSpPr/>
          <p:nvPr/>
        </p:nvGrpSpPr>
        <p:grpSpPr>
          <a:xfrm>
            <a:off x="-2340768" y="1196752"/>
            <a:ext cx="1658938" cy="2205021"/>
            <a:chOff x="4140200" y="4509121"/>
            <a:chExt cx="1658938" cy="2205021"/>
          </a:xfrm>
        </p:grpSpPr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8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12443966" y="2647131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2443966" y="2935163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3" name="Rectangle 33"/>
          <p:cNvSpPr>
            <a:spLocks noChangeArrowheads="1"/>
          </p:cNvSpPr>
          <p:nvPr/>
        </p:nvSpPr>
        <p:spPr bwMode="auto">
          <a:xfrm>
            <a:off x="12443593" y="3217713"/>
            <a:ext cx="835025" cy="2778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-1589511" y="1196752"/>
            <a:ext cx="1658938" cy="2205021"/>
            <a:chOff x="4140200" y="4509121"/>
            <a:chExt cx="1658938" cy="2205021"/>
          </a:xfrm>
        </p:grpSpPr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-831354" y="1196752"/>
            <a:ext cx="1658938" cy="2205021"/>
            <a:chOff x="4140200" y="4509121"/>
            <a:chExt cx="1658938" cy="2205021"/>
          </a:xfrm>
        </p:grpSpPr>
        <p:sp>
          <p:nvSpPr>
            <p:cNvPr id="10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0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-74589" y="1196752"/>
            <a:ext cx="1658938" cy="2205021"/>
            <a:chOff x="4140200" y="4509121"/>
            <a:chExt cx="1658938" cy="2205021"/>
          </a:xfrm>
        </p:grpSpPr>
        <p:sp>
          <p:nvSpPr>
            <p:cNvPr id="11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683568" y="1196752"/>
            <a:ext cx="1658938" cy="2205021"/>
            <a:chOff x="4140200" y="4509121"/>
            <a:chExt cx="1658938" cy="2205021"/>
          </a:xfrm>
        </p:grpSpPr>
        <p:sp>
          <p:nvSpPr>
            <p:cNvPr id="12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1434825" y="1223979"/>
            <a:ext cx="1658938" cy="2205021"/>
            <a:chOff x="4140200" y="4509121"/>
            <a:chExt cx="1658938" cy="2205021"/>
          </a:xfrm>
        </p:grpSpPr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2192982" y="1223979"/>
            <a:ext cx="1658938" cy="2205021"/>
            <a:chOff x="4140200" y="4509121"/>
            <a:chExt cx="1658938" cy="2205021"/>
          </a:xfrm>
        </p:grpSpPr>
        <p:sp>
          <p:nvSpPr>
            <p:cNvPr id="13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-3098925" y="3816267"/>
            <a:ext cx="1658938" cy="2205021"/>
            <a:chOff x="4140200" y="4509121"/>
            <a:chExt cx="1658938" cy="2205021"/>
          </a:xfrm>
        </p:grpSpPr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-2340768" y="3816267"/>
            <a:ext cx="1658938" cy="2205021"/>
            <a:chOff x="4140200" y="4509121"/>
            <a:chExt cx="1658938" cy="2205021"/>
          </a:xfrm>
        </p:grpSpPr>
        <p:sp>
          <p:nvSpPr>
            <p:cNvPr id="14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-1589511" y="3816267"/>
            <a:ext cx="1658938" cy="2205021"/>
            <a:chOff x="4140200" y="4509121"/>
            <a:chExt cx="1658938" cy="2205021"/>
          </a:xfrm>
        </p:grpSpPr>
        <p:sp>
          <p:nvSpPr>
            <p:cNvPr id="15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0" name="Группа 159"/>
          <p:cNvGrpSpPr/>
          <p:nvPr/>
        </p:nvGrpSpPr>
        <p:grpSpPr>
          <a:xfrm>
            <a:off x="-831354" y="3816267"/>
            <a:ext cx="1658938" cy="2205021"/>
            <a:chOff x="4140200" y="4509121"/>
            <a:chExt cx="1658938" cy="2205021"/>
          </a:xfrm>
        </p:grpSpPr>
        <p:sp>
          <p:nvSpPr>
            <p:cNvPr id="16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6" name="Группа 165"/>
          <p:cNvGrpSpPr/>
          <p:nvPr/>
        </p:nvGrpSpPr>
        <p:grpSpPr>
          <a:xfrm>
            <a:off x="-74589" y="3816267"/>
            <a:ext cx="1658938" cy="2205021"/>
            <a:chOff x="4140200" y="4509121"/>
            <a:chExt cx="1658938" cy="2205021"/>
          </a:xfrm>
        </p:grpSpPr>
        <p:sp>
          <p:nvSpPr>
            <p:cNvPr id="16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3568" y="3816267"/>
            <a:ext cx="1658938" cy="2205021"/>
            <a:chOff x="4140200" y="4509121"/>
            <a:chExt cx="1658938" cy="2205021"/>
          </a:xfrm>
        </p:grpSpPr>
        <p:sp>
          <p:nvSpPr>
            <p:cNvPr id="17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8" name="Группа 177"/>
          <p:cNvGrpSpPr/>
          <p:nvPr/>
        </p:nvGrpSpPr>
        <p:grpSpPr>
          <a:xfrm>
            <a:off x="1434825" y="3816267"/>
            <a:ext cx="1658938" cy="2205021"/>
            <a:chOff x="4140200" y="4509121"/>
            <a:chExt cx="1658938" cy="2205021"/>
          </a:xfrm>
        </p:grpSpPr>
        <p:sp>
          <p:nvSpPr>
            <p:cNvPr id="17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2192982" y="3816267"/>
            <a:ext cx="1658938" cy="2205021"/>
            <a:chOff x="4140200" y="4509121"/>
            <a:chExt cx="1658938" cy="2205021"/>
          </a:xfrm>
        </p:grpSpPr>
        <p:sp>
          <p:nvSpPr>
            <p:cNvPr id="185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6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7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8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2946993" y="1223979"/>
            <a:ext cx="1658938" cy="2205021"/>
            <a:chOff x="4140200" y="4509121"/>
            <a:chExt cx="1658938" cy="2205021"/>
          </a:xfrm>
        </p:grpSpPr>
        <p:sp>
          <p:nvSpPr>
            <p:cNvPr id="19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96" name="Группа 195"/>
          <p:cNvGrpSpPr/>
          <p:nvPr/>
        </p:nvGrpSpPr>
        <p:grpSpPr>
          <a:xfrm>
            <a:off x="3705150" y="1223979"/>
            <a:ext cx="1658938" cy="2205021"/>
            <a:chOff x="4140200" y="4509121"/>
            <a:chExt cx="1658938" cy="2205021"/>
          </a:xfrm>
        </p:grpSpPr>
        <p:sp>
          <p:nvSpPr>
            <p:cNvPr id="19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9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0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1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202" name="Группа 201"/>
          <p:cNvGrpSpPr/>
          <p:nvPr/>
        </p:nvGrpSpPr>
        <p:grpSpPr>
          <a:xfrm>
            <a:off x="2946993" y="3816267"/>
            <a:ext cx="1658938" cy="2205021"/>
            <a:chOff x="4140200" y="4509121"/>
            <a:chExt cx="1658938" cy="2205021"/>
          </a:xfrm>
        </p:grpSpPr>
        <p:sp>
          <p:nvSpPr>
            <p:cNvPr id="20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20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0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208" name="Группа 207"/>
          <p:cNvGrpSpPr/>
          <p:nvPr/>
        </p:nvGrpSpPr>
        <p:grpSpPr>
          <a:xfrm>
            <a:off x="3705150" y="3816267"/>
            <a:ext cx="1658938" cy="2205021"/>
            <a:chOff x="4140200" y="4509121"/>
            <a:chExt cx="1658938" cy="2205021"/>
          </a:xfrm>
        </p:grpSpPr>
        <p:sp>
          <p:nvSpPr>
            <p:cNvPr id="209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0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211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2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213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214" name="Rectangle 33"/>
          <p:cNvSpPr>
            <a:spLocks noChangeArrowheads="1"/>
          </p:cNvSpPr>
          <p:nvPr/>
        </p:nvSpPr>
        <p:spPr bwMode="auto">
          <a:xfrm rot="16200000">
            <a:off x="5991570" y="4252124"/>
            <a:ext cx="1166486" cy="21412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5" name="Text Box 35"/>
          <p:cNvSpPr txBox="1">
            <a:spLocks noChangeAspect="1" noChangeArrowheads="1"/>
          </p:cNvSpPr>
          <p:nvPr/>
        </p:nvSpPr>
        <p:spPr bwMode="auto">
          <a:xfrm>
            <a:off x="6058875" y="5144637"/>
            <a:ext cx="1031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800" dirty="0" smtClean="0"/>
              <a:t>Power</a:t>
            </a:r>
            <a:endParaRPr lang="ru-RU" sz="1800" dirty="0"/>
          </a:p>
        </p:txBody>
      </p:sp>
      <p:sp>
        <p:nvSpPr>
          <p:cNvPr id="216" name="Text Box 35"/>
          <p:cNvSpPr txBox="1">
            <a:spLocks noChangeAspect="1" noChangeArrowheads="1"/>
          </p:cNvSpPr>
          <p:nvPr/>
        </p:nvSpPr>
        <p:spPr bwMode="auto">
          <a:xfrm>
            <a:off x="6084168" y="-46166"/>
            <a:ext cx="1600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dirty="0" smtClean="0"/>
              <a:t>Test signal connector</a:t>
            </a:r>
            <a:endParaRPr lang="ru-RU" sz="1800" dirty="0"/>
          </a:p>
        </p:txBody>
      </p:sp>
      <p:sp>
        <p:nvSpPr>
          <p:cNvPr id="217" name="Line 27"/>
          <p:cNvSpPr>
            <a:spLocks noChangeShapeType="1"/>
          </p:cNvSpPr>
          <p:nvPr/>
        </p:nvSpPr>
        <p:spPr bwMode="auto">
          <a:xfrm flipH="1">
            <a:off x="6969694" y="387790"/>
            <a:ext cx="52863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/>
        </p:nvSpPr>
        <p:spPr bwMode="auto">
          <a:xfrm rot="10800000">
            <a:off x="228868" y="434520"/>
            <a:ext cx="2170112" cy="1658938"/>
          </a:xfrm>
          <a:prstGeom prst="rect">
            <a:avLst/>
          </a:prstGeom>
          <a:solidFill>
            <a:srgbClr val="009F00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00000" prstMaterial="legacyMatte">
            <a:bevelT w="13500" h="13500" prst="angle"/>
            <a:bevelB w="13500" h="13500" prst="angle"/>
            <a:extrusionClr>
              <a:srgbClr val="009F00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 rot="16200000">
            <a:off x="1166324" y="-67880"/>
            <a:ext cx="295198" cy="1433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ru-RU" sz="1400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 rot="16200000">
            <a:off x="1036111" y="868329"/>
            <a:ext cx="555625" cy="598488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00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78321" y="1985427"/>
            <a:ext cx="679069" cy="10795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1469716" y="1985427"/>
            <a:ext cx="679069" cy="10795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extrusionH="1905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ru-RU" sz="140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28867" y="2249710"/>
            <a:ext cx="21701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518133" y="434520"/>
            <a:ext cx="0" cy="16588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7784" y="11154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70mm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20225" y="220486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120mm</a:t>
            </a:r>
            <a:endParaRPr lang="ru-RU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 rot="16200000">
            <a:off x="3108183" y="865503"/>
            <a:ext cx="3871749" cy="77048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 rot="16200000">
            <a:off x="7044950" y="4196164"/>
            <a:ext cx="987726" cy="96815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 rot="16200000">
            <a:off x="6891030" y="3051917"/>
            <a:ext cx="327413" cy="32876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 rot="5400000">
            <a:off x="8198791" y="4561806"/>
            <a:ext cx="1171587" cy="236866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 rot="16200000">
            <a:off x="8404080" y="5809593"/>
            <a:ext cx="507770" cy="46903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8334195" y="3335107"/>
            <a:ext cx="562291" cy="187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 rot="16200000">
            <a:off x="6911314" y="5324535"/>
            <a:ext cx="784000" cy="143914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208263" y="2691050"/>
            <a:ext cx="770677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1115616" y="2782056"/>
            <a:ext cx="0" cy="387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9441" y="232171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~400mm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78856" y="49894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260mm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4186375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board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45891" y="1484784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Digitizing 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026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UralSOFT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5</cp:revision>
  <dcterms:created xsi:type="dcterms:W3CDTF">2015-10-21T12:43:09Z</dcterms:created>
  <dcterms:modified xsi:type="dcterms:W3CDTF">2015-10-21T14:04:38Z</dcterms:modified>
</cp:coreProperties>
</file>