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29156-A4E7-4D84-9D70-F9A911B94446}" type="doc">
      <dgm:prSet loTypeId="urn:microsoft.com/office/officeart/2005/8/layout/hProcess4" loCatId="process" qsTypeId="urn:microsoft.com/office/officeart/2005/8/quickstyle/simple5" qsCatId="simple" csTypeId="urn:microsoft.com/office/officeart/2005/8/colors/colorful2" csCatId="colorful" phldr="1"/>
      <dgm:spPr/>
    </dgm:pt>
    <dgm:pt modelId="{0C279920-6EC7-42F1-AFE1-4B90777A15AD}">
      <dgm:prSet phldrT="[Текст]" custT="1"/>
      <dgm:spPr/>
      <dgm:t>
        <a:bodyPr lIns="0" tIns="0" rIns="0" bIns="0" anchor="ctr" anchorCtr="1"/>
        <a:lstStyle/>
        <a:p>
          <a:pPr algn="ctr"/>
          <a:r>
            <a:rPr lang="en-US" sz="1400" dirty="0" smtClean="0"/>
            <a:t>April 2015</a:t>
          </a:r>
          <a:endParaRPr lang="ru-RU" sz="1400" dirty="0"/>
        </a:p>
      </dgm:t>
    </dgm:pt>
    <dgm:pt modelId="{3BED1884-73E1-4780-A181-0FC03130B642}" type="parTrans" cxnId="{5DC8E2A9-536D-46F3-86CB-26AA152CB8F1}">
      <dgm:prSet/>
      <dgm:spPr/>
      <dgm:t>
        <a:bodyPr/>
        <a:lstStyle/>
        <a:p>
          <a:endParaRPr lang="ru-RU"/>
        </a:p>
      </dgm:t>
    </dgm:pt>
    <dgm:pt modelId="{4FB519BD-25D8-488A-BBB4-8E61D796BA0D}" type="sibTrans" cxnId="{5DC8E2A9-536D-46F3-86CB-26AA152CB8F1}">
      <dgm:prSet/>
      <dgm:spPr/>
      <dgm:t>
        <a:bodyPr/>
        <a:lstStyle/>
        <a:p>
          <a:endParaRPr lang="ru-RU"/>
        </a:p>
      </dgm:t>
    </dgm:pt>
    <dgm:pt modelId="{03373300-167C-41CF-8CC6-A4D96E4C4F44}">
      <dgm:prSet phldrT="[Текст]" custT="1"/>
      <dgm:spPr/>
      <dgm:t>
        <a:bodyPr lIns="0" tIns="0" rIns="0" bIns="0" anchor="ctr" anchorCtr="1"/>
        <a:lstStyle/>
        <a:p>
          <a:pPr algn="ctr"/>
          <a:r>
            <a:rPr lang="en-US" sz="1400" dirty="0" smtClean="0"/>
            <a:t>June 2015</a:t>
          </a:r>
          <a:endParaRPr lang="ru-RU" sz="1400" dirty="0"/>
        </a:p>
      </dgm:t>
    </dgm:pt>
    <dgm:pt modelId="{338F0B7D-02EE-4A5C-9C19-5711C38270A9}" type="parTrans" cxnId="{D3EC1447-FC04-4313-ADD6-807B2D86CF70}">
      <dgm:prSet/>
      <dgm:spPr/>
      <dgm:t>
        <a:bodyPr/>
        <a:lstStyle/>
        <a:p>
          <a:endParaRPr lang="ru-RU"/>
        </a:p>
      </dgm:t>
    </dgm:pt>
    <dgm:pt modelId="{26C0E5B0-FA36-407A-9BF1-E2885AE84989}" type="sibTrans" cxnId="{D3EC1447-FC04-4313-ADD6-807B2D86CF70}">
      <dgm:prSet/>
      <dgm:spPr/>
      <dgm:t>
        <a:bodyPr/>
        <a:lstStyle/>
        <a:p>
          <a:endParaRPr lang="ru-RU"/>
        </a:p>
      </dgm:t>
    </dgm:pt>
    <dgm:pt modelId="{6D2F0087-4B49-4FC6-BC3D-D731F5D88FAB}">
      <dgm:prSet phldrT="[Текст]" custT="1"/>
      <dgm:spPr/>
      <dgm:t>
        <a:bodyPr lIns="0" tIns="0" rIns="0" bIns="0" anchor="ctr" anchorCtr="1"/>
        <a:lstStyle/>
        <a:p>
          <a:pPr algn="ctr"/>
          <a:r>
            <a:rPr lang="en-US" sz="1400" dirty="0" smtClean="0"/>
            <a:t>Autumn 2015 </a:t>
          </a:r>
          <a:endParaRPr lang="ru-RU" sz="1400" dirty="0"/>
        </a:p>
      </dgm:t>
    </dgm:pt>
    <dgm:pt modelId="{C92856C9-B9F4-432A-8E54-1295BBA498F0}" type="parTrans" cxnId="{CF26FEBD-0C8F-4700-BE75-90930EB836FE}">
      <dgm:prSet/>
      <dgm:spPr/>
      <dgm:t>
        <a:bodyPr/>
        <a:lstStyle/>
        <a:p>
          <a:endParaRPr lang="ru-RU"/>
        </a:p>
      </dgm:t>
    </dgm:pt>
    <dgm:pt modelId="{FA958F59-A647-4AAB-830E-9202DB774430}" type="sibTrans" cxnId="{CF26FEBD-0C8F-4700-BE75-90930EB836FE}">
      <dgm:prSet/>
      <dgm:spPr/>
      <dgm:t>
        <a:bodyPr/>
        <a:lstStyle/>
        <a:p>
          <a:endParaRPr lang="ru-RU"/>
        </a:p>
      </dgm:t>
    </dgm:pt>
    <dgm:pt modelId="{88A2DC3B-5B42-4580-B972-3DC192134647}">
      <dgm:prSet phldrT="[Текст]" custT="1"/>
      <dgm:spPr/>
      <dgm:t>
        <a:bodyPr lIns="0" tIns="0" rIns="0" bIns="0" anchor="ctr" anchorCtr="1"/>
        <a:lstStyle/>
        <a:p>
          <a:pPr algn="ctr"/>
          <a:r>
            <a:rPr lang="en-US" sz="1400" dirty="0" smtClean="0"/>
            <a:t>Spring 2016</a:t>
          </a:r>
          <a:endParaRPr lang="ru-RU" sz="1400" dirty="0"/>
        </a:p>
      </dgm:t>
    </dgm:pt>
    <dgm:pt modelId="{04DA5C36-7464-412F-A451-403553597D9D}" type="parTrans" cxnId="{E42E6AF4-FF7B-4B51-9B59-A2CC48116DB1}">
      <dgm:prSet/>
      <dgm:spPr/>
      <dgm:t>
        <a:bodyPr/>
        <a:lstStyle/>
        <a:p>
          <a:endParaRPr lang="ru-RU"/>
        </a:p>
      </dgm:t>
    </dgm:pt>
    <dgm:pt modelId="{7F504375-98CC-47B5-8D4A-38D21AE2B413}" type="sibTrans" cxnId="{E42E6AF4-FF7B-4B51-9B59-A2CC48116DB1}">
      <dgm:prSet/>
      <dgm:spPr/>
      <dgm:t>
        <a:bodyPr/>
        <a:lstStyle/>
        <a:p>
          <a:endParaRPr lang="ru-RU"/>
        </a:p>
      </dgm:t>
    </dgm:pt>
    <dgm:pt modelId="{B9566FFB-D17B-40C5-9BFD-19FBF8E94406}">
      <dgm:prSet phldrT="[Текст]" custT="1"/>
      <dgm:spPr/>
      <dgm:t>
        <a:bodyPr lIns="0" tIns="0" rIns="0" bIns="0" anchor="ctr" anchorCtr="1"/>
        <a:lstStyle/>
        <a:p>
          <a:pPr algn="ctr"/>
          <a:r>
            <a:rPr lang="en-US" sz="1400" smtClean="0"/>
            <a:t>Summer </a:t>
          </a:r>
          <a:r>
            <a:rPr lang="en-US" sz="1400" dirty="0" smtClean="0"/>
            <a:t>2016</a:t>
          </a:r>
          <a:endParaRPr lang="ru-RU" sz="1400" dirty="0"/>
        </a:p>
      </dgm:t>
    </dgm:pt>
    <dgm:pt modelId="{7797BA76-D068-421A-BE3C-327B23281E59}" type="parTrans" cxnId="{068076AA-D176-4A2D-90C8-9D69DEE3AA66}">
      <dgm:prSet/>
      <dgm:spPr/>
      <dgm:t>
        <a:bodyPr/>
        <a:lstStyle/>
        <a:p>
          <a:endParaRPr lang="ru-RU"/>
        </a:p>
      </dgm:t>
    </dgm:pt>
    <dgm:pt modelId="{5340C4F2-6A43-4078-90FE-126FF3552BB2}" type="sibTrans" cxnId="{068076AA-D176-4A2D-90C8-9D69DEE3AA66}">
      <dgm:prSet/>
      <dgm:spPr/>
      <dgm:t>
        <a:bodyPr/>
        <a:lstStyle/>
        <a:p>
          <a:endParaRPr lang="ru-RU"/>
        </a:p>
      </dgm:t>
    </dgm:pt>
    <dgm:pt modelId="{203543EE-9C7F-4206-994C-3D11A95700AA}">
      <dgm:prSet custT="1"/>
      <dgm:spPr/>
      <dgm:t>
        <a:bodyPr anchor="t" anchorCtr="1"/>
        <a:lstStyle/>
        <a:p>
          <a:pPr algn="l"/>
          <a:r>
            <a:rPr lang="en-US" sz="1400" dirty="0" smtClean="0"/>
            <a:t>Finishing of constructing of ECAL </a:t>
          </a:r>
          <a:r>
            <a:rPr lang="en-US" sz="1400" dirty="0" smtClean="0"/>
            <a:t>pre-trigger </a:t>
          </a:r>
          <a:r>
            <a:rPr lang="en-US" sz="1400" dirty="0" smtClean="0"/>
            <a:t>electronics </a:t>
          </a:r>
          <a:r>
            <a:rPr lang="en-US" sz="1400" dirty="0" smtClean="0"/>
            <a:t>prototype v.1.0</a:t>
          </a:r>
          <a:endParaRPr lang="ru-RU" sz="1400" dirty="0"/>
        </a:p>
      </dgm:t>
    </dgm:pt>
    <dgm:pt modelId="{38ADA40D-3AAD-46C1-9FE4-58C04CE0CEFA}" type="parTrans" cxnId="{CA9CC6FE-08A7-4256-A647-F742EF77B705}">
      <dgm:prSet/>
      <dgm:spPr/>
      <dgm:t>
        <a:bodyPr/>
        <a:lstStyle/>
        <a:p>
          <a:endParaRPr lang="ru-RU"/>
        </a:p>
      </dgm:t>
    </dgm:pt>
    <dgm:pt modelId="{448EF11B-22DB-4257-AF2E-100258167E0B}" type="sibTrans" cxnId="{CA9CC6FE-08A7-4256-A647-F742EF77B705}">
      <dgm:prSet/>
      <dgm:spPr/>
      <dgm:t>
        <a:bodyPr/>
        <a:lstStyle/>
        <a:p>
          <a:endParaRPr lang="ru-RU"/>
        </a:p>
      </dgm:t>
    </dgm:pt>
    <dgm:pt modelId="{8F7032DE-7D59-4BDA-9C55-EFC76E23EAFE}">
      <dgm:prSet phldrT="[Текст]" custT="1"/>
      <dgm:spPr/>
      <dgm:t>
        <a:bodyPr lIns="0" tIns="0" rIns="0" bIns="0" anchor="t" anchorCtr="0"/>
        <a:lstStyle/>
        <a:p>
          <a:pPr algn="l"/>
          <a:r>
            <a:rPr lang="en-US" sz="1400" dirty="0" smtClean="0"/>
            <a:t>Testing </a:t>
          </a:r>
          <a:r>
            <a:rPr lang="en-US" sz="1400" dirty="0" smtClean="0"/>
            <a:t>pre-trigger </a:t>
          </a:r>
          <a:r>
            <a:rPr lang="en-US" sz="1400" dirty="0" smtClean="0"/>
            <a:t>electronics with beam</a:t>
          </a:r>
          <a:endParaRPr lang="ru-RU" sz="1400" dirty="0"/>
        </a:p>
      </dgm:t>
    </dgm:pt>
    <dgm:pt modelId="{77F3714F-BF03-4EF4-A7DB-A5F7537968D5}" type="parTrans" cxnId="{BA5762B6-4E5D-47FC-B63E-97F8422CC451}">
      <dgm:prSet/>
      <dgm:spPr/>
      <dgm:t>
        <a:bodyPr/>
        <a:lstStyle/>
        <a:p>
          <a:endParaRPr lang="ru-RU"/>
        </a:p>
      </dgm:t>
    </dgm:pt>
    <dgm:pt modelId="{A20C607B-3A6C-49C5-8B48-1DFCF0DFB16F}" type="sibTrans" cxnId="{BA5762B6-4E5D-47FC-B63E-97F8422CC451}">
      <dgm:prSet/>
      <dgm:spPr/>
      <dgm:t>
        <a:bodyPr/>
        <a:lstStyle/>
        <a:p>
          <a:endParaRPr lang="ru-RU"/>
        </a:p>
      </dgm:t>
    </dgm:pt>
    <dgm:pt modelId="{A3E99E4A-9B8E-41D9-A88E-B2B91BD63580}">
      <dgm:prSet phldrT="[Текст]" custT="1"/>
      <dgm:spPr/>
      <dgm:t>
        <a:bodyPr lIns="0" tIns="0" rIns="0" bIns="0" anchor="t" anchorCtr="1"/>
        <a:lstStyle/>
        <a:p>
          <a:pPr algn="l"/>
          <a:r>
            <a:rPr lang="en-US" sz="1400" dirty="0" smtClean="0"/>
            <a:t>Design the pre-trigger prototype v.2.0</a:t>
          </a:r>
          <a:endParaRPr lang="ru-RU" sz="1400" dirty="0"/>
        </a:p>
      </dgm:t>
    </dgm:pt>
    <dgm:pt modelId="{D98BDF1A-C954-4007-8464-B170B90FCAAC}" type="parTrans" cxnId="{A2F1A7C5-6FCD-4D2E-BBD1-AF6CE38C1FE9}">
      <dgm:prSet/>
      <dgm:spPr/>
      <dgm:t>
        <a:bodyPr/>
        <a:lstStyle/>
        <a:p>
          <a:endParaRPr lang="ru-RU"/>
        </a:p>
      </dgm:t>
    </dgm:pt>
    <dgm:pt modelId="{B2E0DFA5-BE87-4CCD-8D6C-AAC6D2B6CEEC}" type="sibTrans" cxnId="{A2F1A7C5-6FCD-4D2E-BBD1-AF6CE38C1FE9}">
      <dgm:prSet/>
      <dgm:spPr/>
      <dgm:t>
        <a:bodyPr/>
        <a:lstStyle/>
        <a:p>
          <a:endParaRPr lang="ru-RU"/>
        </a:p>
      </dgm:t>
    </dgm:pt>
    <dgm:pt modelId="{A550DAF6-BC3F-476A-8021-1B155AFAFC2A}">
      <dgm:prSet phldrT="[Текст]" custT="1"/>
      <dgm:spPr/>
      <dgm:t>
        <a:bodyPr lIns="0" tIns="0" rIns="0" bIns="0" anchor="b" anchorCtr="1"/>
        <a:lstStyle/>
        <a:p>
          <a:pPr algn="l"/>
          <a:r>
            <a:rPr lang="en-US" sz="1400" dirty="0" smtClean="0"/>
            <a:t>Design the pre-trigger final version</a:t>
          </a:r>
          <a:endParaRPr lang="ru-RU" sz="1400" dirty="0"/>
        </a:p>
      </dgm:t>
    </dgm:pt>
    <dgm:pt modelId="{FED5ABF9-7B02-4456-B933-0BACAF9F9AC2}" type="parTrans" cxnId="{D146EAE7-D471-4F19-9ECD-A2E2DFD8EF1A}">
      <dgm:prSet/>
      <dgm:spPr/>
      <dgm:t>
        <a:bodyPr/>
        <a:lstStyle/>
        <a:p>
          <a:endParaRPr lang="ru-RU"/>
        </a:p>
      </dgm:t>
    </dgm:pt>
    <dgm:pt modelId="{90EF7945-52A6-447F-871C-9DB6FCD80098}" type="sibTrans" cxnId="{D146EAE7-D471-4F19-9ECD-A2E2DFD8EF1A}">
      <dgm:prSet/>
      <dgm:spPr/>
      <dgm:t>
        <a:bodyPr/>
        <a:lstStyle/>
        <a:p>
          <a:endParaRPr lang="ru-RU"/>
        </a:p>
      </dgm:t>
    </dgm:pt>
    <dgm:pt modelId="{5497076B-F7B2-4B4A-BA42-E0B783AD734B}">
      <dgm:prSet phldrT="[Текст]" custT="1"/>
      <dgm:spPr/>
      <dgm:t>
        <a:bodyPr lIns="0" tIns="0" rIns="0" bIns="0" anchor="b" anchorCtr="0"/>
        <a:lstStyle/>
        <a:p>
          <a:pPr algn="l"/>
          <a:r>
            <a:rPr lang="en-US" sz="1400" dirty="0" smtClean="0"/>
            <a:t>Production and setup the Final version of the pre-trigger electronics</a:t>
          </a:r>
          <a:endParaRPr lang="ru-RU" sz="1400" dirty="0"/>
        </a:p>
      </dgm:t>
    </dgm:pt>
    <dgm:pt modelId="{5F6C0F70-25F1-4D99-B35E-A7801EB7072F}" type="parTrans" cxnId="{F154E4A4-E0D1-4C8D-8FD9-D2E13FCD8219}">
      <dgm:prSet/>
      <dgm:spPr/>
      <dgm:t>
        <a:bodyPr/>
        <a:lstStyle/>
        <a:p>
          <a:endParaRPr lang="ru-RU"/>
        </a:p>
      </dgm:t>
    </dgm:pt>
    <dgm:pt modelId="{7709D11B-779E-4AF9-A054-1FBE1F951BAF}" type="sibTrans" cxnId="{F154E4A4-E0D1-4C8D-8FD9-D2E13FCD8219}">
      <dgm:prSet/>
      <dgm:spPr/>
      <dgm:t>
        <a:bodyPr/>
        <a:lstStyle/>
        <a:p>
          <a:endParaRPr lang="ru-RU"/>
        </a:p>
      </dgm:t>
    </dgm:pt>
    <dgm:pt modelId="{7EFC4AA0-6647-44DD-BADB-CA6779566B86}">
      <dgm:prSet phldrT="[Текст]" custT="1"/>
      <dgm:spPr/>
      <dgm:t>
        <a:bodyPr lIns="0" tIns="0" rIns="0" bIns="0" anchor="t" anchorCtr="1"/>
        <a:lstStyle/>
        <a:p>
          <a:pPr algn="l"/>
          <a:r>
            <a:rPr lang="en-US" sz="1400" dirty="0" smtClean="0"/>
            <a:t>Testing the pre-trigger prototype v.2.0</a:t>
          </a:r>
          <a:endParaRPr lang="ru-RU" sz="1400" dirty="0"/>
        </a:p>
      </dgm:t>
    </dgm:pt>
    <dgm:pt modelId="{0B88D3F3-2DD8-47F0-AD8F-A6D101807F80}" type="parTrans" cxnId="{DE0A2288-C0FA-4885-837F-2C0851BC5C84}">
      <dgm:prSet/>
      <dgm:spPr/>
      <dgm:t>
        <a:bodyPr/>
        <a:lstStyle/>
        <a:p>
          <a:endParaRPr lang="ru-RU"/>
        </a:p>
      </dgm:t>
    </dgm:pt>
    <dgm:pt modelId="{95FBA087-62C1-424C-8357-7779FA30FC58}" type="sibTrans" cxnId="{DE0A2288-C0FA-4885-837F-2C0851BC5C84}">
      <dgm:prSet/>
      <dgm:spPr/>
      <dgm:t>
        <a:bodyPr/>
        <a:lstStyle/>
        <a:p>
          <a:endParaRPr lang="ru-RU"/>
        </a:p>
      </dgm:t>
    </dgm:pt>
    <dgm:pt modelId="{E5DE83D2-39A1-42B5-A973-EB16A0FC732B}">
      <dgm:prSet phldrT="[Текст]" custT="1"/>
      <dgm:spPr/>
      <dgm:t>
        <a:bodyPr lIns="0" tIns="0" rIns="0" bIns="0" anchor="t" anchorCtr="1"/>
        <a:lstStyle/>
        <a:p>
          <a:pPr algn="ctr"/>
          <a:r>
            <a:rPr lang="en-US" sz="1400" dirty="0" smtClean="0"/>
            <a:t>Winter 2015-2016</a:t>
          </a:r>
          <a:endParaRPr lang="ru-RU" sz="1400" dirty="0"/>
        </a:p>
      </dgm:t>
    </dgm:pt>
    <dgm:pt modelId="{CD57F393-7AA7-4870-84A0-0403F50592A4}" type="parTrans" cxnId="{FC371B0E-ECCE-4906-9E65-F55BC5AE4ADB}">
      <dgm:prSet/>
      <dgm:spPr/>
      <dgm:t>
        <a:bodyPr/>
        <a:lstStyle/>
        <a:p>
          <a:endParaRPr lang="ru-RU"/>
        </a:p>
      </dgm:t>
    </dgm:pt>
    <dgm:pt modelId="{5DE5A92D-3D09-4A8A-BCF3-79CBD4501160}" type="sibTrans" cxnId="{FC371B0E-ECCE-4906-9E65-F55BC5AE4ADB}">
      <dgm:prSet/>
      <dgm:spPr/>
      <dgm:t>
        <a:bodyPr/>
        <a:lstStyle/>
        <a:p>
          <a:endParaRPr lang="ru-RU"/>
        </a:p>
      </dgm:t>
    </dgm:pt>
    <dgm:pt modelId="{45DC7D04-BF3B-42FA-82B1-C6049BF5C882}" type="pres">
      <dgm:prSet presAssocID="{7C229156-A4E7-4D84-9D70-F9A911B94446}" presName="Name0" presStyleCnt="0">
        <dgm:presLayoutVars>
          <dgm:dir/>
          <dgm:animLvl val="lvl"/>
          <dgm:resizeHandles val="exact"/>
        </dgm:presLayoutVars>
      </dgm:prSet>
      <dgm:spPr/>
    </dgm:pt>
    <dgm:pt modelId="{D2C2826C-0754-497B-8A84-4CD2D9379EFC}" type="pres">
      <dgm:prSet presAssocID="{7C229156-A4E7-4D84-9D70-F9A911B94446}" presName="tSp" presStyleCnt="0"/>
      <dgm:spPr/>
    </dgm:pt>
    <dgm:pt modelId="{41075267-D901-4A38-9366-DD01CD6EC712}" type="pres">
      <dgm:prSet presAssocID="{7C229156-A4E7-4D84-9D70-F9A911B94446}" presName="bSp" presStyleCnt="0"/>
      <dgm:spPr/>
    </dgm:pt>
    <dgm:pt modelId="{6B0D5788-EFB6-4EB0-B791-E542778F2971}" type="pres">
      <dgm:prSet presAssocID="{7C229156-A4E7-4D84-9D70-F9A911B94446}" presName="process" presStyleCnt="0"/>
      <dgm:spPr/>
    </dgm:pt>
    <dgm:pt modelId="{63AC4F07-8709-4B58-85F1-E50ACB2DA0ED}" type="pres">
      <dgm:prSet presAssocID="{0C279920-6EC7-42F1-AFE1-4B90777A15AD}" presName="composite1" presStyleCnt="0"/>
      <dgm:spPr/>
    </dgm:pt>
    <dgm:pt modelId="{2BEE6C9F-A688-4519-B7E5-6094DC748585}" type="pres">
      <dgm:prSet presAssocID="{0C279920-6EC7-42F1-AFE1-4B90777A15AD}" presName="dummyNode1" presStyleLbl="node1" presStyleIdx="0" presStyleCnt="6"/>
      <dgm:spPr/>
    </dgm:pt>
    <dgm:pt modelId="{62F2276B-CE94-4ED5-8624-791CE1F02659}" type="pres">
      <dgm:prSet presAssocID="{0C279920-6EC7-42F1-AFE1-4B90777A15AD}" presName="childNode1" presStyleLbl="bgAcc1" presStyleIdx="0" presStyleCnt="6" custScaleX="115402" custScaleY="167870" custLinFactNeighborX="12355" custLinFactNeighborY="-666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D8C74F-81EA-446B-9870-D9748A37DD86}" type="pres">
      <dgm:prSet presAssocID="{0C279920-6EC7-42F1-AFE1-4B90777A15AD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CF9E77-B4F4-4C44-87FC-9331CA727EE8}" type="pres">
      <dgm:prSet presAssocID="{0C279920-6EC7-42F1-AFE1-4B90777A15AD}" presName="parentNode1" presStyleLbl="node1" presStyleIdx="0" presStyleCnt="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B0799-2DB5-49B3-AFFC-8FB2CE7CD7D1}" type="pres">
      <dgm:prSet presAssocID="{0C279920-6EC7-42F1-AFE1-4B90777A15AD}" presName="connSite1" presStyleCnt="0"/>
      <dgm:spPr/>
    </dgm:pt>
    <dgm:pt modelId="{D4F63BF0-4D8F-40AD-BFF3-2703A074F123}" type="pres">
      <dgm:prSet presAssocID="{4FB519BD-25D8-488A-BBB4-8E61D796BA0D}" presName="Name9" presStyleLbl="sibTrans2D1" presStyleIdx="0" presStyleCnt="5"/>
      <dgm:spPr/>
      <dgm:t>
        <a:bodyPr/>
        <a:lstStyle/>
        <a:p>
          <a:endParaRPr lang="ru-RU"/>
        </a:p>
      </dgm:t>
    </dgm:pt>
    <dgm:pt modelId="{ED88EAD7-D13A-44C9-B306-0043CD75ED25}" type="pres">
      <dgm:prSet presAssocID="{03373300-167C-41CF-8CC6-A4D96E4C4F44}" presName="composite2" presStyleCnt="0"/>
      <dgm:spPr/>
    </dgm:pt>
    <dgm:pt modelId="{A7A8E65C-A4EE-4E10-A74C-B3225F2138AD}" type="pres">
      <dgm:prSet presAssocID="{03373300-167C-41CF-8CC6-A4D96E4C4F44}" presName="dummyNode2" presStyleLbl="node1" presStyleIdx="0" presStyleCnt="6"/>
      <dgm:spPr/>
    </dgm:pt>
    <dgm:pt modelId="{595AAF5E-C7B4-4534-84D2-552AB9638794}" type="pres">
      <dgm:prSet presAssocID="{03373300-167C-41CF-8CC6-A4D96E4C4F44}" presName="childNode2" presStyleLbl="bgAcc1" presStyleIdx="1" presStyleCnt="6" custScaleY="124820" custLinFactNeighborX="14028" custLinFactNeighborY="431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551B7A-62C2-4AF5-B5E4-6DC78921E330}" type="pres">
      <dgm:prSet presAssocID="{03373300-167C-41CF-8CC6-A4D96E4C4F44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3949F0-CCC7-42CC-B869-C33CFB6D402A}" type="pres">
      <dgm:prSet presAssocID="{03373300-167C-41CF-8CC6-A4D96E4C4F44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C15824-33F9-47BC-81C6-D2EA7D44BBFE}" type="pres">
      <dgm:prSet presAssocID="{03373300-167C-41CF-8CC6-A4D96E4C4F44}" presName="connSite2" presStyleCnt="0"/>
      <dgm:spPr/>
    </dgm:pt>
    <dgm:pt modelId="{3DED612E-0C20-4E95-A9C5-C341D0D8937D}" type="pres">
      <dgm:prSet presAssocID="{26C0E5B0-FA36-407A-9BF1-E2885AE84989}" presName="Name18" presStyleLbl="sibTrans2D1" presStyleIdx="1" presStyleCnt="5"/>
      <dgm:spPr/>
      <dgm:t>
        <a:bodyPr/>
        <a:lstStyle/>
        <a:p>
          <a:endParaRPr lang="ru-RU"/>
        </a:p>
      </dgm:t>
    </dgm:pt>
    <dgm:pt modelId="{B93B258F-0A13-4124-BFB3-7BDE286A6886}" type="pres">
      <dgm:prSet presAssocID="{6D2F0087-4B49-4FC6-BC3D-D731F5D88FAB}" presName="composite1" presStyleCnt="0"/>
      <dgm:spPr/>
    </dgm:pt>
    <dgm:pt modelId="{D9CAEAE8-7F35-47FC-BCF8-0BD30C094253}" type="pres">
      <dgm:prSet presAssocID="{6D2F0087-4B49-4FC6-BC3D-D731F5D88FAB}" presName="dummyNode1" presStyleLbl="node1" presStyleIdx="1" presStyleCnt="6"/>
      <dgm:spPr/>
    </dgm:pt>
    <dgm:pt modelId="{D7166A9F-EE03-48F3-9759-608A14BFC78E}" type="pres">
      <dgm:prSet presAssocID="{6D2F0087-4B49-4FC6-BC3D-D731F5D88FAB}" presName="childNode1" presStyleLbl="bgAcc1" presStyleIdx="2" presStyleCnt="6" custLinFactNeighborX="8000" custLinFactNeighborY="-313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9D23CF-6796-4736-AD09-BD8EC4094220}" type="pres">
      <dgm:prSet presAssocID="{6D2F0087-4B49-4FC6-BC3D-D731F5D88FAB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9831E3-C4DA-4760-93E9-870605CBED6C}" type="pres">
      <dgm:prSet presAssocID="{6D2F0087-4B49-4FC6-BC3D-D731F5D88FAB}" presName="parentNode1" presStyleLbl="node1" presStyleIdx="2" presStyleCnt="6" custLinFactNeighborX="-925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907210-172D-45FE-BAE2-A2C142F8997C}" type="pres">
      <dgm:prSet presAssocID="{6D2F0087-4B49-4FC6-BC3D-D731F5D88FAB}" presName="connSite1" presStyleCnt="0"/>
      <dgm:spPr/>
    </dgm:pt>
    <dgm:pt modelId="{AC5B6CF5-67A6-497B-ADCB-554D0CF9195E}" type="pres">
      <dgm:prSet presAssocID="{FA958F59-A647-4AAB-830E-9202DB774430}" presName="Name9" presStyleLbl="sibTrans2D1" presStyleIdx="2" presStyleCnt="5"/>
      <dgm:spPr/>
      <dgm:t>
        <a:bodyPr/>
        <a:lstStyle/>
        <a:p>
          <a:endParaRPr lang="ru-RU"/>
        </a:p>
      </dgm:t>
    </dgm:pt>
    <dgm:pt modelId="{56FF9425-D578-49BD-8944-94F4DC621E63}" type="pres">
      <dgm:prSet presAssocID="{E5DE83D2-39A1-42B5-A973-EB16A0FC732B}" presName="composite2" presStyleCnt="0"/>
      <dgm:spPr/>
    </dgm:pt>
    <dgm:pt modelId="{785C9A1E-2C81-4F1A-9EE1-815526B18495}" type="pres">
      <dgm:prSet presAssocID="{E5DE83D2-39A1-42B5-A973-EB16A0FC732B}" presName="dummyNode2" presStyleLbl="node1" presStyleIdx="2" presStyleCnt="6"/>
      <dgm:spPr/>
    </dgm:pt>
    <dgm:pt modelId="{652A2B58-EC7A-481B-A3B5-A68AA75406CA}" type="pres">
      <dgm:prSet presAssocID="{E5DE83D2-39A1-42B5-A973-EB16A0FC732B}" presName="childNode2" presStyleLbl="bgAcc1" presStyleIdx="3" presStyleCnt="6" custScaleY="129812" custLinFactNeighborX="1259" custLinFactNeighborY="469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3D05E-A055-4B75-962A-56FFD4E9254C}" type="pres">
      <dgm:prSet presAssocID="{E5DE83D2-39A1-42B5-A973-EB16A0FC732B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5C9B24-A057-4FB3-9BFE-25820F59346F}" type="pres">
      <dgm:prSet presAssocID="{E5DE83D2-39A1-42B5-A973-EB16A0FC732B}" presName="parentNode2" presStyleLbl="node1" presStyleIdx="3" presStyleCnt="6" custLinFactNeighborX="-18870" custLinFactNeighborY="66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AB4175-22B6-41F1-A4B5-B53599D21516}" type="pres">
      <dgm:prSet presAssocID="{E5DE83D2-39A1-42B5-A973-EB16A0FC732B}" presName="connSite2" presStyleCnt="0"/>
      <dgm:spPr/>
    </dgm:pt>
    <dgm:pt modelId="{3A9E7510-6398-4C78-B593-0D97199F99F6}" type="pres">
      <dgm:prSet presAssocID="{5DE5A92D-3D09-4A8A-BCF3-79CBD4501160}" presName="Name18" presStyleLbl="sibTrans2D1" presStyleIdx="3" presStyleCnt="5"/>
      <dgm:spPr/>
    </dgm:pt>
    <dgm:pt modelId="{7DD8640A-B444-4998-9EF0-3BB5C8410155}" type="pres">
      <dgm:prSet presAssocID="{88A2DC3B-5B42-4580-B972-3DC192134647}" presName="composite1" presStyleCnt="0"/>
      <dgm:spPr/>
    </dgm:pt>
    <dgm:pt modelId="{6D5EA5EE-0A6E-4685-BC08-F73828C15B7B}" type="pres">
      <dgm:prSet presAssocID="{88A2DC3B-5B42-4580-B972-3DC192134647}" presName="dummyNode1" presStyleLbl="node1" presStyleIdx="3" presStyleCnt="6"/>
      <dgm:spPr/>
    </dgm:pt>
    <dgm:pt modelId="{A6E3A79C-913E-4DE0-80DF-CE87B8D6FFAF}" type="pres">
      <dgm:prSet presAssocID="{88A2DC3B-5B42-4580-B972-3DC192134647}" presName="childNode1" presStyleLbl="bgAcc1" presStyleIdx="4" presStyleCnt="6" custLinFactNeighborX="8000" custLinFactNeighborY="-313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916949-988A-4944-A430-188FE671BEED}" type="pres">
      <dgm:prSet presAssocID="{88A2DC3B-5B42-4580-B972-3DC192134647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82C68B-4696-4E03-A3FC-AEB626A5CBEF}" type="pres">
      <dgm:prSet presAssocID="{88A2DC3B-5B42-4580-B972-3DC192134647}" presName="parentNode1" presStyleLbl="node1" presStyleIdx="4" presStyleCnt="6" custLinFactNeighborX="-23495" custLinFactNeighborY="-66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EB2333-8BCA-41C6-B6DE-7B612C2F75E0}" type="pres">
      <dgm:prSet presAssocID="{88A2DC3B-5B42-4580-B972-3DC192134647}" presName="connSite1" presStyleCnt="0"/>
      <dgm:spPr/>
    </dgm:pt>
    <dgm:pt modelId="{569EBEE1-261F-4755-8206-6269A485027A}" type="pres">
      <dgm:prSet presAssocID="{7F504375-98CC-47B5-8D4A-38D21AE2B413}" presName="Name9" presStyleLbl="sibTrans2D1" presStyleIdx="4" presStyleCnt="5"/>
      <dgm:spPr/>
      <dgm:t>
        <a:bodyPr/>
        <a:lstStyle/>
        <a:p>
          <a:endParaRPr lang="ru-RU"/>
        </a:p>
      </dgm:t>
    </dgm:pt>
    <dgm:pt modelId="{E6713C62-CDCD-4ADD-A46D-679FFC7E2F40}" type="pres">
      <dgm:prSet presAssocID="{B9566FFB-D17B-40C5-9BFD-19FBF8E94406}" presName="composite2" presStyleCnt="0"/>
      <dgm:spPr/>
    </dgm:pt>
    <dgm:pt modelId="{DD9EA1D9-FFF4-4AB1-9675-DCB587FDB2C5}" type="pres">
      <dgm:prSet presAssocID="{B9566FFB-D17B-40C5-9BFD-19FBF8E94406}" presName="dummyNode2" presStyleLbl="node1" presStyleIdx="4" presStyleCnt="6"/>
      <dgm:spPr/>
    </dgm:pt>
    <dgm:pt modelId="{68E3D77C-FCA6-4028-8510-71298F3A0F28}" type="pres">
      <dgm:prSet presAssocID="{B9566FFB-D17B-40C5-9BFD-19FBF8E94406}" presName="childNode2" presStyleLbl="bgAcc1" presStyleIdx="5" presStyleCnt="6" custScaleY="174530" custLinFactNeighborX="-8508" custLinFactNeighborY="692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73B884-A1DA-44B7-9BCE-6821F2CE4CBF}" type="pres">
      <dgm:prSet presAssocID="{B9566FFB-D17B-40C5-9BFD-19FBF8E94406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62B964-B2AF-4C86-A214-24A8A60943D9}" type="pres">
      <dgm:prSet presAssocID="{B9566FFB-D17B-40C5-9BFD-19FBF8E94406}" presName="parentNode2" presStyleLbl="node1" presStyleIdx="5" presStyleCnt="6" custLinFactNeighborX="-2722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94FD15-79EF-48C3-B510-21C60CD4D635}" type="pres">
      <dgm:prSet presAssocID="{B9566FFB-D17B-40C5-9BFD-19FBF8E94406}" presName="connSite2" presStyleCnt="0"/>
      <dgm:spPr/>
    </dgm:pt>
  </dgm:ptLst>
  <dgm:cxnLst>
    <dgm:cxn modelId="{241B6D82-B58C-4D01-9FC6-0D77364D490C}" type="presOf" srcId="{A550DAF6-BC3F-476A-8021-1B155AFAFC2A}" destId="{53916949-988A-4944-A430-188FE671BEED}" srcOrd="1" destOrd="0" presId="urn:microsoft.com/office/officeart/2005/8/layout/hProcess4"/>
    <dgm:cxn modelId="{FAB24C42-37A4-4701-AC4A-9D6819B4D18A}" type="presOf" srcId="{203543EE-9C7F-4206-994C-3D11A95700AA}" destId="{62F2276B-CE94-4ED5-8624-791CE1F02659}" srcOrd="0" destOrd="0" presId="urn:microsoft.com/office/officeart/2005/8/layout/hProcess4"/>
    <dgm:cxn modelId="{2890B24F-72A2-47B6-8532-810A65F06084}" type="presOf" srcId="{A550DAF6-BC3F-476A-8021-1B155AFAFC2A}" destId="{A6E3A79C-913E-4DE0-80DF-CE87B8D6FFAF}" srcOrd="0" destOrd="0" presId="urn:microsoft.com/office/officeart/2005/8/layout/hProcess4"/>
    <dgm:cxn modelId="{68FE59E7-5C46-4BFC-BC5A-ACCA602F7FF2}" type="presOf" srcId="{5DE5A92D-3D09-4A8A-BCF3-79CBD4501160}" destId="{3A9E7510-6398-4C78-B593-0D97199F99F6}" srcOrd="0" destOrd="0" presId="urn:microsoft.com/office/officeart/2005/8/layout/hProcess4"/>
    <dgm:cxn modelId="{6757523C-D240-46F2-B57D-CB054684F60D}" type="presOf" srcId="{8F7032DE-7D59-4BDA-9C55-EFC76E23EAFE}" destId="{595AAF5E-C7B4-4534-84D2-552AB9638794}" srcOrd="0" destOrd="0" presId="urn:microsoft.com/office/officeart/2005/8/layout/hProcess4"/>
    <dgm:cxn modelId="{9F966331-0AAB-4FD0-92B2-E8C4B6EBB6D0}" type="presOf" srcId="{FA958F59-A647-4AAB-830E-9202DB774430}" destId="{AC5B6CF5-67A6-497B-ADCB-554D0CF9195E}" srcOrd="0" destOrd="0" presId="urn:microsoft.com/office/officeart/2005/8/layout/hProcess4"/>
    <dgm:cxn modelId="{D3EC1447-FC04-4313-ADD6-807B2D86CF70}" srcId="{7C229156-A4E7-4D84-9D70-F9A911B94446}" destId="{03373300-167C-41CF-8CC6-A4D96E4C4F44}" srcOrd="1" destOrd="0" parTransId="{338F0B7D-02EE-4A5C-9C19-5711C38270A9}" sibTransId="{26C0E5B0-FA36-407A-9BF1-E2885AE84989}"/>
    <dgm:cxn modelId="{3301C76A-7A27-4E07-9C05-44E2B2C30591}" type="presOf" srcId="{88A2DC3B-5B42-4580-B972-3DC192134647}" destId="{5D82C68B-4696-4E03-A3FC-AEB626A5CBEF}" srcOrd="0" destOrd="0" presId="urn:microsoft.com/office/officeart/2005/8/layout/hProcess4"/>
    <dgm:cxn modelId="{480A6CC5-D864-405E-A02F-30C64DC0A6E7}" type="presOf" srcId="{03373300-167C-41CF-8CC6-A4D96E4C4F44}" destId="{763949F0-CCC7-42CC-B869-C33CFB6D402A}" srcOrd="0" destOrd="0" presId="urn:microsoft.com/office/officeart/2005/8/layout/hProcess4"/>
    <dgm:cxn modelId="{F154E4A4-E0D1-4C8D-8FD9-D2E13FCD8219}" srcId="{B9566FFB-D17B-40C5-9BFD-19FBF8E94406}" destId="{5497076B-F7B2-4B4A-BA42-E0B783AD734B}" srcOrd="0" destOrd="0" parTransId="{5F6C0F70-25F1-4D99-B35E-A7801EB7072F}" sibTransId="{7709D11B-779E-4AF9-A054-1FBE1F951BAF}"/>
    <dgm:cxn modelId="{D3384424-2665-4760-BEBD-8F78545D20E8}" type="presOf" srcId="{4FB519BD-25D8-488A-BBB4-8E61D796BA0D}" destId="{D4F63BF0-4D8F-40AD-BFF3-2703A074F123}" srcOrd="0" destOrd="0" presId="urn:microsoft.com/office/officeart/2005/8/layout/hProcess4"/>
    <dgm:cxn modelId="{E92A61B1-A9F6-4A1C-88F9-71B3EF03DADA}" type="presOf" srcId="{0C279920-6EC7-42F1-AFE1-4B90777A15AD}" destId="{C3CF9E77-B4F4-4C44-87FC-9331CA727EE8}" srcOrd="0" destOrd="0" presId="urn:microsoft.com/office/officeart/2005/8/layout/hProcess4"/>
    <dgm:cxn modelId="{068076AA-D176-4A2D-90C8-9D69DEE3AA66}" srcId="{7C229156-A4E7-4D84-9D70-F9A911B94446}" destId="{B9566FFB-D17B-40C5-9BFD-19FBF8E94406}" srcOrd="5" destOrd="0" parTransId="{7797BA76-D068-421A-BE3C-327B23281E59}" sibTransId="{5340C4F2-6A43-4078-90FE-126FF3552BB2}"/>
    <dgm:cxn modelId="{CF26FEBD-0C8F-4700-BE75-90930EB836FE}" srcId="{7C229156-A4E7-4D84-9D70-F9A911B94446}" destId="{6D2F0087-4B49-4FC6-BC3D-D731F5D88FAB}" srcOrd="2" destOrd="0" parTransId="{C92856C9-B9F4-432A-8E54-1295BBA498F0}" sibTransId="{FA958F59-A647-4AAB-830E-9202DB774430}"/>
    <dgm:cxn modelId="{DE0A2288-C0FA-4885-837F-2C0851BC5C84}" srcId="{E5DE83D2-39A1-42B5-A973-EB16A0FC732B}" destId="{7EFC4AA0-6647-44DD-BADB-CA6779566B86}" srcOrd="0" destOrd="0" parTransId="{0B88D3F3-2DD8-47F0-AD8F-A6D101807F80}" sibTransId="{95FBA087-62C1-424C-8357-7779FA30FC58}"/>
    <dgm:cxn modelId="{A33E7826-72DB-4411-AB1D-4D0BF3E64D25}" type="presOf" srcId="{A3E99E4A-9B8E-41D9-A88E-B2B91BD63580}" destId="{D7166A9F-EE03-48F3-9759-608A14BFC78E}" srcOrd="0" destOrd="0" presId="urn:microsoft.com/office/officeart/2005/8/layout/hProcess4"/>
    <dgm:cxn modelId="{33A0F639-9B38-4E3A-B27E-CC447D432247}" type="presOf" srcId="{7C229156-A4E7-4D84-9D70-F9A911B94446}" destId="{45DC7D04-BF3B-42FA-82B1-C6049BF5C882}" srcOrd="0" destOrd="0" presId="urn:microsoft.com/office/officeart/2005/8/layout/hProcess4"/>
    <dgm:cxn modelId="{8B6AB9E7-3545-49D5-B565-D31053F0629F}" type="presOf" srcId="{B9566FFB-D17B-40C5-9BFD-19FBF8E94406}" destId="{3862B964-B2AF-4C86-A214-24A8A60943D9}" srcOrd="0" destOrd="0" presId="urn:microsoft.com/office/officeart/2005/8/layout/hProcess4"/>
    <dgm:cxn modelId="{A2F1A7C5-6FCD-4D2E-BBD1-AF6CE38C1FE9}" srcId="{6D2F0087-4B49-4FC6-BC3D-D731F5D88FAB}" destId="{A3E99E4A-9B8E-41D9-A88E-B2B91BD63580}" srcOrd="0" destOrd="0" parTransId="{D98BDF1A-C954-4007-8464-B170B90FCAAC}" sibTransId="{B2E0DFA5-BE87-4CCD-8D6C-AAC6D2B6CEEC}"/>
    <dgm:cxn modelId="{E924A9FF-DA8D-4C2F-BF64-8A2A9C547667}" type="presOf" srcId="{A3E99E4A-9B8E-41D9-A88E-B2B91BD63580}" destId="{869D23CF-6796-4736-AD09-BD8EC4094220}" srcOrd="1" destOrd="0" presId="urn:microsoft.com/office/officeart/2005/8/layout/hProcess4"/>
    <dgm:cxn modelId="{BA5762B6-4E5D-47FC-B63E-97F8422CC451}" srcId="{03373300-167C-41CF-8CC6-A4D96E4C4F44}" destId="{8F7032DE-7D59-4BDA-9C55-EFC76E23EAFE}" srcOrd="0" destOrd="0" parTransId="{77F3714F-BF03-4EF4-A7DB-A5F7537968D5}" sibTransId="{A20C607B-3A6C-49C5-8B48-1DFCF0DFB16F}"/>
    <dgm:cxn modelId="{F10F5848-9C06-41D1-97BB-158AEEF1B836}" type="presOf" srcId="{7EFC4AA0-6647-44DD-BADB-CA6779566B86}" destId="{652A2B58-EC7A-481B-A3B5-A68AA75406CA}" srcOrd="0" destOrd="0" presId="urn:microsoft.com/office/officeart/2005/8/layout/hProcess4"/>
    <dgm:cxn modelId="{CA9CC6FE-08A7-4256-A647-F742EF77B705}" srcId="{0C279920-6EC7-42F1-AFE1-4B90777A15AD}" destId="{203543EE-9C7F-4206-994C-3D11A95700AA}" srcOrd="0" destOrd="0" parTransId="{38ADA40D-3AAD-46C1-9FE4-58C04CE0CEFA}" sibTransId="{448EF11B-22DB-4257-AF2E-100258167E0B}"/>
    <dgm:cxn modelId="{FC371B0E-ECCE-4906-9E65-F55BC5AE4ADB}" srcId="{7C229156-A4E7-4D84-9D70-F9A911B94446}" destId="{E5DE83D2-39A1-42B5-A973-EB16A0FC732B}" srcOrd="3" destOrd="0" parTransId="{CD57F393-7AA7-4870-84A0-0403F50592A4}" sibTransId="{5DE5A92D-3D09-4A8A-BCF3-79CBD4501160}"/>
    <dgm:cxn modelId="{E42E6AF4-FF7B-4B51-9B59-A2CC48116DB1}" srcId="{7C229156-A4E7-4D84-9D70-F9A911B94446}" destId="{88A2DC3B-5B42-4580-B972-3DC192134647}" srcOrd="4" destOrd="0" parTransId="{04DA5C36-7464-412F-A451-403553597D9D}" sibTransId="{7F504375-98CC-47B5-8D4A-38D21AE2B413}"/>
    <dgm:cxn modelId="{D146EAE7-D471-4F19-9ECD-A2E2DFD8EF1A}" srcId="{88A2DC3B-5B42-4580-B972-3DC192134647}" destId="{A550DAF6-BC3F-476A-8021-1B155AFAFC2A}" srcOrd="0" destOrd="0" parTransId="{FED5ABF9-7B02-4456-B933-0BACAF9F9AC2}" sibTransId="{90EF7945-52A6-447F-871C-9DB6FCD80098}"/>
    <dgm:cxn modelId="{0D8BD038-9F10-4006-AC67-60E7A95E1842}" type="presOf" srcId="{5497076B-F7B2-4B4A-BA42-E0B783AD734B}" destId="{2073B884-A1DA-44B7-9BCE-6821F2CE4CBF}" srcOrd="1" destOrd="0" presId="urn:microsoft.com/office/officeart/2005/8/layout/hProcess4"/>
    <dgm:cxn modelId="{CFCB2CB8-0A56-4D01-8303-7E2941864B66}" type="presOf" srcId="{E5DE83D2-39A1-42B5-A973-EB16A0FC732B}" destId="{085C9B24-A057-4FB3-9BFE-25820F59346F}" srcOrd="0" destOrd="0" presId="urn:microsoft.com/office/officeart/2005/8/layout/hProcess4"/>
    <dgm:cxn modelId="{5FAF3DC9-863B-48A7-AA76-3B51A80EA8B3}" type="presOf" srcId="{7EFC4AA0-6647-44DD-BADB-CA6779566B86}" destId="{72B3D05E-A055-4B75-962A-56FFD4E9254C}" srcOrd="1" destOrd="0" presId="urn:microsoft.com/office/officeart/2005/8/layout/hProcess4"/>
    <dgm:cxn modelId="{23E74EEB-4765-42B9-BE9A-E141952ED56F}" type="presOf" srcId="{5497076B-F7B2-4B4A-BA42-E0B783AD734B}" destId="{68E3D77C-FCA6-4028-8510-71298F3A0F28}" srcOrd="0" destOrd="0" presId="urn:microsoft.com/office/officeart/2005/8/layout/hProcess4"/>
    <dgm:cxn modelId="{5DC8E2A9-536D-46F3-86CB-26AA152CB8F1}" srcId="{7C229156-A4E7-4D84-9D70-F9A911B94446}" destId="{0C279920-6EC7-42F1-AFE1-4B90777A15AD}" srcOrd="0" destOrd="0" parTransId="{3BED1884-73E1-4780-A181-0FC03130B642}" sibTransId="{4FB519BD-25D8-488A-BBB4-8E61D796BA0D}"/>
    <dgm:cxn modelId="{93EF41E9-3D63-4F6A-B023-7542EB9C590F}" type="presOf" srcId="{203543EE-9C7F-4206-994C-3D11A95700AA}" destId="{6CD8C74F-81EA-446B-9870-D9748A37DD86}" srcOrd="1" destOrd="0" presId="urn:microsoft.com/office/officeart/2005/8/layout/hProcess4"/>
    <dgm:cxn modelId="{B9CF96B1-E77B-430E-9FF7-77E5F64EB8E3}" type="presOf" srcId="{8F7032DE-7D59-4BDA-9C55-EFC76E23EAFE}" destId="{BE551B7A-62C2-4AF5-B5E4-6DC78921E330}" srcOrd="1" destOrd="0" presId="urn:microsoft.com/office/officeart/2005/8/layout/hProcess4"/>
    <dgm:cxn modelId="{023A5F78-C259-4128-B77F-A331A4D6B6CF}" type="presOf" srcId="{26C0E5B0-FA36-407A-9BF1-E2885AE84989}" destId="{3DED612E-0C20-4E95-A9C5-C341D0D8937D}" srcOrd="0" destOrd="0" presId="urn:microsoft.com/office/officeart/2005/8/layout/hProcess4"/>
    <dgm:cxn modelId="{B431535F-6B0A-47F1-9316-3B2BDE9BBCE9}" type="presOf" srcId="{7F504375-98CC-47B5-8D4A-38D21AE2B413}" destId="{569EBEE1-261F-4755-8206-6269A485027A}" srcOrd="0" destOrd="0" presId="urn:microsoft.com/office/officeart/2005/8/layout/hProcess4"/>
    <dgm:cxn modelId="{9C05F4E6-D448-4A34-9C5F-F20DC9596FEA}" type="presOf" srcId="{6D2F0087-4B49-4FC6-BC3D-D731F5D88FAB}" destId="{989831E3-C4DA-4760-93E9-870605CBED6C}" srcOrd="0" destOrd="0" presId="urn:microsoft.com/office/officeart/2005/8/layout/hProcess4"/>
    <dgm:cxn modelId="{CD6222E3-B9FD-4E2E-A0AE-4D7CA8B5B2A6}" type="presParOf" srcId="{45DC7D04-BF3B-42FA-82B1-C6049BF5C882}" destId="{D2C2826C-0754-497B-8A84-4CD2D9379EFC}" srcOrd="0" destOrd="0" presId="urn:microsoft.com/office/officeart/2005/8/layout/hProcess4"/>
    <dgm:cxn modelId="{7BFFB906-9D9D-4CDD-8417-2BE55889D5CD}" type="presParOf" srcId="{45DC7D04-BF3B-42FA-82B1-C6049BF5C882}" destId="{41075267-D901-4A38-9366-DD01CD6EC712}" srcOrd="1" destOrd="0" presId="urn:microsoft.com/office/officeart/2005/8/layout/hProcess4"/>
    <dgm:cxn modelId="{53F6CC64-08D2-43F1-BB0D-E9B1BAD9A8D0}" type="presParOf" srcId="{45DC7D04-BF3B-42FA-82B1-C6049BF5C882}" destId="{6B0D5788-EFB6-4EB0-B791-E542778F2971}" srcOrd="2" destOrd="0" presId="urn:microsoft.com/office/officeart/2005/8/layout/hProcess4"/>
    <dgm:cxn modelId="{334113C3-8109-4562-AB95-EB9F81BBC69D}" type="presParOf" srcId="{6B0D5788-EFB6-4EB0-B791-E542778F2971}" destId="{63AC4F07-8709-4B58-85F1-E50ACB2DA0ED}" srcOrd="0" destOrd="0" presId="urn:microsoft.com/office/officeart/2005/8/layout/hProcess4"/>
    <dgm:cxn modelId="{8132FF1F-8437-4AD7-829B-36454903D960}" type="presParOf" srcId="{63AC4F07-8709-4B58-85F1-E50ACB2DA0ED}" destId="{2BEE6C9F-A688-4519-B7E5-6094DC748585}" srcOrd="0" destOrd="0" presId="urn:microsoft.com/office/officeart/2005/8/layout/hProcess4"/>
    <dgm:cxn modelId="{1C5F0840-1FCC-456E-BE0A-49283CF2C981}" type="presParOf" srcId="{63AC4F07-8709-4B58-85F1-E50ACB2DA0ED}" destId="{62F2276B-CE94-4ED5-8624-791CE1F02659}" srcOrd="1" destOrd="0" presId="urn:microsoft.com/office/officeart/2005/8/layout/hProcess4"/>
    <dgm:cxn modelId="{AF0EAE0C-F7C5-44E2-8FE8-60030A1766C1}" type="presParOf" srcId="{63AC4F07-8709-4B58-85F1-E50ACB2DA0ED}" destId="{6CD8C74F-81EA-446B-9870-D9748A37DD86}" srcOrd="2" destOrd="0" presId="urn:microsoft.com/office/officeart/2005/8/layout/hProcess4"/>
    <dgm:cxn modelId="{30104DBB-A4CE-4AB4-AEF9-92956704A8B0}" type="presParOf" srcId="{63AC4F07-8709-4B58-85F1-E50ACB2DA0ED}" destId="{C3CF9E77-B4F4-4C44-87FC-9331CA727EE8}" srcOrd="3" destOrd="0" presId="urn:microsoft.com/office/officeart/2005/8/layout/hProcess4"/>
    <dgm:cxn modelId="{DBC28731-9F70-43F0-A354-5ECA697B8EAC}" type="presParOf" srcId="{63AC4F07-8709-4B58-85F1-E50ACB2DA0ED}" destId="{6C2B0799-2DB5-49B3-AFFC-8FB2CE7CD7D1}" srcOrd="4" destOrd="0" presId="urn:microsoft.com/office/officeart/2005/8/layout/hProcess4"/>
    <dgm:cxn modelId="{2D55132B-7B17-48AB-ABA4-84DD41FC7E92}" type="presParOf" srcId="{6B0D5788-EFB6-4EB0-B791-E542778F2971}" destId="{D4F63BF0-4D8F-40AD-BFF3-2703A074F123}" srcOrd="1" destOrd="0" presId="urn:microsoft.com/office/officeart/2005/8/layout/hProcess4"/>
    <dgm:cxn modelId="{12F2C890-6947-46C9-B27A-31FCDF0C6BD3}" type="presParOf" srcId="{6B0D5788-EFB6-4EB0-B791-E542778F2971}" destId="{ED88EAD7-D13A-44C9-B306-0043CD75ED25}" srcOrd="2" destOrd="0" presId="urn:microsoft.com/office/officeart/2005/8/layout/hProcess4"/>
    <dgm:cxn modelId="{259F97C6-F187-4019-BBC1-E9841AF855D8}" type="presParOf" srcId="{ED88EAD7-D13A-44C9-B306-0043CD75ED25}" destId="{A7A8E65C-A4EE-4E10-A74C-B3225F2138AD}" srcOrd="0" destOrd="0" presId="urn:microsoft.com/office/officeart/2005/8/layout/hProcess4"/>
    <dgm:cxn modelId="{BEB4DA3B-3722-457C-871E-625FF6E69FA0}" type="presParOf" srcId="{ED88EAD7-D13A-44C9-B306-0043CD75ED25}" destId="{595AAF5E-C7B4-4534-84D2-552AB9638794}" srcOrd="1" destOrd="0" presId="urn:microsoft.com/office/officeart/2005/8/layout/hProcess4"/>
    <dgm:cxn modelId="{BA63CEBE-0513-4070-9100-098625B590D5}" type="presParOf" srcId="{ED88EAD7-D13A-44C9-B306-0043CD75ED25}" destId="{BE551B7A-62C2-4AF5-B5E4-6DC78921E330}" srcOrd="2" destOrd="0" presId="urn:microsoft.com/office/officeart/2005/8/layout/hProcess4"/>
    <dgm:cxn modelId="{6FF0DB5C-1D76-4432-9DC0-29AC5596027C}" type="presParOf" srcId="{ED88EAD7-D13A-44C9-B306-0043CD75ED25}" destId="{763949F0-CCC7-42CC-B869-C33CFB6D402A}" srcOrd="3" destOrd="0" presId="urn:microsoft.com/office/officeart/2005/8/layout/hProcess4"/>
    <dgm:cxn modelId="{B2B454E5-24C2-4212-A9B5-65B8DFB77D2B}" type="presParOf" srcId="{ED88EAD7-D13A-44C9-B306-0043CD75ED25}" destId="{36C15824-33F9-47BC-81C6-D2EA7D44BBFE}" srcOrd="4" destOrd="0" presId="urn:microsoft.com/office/officeart/2005/8/layout/hProcess4"/>
    <dgm:cxn modelId="{D273F903-EA6F-42BE-9194-5663CFAABA92}" type="presParOf" srcId="{6B0D5788-EFB6-4EB0-B791-E542778F2971}" destId="{3DED612E-0C20-4E95-A9C5-C341D0D8937D}" srcOrd="3" destOrd="0" presId="urn:microsoft.com/office/officeart/2005/8/layout/hProcess4"/>
    <dgm:cxn modelId="{5D0778A6-F235-46C4-9D38-9FF0A8F10E8E}" type="presParOf" srcId="{6B0D5788-EFB6-4EB0-B791-E542778F2971}" destId="{B93B258F-0A13-4124-BFB3-7BDE286A6886}" srcOrd="4" destOrd="0" presId="urn:microsoft.com/office/officeart/2005/8/layout/hProcess4"/>
    <dgm:cxn modelId="{3DAFC968-9EE9-4939-93FF-7352DA3E478D}" type="presParOf" srcId="{B93B258F-0A13-4124-BFB3-7BDE286A6886}" destId="{D9CAEAE8-7F35-47FC-BCF8-0BD30C094253}" srcOrd="0" destOrd="0" presId="urn:microsoft.com/office/officeart/2005/8/layout/hProcess4"/>
    <dgm:cxn modelId="{EC474FAF-DD42-41D6-BFB5-B8F8F20CEECC}" type="presParOf" srcId="{B93B258F-0A13-4124-BFB3-7BDE286A6886}" destId="{D7166A9F-EE03-48F3-9759-608A14BFC78E}" srcOrd="1" destOrd="0" presId="urn:microsoft.com/office/officeart/2005/8/layout/hProcess4"/>
    <dgm:cxn modelId="{BCF0FF3A-75E8-4CA4-B97E-67A47441BB67}" type="presParOf" srcId="{B93B258F-0A13-4124-BFB3-7BDE286A6886}" destId="{869D23CF-6796-4736-AD09-BD8EC4094220}" srcOrd="2" destOrd="0" presId="urn:microsoft.com/office/officeart/2005/8/layout/hProcess4"/>
    <dgm:cxn modelId="{FEBA6E46-CCCE-44AA-A1EC-2CAB546E73B6}" type="presParOf" srcId="{B93B258F-0A13-4124-BFB3-7BDE286A6886}" destId="{989831E3-C4DA-4760-93E9-870605CBED6C}" srcOrd="3" destOrd="0" presId="urn:microsoft.com/office/officeart/2005/8/layout/hProcess4"/>
    <dgm:cxn modelId="{8273B1DD-16BB-453A-B25C-5B0ACEB8D382}" type="presParOf" srcId="{B93B258F-0A13-4124-BFB3-7BDE286A6886}" destId="{4B907210-172D-45FE-BAE2-A2C142F8997C}" srcOrd="4" destOrd="0" presId="urn:microsoft.com/office/officeart/2005/8/layout/hProcess4"/>
    <dgm:cxn modelId="{FE0CC7FB-F900-4D93-B6BF-2409FB488531}" type="presParOf" srcId="{6B0D5788-EFB6-4EB0-B791-E542778F2971}" destId="{AC5B6CF5-67A6-497B-ADCB-554D0CF9195E}" srcOrd="5" destOrd="0" presId="urn:microsoft.com/office/officeart/2005/8/layout/hProcess4"/>
    <dgm:cxn modelId="{8A4AF27D-CD3F-4C04-8A97-F7F4B05C6E9D}" type="presParOf" srcId="{6B0D5788-EFB6-4EB0-B791-E542778F2971}" destId="{56FF9425-D578-49BD-8944-94F4DC621E63}" srcOrd="6" destOrd="0" presId="urn:microsoft.com/office/officeart/2005/8/layout/hProcess4"/>
    <dgm:cxn modelId="{41DAAA70-3991-4B44-A21D-F0B1F1BF19AB}" type="presParOf" srcId="{56FF9425-D578-49BD-8944-94F4DC621E63}" destId="{785C9A1E-2C81-4F1A-9EE1-815526B18495}" srcOrd="0" destOrd="0" presId="urn:microsoft.com/office/officeart/2005/8/layout/hProcess4"/>
    <dgm:cxn modelId="{E3D4ACCA-3C47-4A3F-9027-DF4F43020CEC}" type="presParOf" srcId="{56FF9425-D578-49BD-8944-94F4DC621E63}" destId="{652A2B58-EC7A-481B-A3B5-A68AA75406CA}" srcOrd="1" destOrd="0" presId="urn:microsoft.com/office/officeart/2005/8/layout/hProcess4"/>
    <dgm:cxn modelId="{62B47B3F-596C-4828-A6FC-BA2128602874}" type="presParOf" srcId="{56FF9425-D578-49BD-8944-94F4DC621E63}" destId="{72B3D05E-A055-4B75-962A-56FFD4E9254C}" srcOrd="2" destOrd="0" presId="urn:microsoft.com/office/officeart/2005/8/layout/hProcess4"/>
    <dgm:cxn modelId="{6B43E924-7DD3-4B66-843D-371D4BC99F21}" type="presParOf" srcId="{56FF9425-D578-49BD-8944-94F4DC621E63}" destId="{085C9B24-A057-4FB3-9BFE-25820F59346F}" srcOrd="3" destOrd="0" presId="urn:microsoft.com/office/officeart/2005/8/layout/hProcess4"/>
    <dgm:cxn modelId="{36624802-62AC-4620-BA11-BFC41B4077E6}" type="presParOf" srcId="{56FF9425-D578-49BD-8944-94F4DC621E63}" destId="{23AB4175-22B6-41F1-A4B5-B53599D21516}" srcOrd="4" destOrd="0" presId="urn:microsoft.com/office/officeart/2005/8/layout/hProcess4"/>
    <dgm:cxn modelId="{1EA74617-35A7-483E-9816-6CFD7EF1BBA7}" type="presParOf" srcId="{6B0D5788-EFB6-4EB0-B791-E542778F2971}" destId="{3A9E7510-6398-4C78-B593-0D97199F99F6}" srcOrd="7" destOrd="0" presId="urn:microsoft.com/office/officeart/2005/8/layout/hProcess4"/>
    <dgm:cxn modelId="{56315134-D862-4FA3-9B6A-1CFCD2FF3F54}" type="presParOf" srcId="{6B0D5788-EFB6-4EB0-B791-E542778F2971}" destId="{7DD8640A-B444-4998-9EF0-3BB5C8410155}" srcOrd="8" destOrd="0" presId="urn:microsoft.com/office/officeart/2005/8/layout/hProcess4"/>
    <dgm:cxn modelId="{259117EA-74D7-41D1-9F82-F703D0529CF3}" type="presParOf" srcId="{7DD8640A-B444-4998-9EF0-3BB5C8410155}" destId="{6D5EA5EE-0A6E-4685-BC08-F73828C15B7B}" srcOrd="0" destOrd="0" presId="urn:microsoft.com/office/officeart/2005/8/layout/hProcess4"/>
    <dgm:cxn modelId="{23D9D9F3-8AFB-4532-8563-7A270E58F443}" type="presParOf" srcId="{7DD8640A-B444-4998-9EF0-3BB5C8410155}" destId="{A6E3A79C-913E-4DE0-80DF-CE87B8D6FFAF}" srcOrd="1" destOrd="0" presId="urn:microsoft.com/office/officeart/2005/8/layout/hProcess4"/>
    <dgm:cxn modelId="{2071DD4E-E0AE-476D-BDAF-D12AF4964864}" type="presParOf" srcId="{7DD8640A-B444-4998-9EF0-3BB5C8410155}" destId="{53916949-988A-4944-A430-188FE671BEED}" srcOrd="2" destOrd="0" presId="urn:microsoft.com/office/officeart/2005/8/layout/hProcess4"/>
    <dgm:cxn modelId="{ABED2D17-08B7-430E-8593-D8FD83D84A8E}" type="presParOf" srcId="{7DD8640A-B444-4998-9EF0-3BB5C8410155}" destId="{5D82C68B-4696-4E03-A3FC-AEB626A5CBEF}" srcOrd="3" destOrd="0" presId="urn:microsoft.com/office/officeart/2005/8/layout/hProcess4"/>
    <dgm:cxn modelId="{108B658D-9068-4A7D-9269-39BE2B8338D9}" type="presParOf" srcId="{7DD8640A-B444-4998-9EF0-3BB5C8410155}" destId="{C4EB2333-8BCA-41C6-B6DE-7B612C2F75E0}" srcOrd="4" destOrd="0" presId="urn:microsoft.com/office/officeart/2005/8/layout/hProcess4"/>
    <dgm:cxn modelId="{86F0B9F8-1755-4EA4-A0BE-4EC225B51D2E}" type="presParOf" srcId="{6B0D5788-EFB6-4EB0-B791-E542778F2971}" destId="{569EBEE1-261F-4755-8206-6269A485027A}" srcOrd="9" destOrd="0" presId="urn:microsoft.com/office/officeart/2005/8/layout/hProcess4"/>
    <dgm:cxn modelId="{4E9DC7CC-9A97-4939-AF71-DFADF32C8FCE}" type="presParOf" srcId="{6B0D5788-EFB6-4EB0-B791-E542778F2971}" destId="{E6713C62-CDCD-4ADD-A46D-679FFC7E2F40}" srcOrd="10" destOrd="0" presId="urn:microsoft.com/office/officeart/2005/8/layout/hProcess4"/>
    <dgm:cxn modelId="{21497490-DAE2-4DF8-A79C-D5938A05D01C}" type="presParOf" srcId="{E6713C62-CDCD-4ADD-A46D-679FFC7E2F40}" destId="{DD9EA1D9-FFF4-4AB1-9675-DCB587FDB2C5}" srcOrd="0" destOrd="0" presId="urn:microsoft.com/office/officeart/2005/8/layout/hProcess4"/>
    <dgm:cxn modelId="{9129B5BB-BF6A-4132-98A0-3AF2394FDF3B}" type="presParOf" srcId="{E6713C62-CDCD-4ADD-A46D-679FFC7E2F40}" destId="{68E3D77C-FCA6-4028-8510-71298F3A0F28}" srcOrd="1" destOrd="0" presId="urn:microsoft.com/office/officeart/2005/8/layout/hProcess4"/>
    <dgm:cxn modelId="{7162313B-ABDE-421B-9DF1-379D80422A7D}" type="presParOf" srcId="{E6713C62-CDCD-4ADD-A46D-679FFC7E2F40}" destId="{2073B884-A1DA-44B7-9BCE-6821F2CE4CBF}" srcOrd="2" destOrd="0" presId="urn:microsoft.com/office/officeart/2005/8/layout/hProcess4"/>
    <dgm:cxn modelId="{F11CB630-941C-428D-8C75-351CE6D4CE85}" type="presParOf" srcId="{E6713C62-CDCD-4ADD-A46D-679FFC7E2F40}" destId="{3862B964-B2AF-4C86-A214-24A8A60943D9}" srcOrd="3" destOrd="0" presId="urn:microsoft.com/office/officeart/2005/8/layout/hProcess4"/>
    <dgm:cxn modelId="{F90EA505-C517-4C01-ABA8-2B44FACBDFF5}" type="presParOf" srcId="{E6713C62-CDCD-4ADD-A46D-679FFC7E2F40}" destId="{EC94FD15-79EF-48C3-B510-21C60CD4D63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2276B-CE94-4ED5-8624-791CE1F02659}">
      <dsp:nvSpPr>
        <dsp:cNvPr id="0" name=""/>
        <dsp:cNvSpPr/>
      </dsp:nvSpPr>
      <dsp:spPr>
        <a:xfrm>
          <a:off x="145674" y="1425418"/>
          <a:ext cx="1351837" cy="1621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1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Finishing of constructing of ECAL </a:t>
          </a:r>
          <a:r>
            <a:rPr lang="en-US" sz="1400" kern="1200" dirty="0" smtClean="0"/>
            <a:t>pre-trigger </a:t>
          </a:r>
          <a:r>
            <a:rPr lang="en-US" sz="1400" kern="1200" dirty="0" smtClean="0"/>
            <a:t>electronics </a:t>
          </a:r>
          <a:r>
            <a:rPr lang="en-US" sz="1400" kern="1200" dirty="0" smtClean="0"/>
            <a:t>prototype v.1.0</a:t>
          </a:r>
          <a:endParaRPr lang="ru-RU" sz="1400" kern="1200" dirty="0"/>
        </a:p>
      </dsp:txBody>
      <dsp:txXfrm>
        <a:off x="182999" y="1462743"/>
        <a:ext cx="1277187" cy="1199711"/>
      </dsp:txXfrm>
    </dsp:sp>
    <dsp:sp modelId="{D4F63BF0-4D8F-40AD-BFF3-2703A074F123}">
      <dsp:nvSpPr>
        <dsp:cNvPr id="0" name=""/>
        <dsp:cNvSpPr/>
      </dsp:nvSpPr>
      <dsp:spPr>
        <a:xfrm>
          <a:off x="827956" y="2703488"/>
          <a:ext cx="1490331" cy="1490331"/>
        </a:xfrm>
        <a:prstGeom prst="leftCircularArrow">
          <a:avLst>
            <a:gd name="adj1" fmla="val 2084"/>
            <a:gd name="adj2" fmla="val 250132"/>
            <a:gd name="adj3" fmla="val 3209811"/>
            <a:gd name="adj4" fmla="val 10208658"/>
            <a:gd name="adj5" fmla="val 243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CF9E77-B4F4-4C44-87FC-9331CA727EE8}">
      <dsp:nvSpPr>
        <dsp:cNvPr id="0" name=""/>
        <dsp:cNvSpPr/>
      </dsp:nvSpPr>
      <dsp:spPr>
        <a:xfrm>
          <a:off x="351471" y="3156369"/>
          <a:ext cx="1041258" cy="414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April 2015</a:t>
          </a:r>
          <a:endParaRPr lang="ru-RU" sz="1400" kern="1200" dirty="0"/>
        </a:p>
      </dsp:txBody>
      <dsp:txXfrm>
        <a:off x="363599" y="3168497"/>
        <a:ext cx="1017002" cy="389818"/>
      </dsp:txXfrm>
    </dsp:sp>
    <dsp:sp modelId="{595AAF5E-C7B4-4534-84D2-552AB9638794}">
      <dsp:nvSpPr>
        <dsp:cNvPr id="0" name=""/>
        <dsp:cNvSpPr/>
      </dsp:nvSpPr>
      <dsp:spPr>
        <a:xfrm>
          <a:off x="1704940" y="2693484"/>
          <a:ext cx="1171415" cy="1205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Testing </a:t>
          </a:r>
          <a:r>
            <a:rPr lang="en-US" sz="1400" kern="1200" dirty="0" smtClean="0"/>
            <a:t>pre-trigger </a:t>
          </a:r>
          <a:r>
            <a:rPr lang="en-US" sz="1400" kern="1200" dirty="0" smtClean="0"/>
            <a:t>electronics with beam</a:t>
          </a:r>
          <a:endParaRPr lang="ru-RU" sz="1400" kern="1200" dirty="0"/>
        </a:p>
      </dsp:txBody>
      <dsp:txXfrm>
        <a:off x="1732693" y="2979661"/>
        <a:ext cx="1115909" cy="892047"/>
      </dsp:txXfrm>
    </dsp:sp>
    <dsp:sp modelId="{3DED612E-0C20-4E95-A9C5-C341D0D8937D}">
      <dsp:nvSpPr>
        <dsp:cNvPr id="0" name=""/>
        <dsp:cNvSpPr/>
      </dsp:nvSpPr>
      <dsp:spPr>
        <a:xfrm>
          <a:off x="2260798" y="1627021"/>
          <a:ext cx="1517520" cy="1517520"/>
        </a:xfrm>
        <a:prstGeom prst="circularArrow">
          <a:avLst>
            <a:gd name="adj1" fmla="val 2046"/>
            <a:gd name="adj2" fmla="val 245441"/>
            <a:gd name="adj3" fmla="val 18746644"/>
            <a:gd name="adj4" fmla="val 11743106"/>
            <a:gd name="adj5" fmla="val 2388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3949F0-CCC7-42CC-B869-C33CFB6D402A}">
      <dsp:nvSpPr>
        <dsp:cNvPr id="0" name=""/>
        <dsp:cNvSpPr/>
      </dsp:nvSpPr>
      <dsp:spPr>
        <a:xfrm>
          <a:off x="1800928" y="2189340"/>
          <a:ext cx="1041258" cy="414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shade val="51000"/>
                <a:satMod val="130000"/>
              </a:schemeClr>
            </a:gs>
            <a:gs pos="80000">
              <a:schemeClr val="accent2">
                <a:hueOff val="936304"/>
                <a:satOff val="-1168"/>
                <a:lumOff val="275"/>
                <a:alphaOff val="0"/>
                <a:shade val="93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June 2015</a:t>
          </a:r>
          <a:endParaRPr lang="ru-RU" sz="1400" kern="1200" dirty="0"/>
        </a:p>
      </dsp:txBody>
      <dsp:txXfrm>
        <a:off x="1813056" y="2201468"/>
        <a:ext cx="1017002" cy="389818"/>
      </dsp:txXfrm>
    </dsp:sp>
    <dsp:sp modelId="{D7166A9F-EE03-48F3-9759-608A14BFC78E}">
      <dsp:nvSpPr>
        <dsp:cNvPr id="0" name=""/>
        <dsp:cNvSpPr/>
      </dsp:nvSpPr>
      <dsp:spPr>
        <a:xfrm>
          <a:off x="3083783" y="2094000"/>
          <a:ext cx="1171415" cy="966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Design the pre-trigger prototype v.2.0</a:t>
          </a:r>
          <a:endParaRPr lang="ru-RU" sz="1400" kern="1200" dirty="0"/>
        </a:p>
      </dsp:txBody>
      <dsp:txXfrm>
        <a:off x="3106017" y="2116234"/>
        <a:ext cx="1126947" cy="714667"/>
      </dsp:txXfrm>
    </dsp:sp>
    <dsp:sp modelId="{AC5B6CF5-67A6-497B-ADCB-554D0CF9195E}">
      <dsp:nvSpPr>
        <dsp:cNvPr id="0" name=""/>
        <dsp:cNvSpPr/>
      </dsp:nvSpPr>
      <dsp:spPr>
        <a:xfrm>
          <a:off x="3635330" y="2758076"/>
          <a:ext cx="1448561" cy="1448561"/>
        </a:xfrm>
        <a:prstGeom prst="leftCircularArrow">
          <a:avLst>
            <a:gd name="adj1" fmla="val 2144"/>
            <a:gd name="adj2" fmla="val 257700"/>
            <a:gd name="adj3" fmla="val 3369058"/>
            <a:gd name="adj4" fmla="val 10360337"/>
            <a:gd name="adj5" fmla="val 2501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9831E3-C4DA-4760-93E9-870605CBED6C}">
      <dsp:nvSpPr>
        <dsp:cNvPr id="0" name=""/>
        <dsp:cNvSpPr/>
      </dsp:nvSpPr>
      <dsp:spPr>
        <a:xfrm>
          <a:off x="3153985" y="3156369"/>
          <a:ext cx="1041258" cy="414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shade val="51000"/>
                <a:satMod val="130000"/>
              </a:schemeClr>
            </a:gs>
            <a:gs pos="80000">
              <a:schemeClr val="accent2">
                <a:hueOff val="1872608"/>
                <a:satOff val="-2336"/>
                <a:lumOff val="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Autumn 2015 </a:t>
          </a:r>
          <a:endParaRPr lang="ru-RU" sz="1400" kern="1200" dirty="0"/>
        </a:p>
      </dsp:txBody>
      <dsp:txXfrm>
        <a:off x="3166113" y="3168497"/>
        <a:ext cx="1017002" cy="389818"/>
      </dsp:txXfrm>
    </dsp:sp>
    <dsp:sp modelId="{652A2B58-EC7A-481B-A3B5-A68AA75406CA}">
      <dsp:nvSpPr>
        <dsp:cNvPr id="0" name=""/>
        <dsp:cNvSpPr/>
      </dsp:nvSpPr>
      <dsp:spPr>
        <a:xfrm>
          <a:off x="4454275" y="2706230"/>
          <a:ext cx="1171415" cy="1254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Testing the pre-trigger prototype v.2.0</a:t>
          </a:r>
          <a:endParaRPr lang="ru-RU" sz="1400" kern="1200" dirty="0"/>
        </a:p>
      </dsp:txBody>
      <dsp:txXfrm>
        <a:off x="4483138" y="3003852"/>
        <a:ext cx="1113689" cy="927723"/>
      </dsp:txXfrm>
    </dsp:sp>
    <dsp:sp modelId="{3A9E7510-6398-4C78-B593-0D97199F99F6}">
      <dsp:nvSpPr>
        <dsp:cNvPr id="0" name=""/>
        <dsp:cNvSpPr/>
      </dsp:nvSpPr>
      <dsp:spPr>
        <a:xfrm>
          <a:off x="4951770" y="1573674"/>
          <a:ext cx="1738389" cy="1738389"/>
        </a:xfrm>
        <a:prstGeom prst="circularArrow">
          <a:avLst>
            <a:gd name="adj1" fmla="val 1786"/>
            <a:gd name="adj2" fmla="val 212990"/>
            <a:gd name="adj3" fmla="val 18884611"/>
            <a:gd name="adj4" fmla="val 11848622"/>
            <a:gd name="adj5" fmla="val 2084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5C9B24-A057-4FB3-9BFE-25820F59346F}">
      <dsp:nvSpPr>
        <dsp:cNvPr id="0" name=""/>
        <dsp:cNvSpPr/>
      </dsp:nvSpPr>
      <dsp:spPr>
        <a:xfrm>
          <a:off x="4503356" y="2191933"/>
          <a:ext cx="1041258" cy="414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shade val="51000"/>
                <a:satMod val="130000"/>
              </a:schemeClr>
            </a:gs>
            <a:gs pos="80000">
              <a:schemeClr val="accent2">
                <a:hueOff val="2808911"/>
                <a:satOff val="-3503"/>
                <a:lumOff val="824"/>
                <a:alphaOff val="0"/>
                <a:shade val="93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Winter 2015-2016</a:t>
          </a:r>
          <a:endParaRPr lang="ru-RU" sz="1400" kern="1200" dirty="0"/>
        </a:p>
      </dsp:txBody>
      <dsp:txXfrm>
        <a:off x="4515484" y="2204061"/>
        <a:ext cx="1017002" cy="389818"/>
      </dsp:txXfrm>
    </dsp:sp>
    <dsp:sp modelId="{A6E3A79C-913E-4DE0-80DF-CE87B8D6FFAF}">
      <dsp:nvSpPr>
        <dsp:cNvPr id="0" name=""/>
        <dsp:cNvSpPr/>
      </dsp:nvSpPr>
      <dsp:spPr>
        <a:xfrm>
          <a:off x="5982697" y="2094000"/>
          <a:ext cx="1171415" cy="966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1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Design the pre-trigger final version</a:t>
          </a:r>
          <a:endParaRPr lang="ru-RU" sz="1400" kern="1200" dirty="0"/>
        </a:p>
      </dsp:txBody>
      <dsp:txXfrm>
        <a:off x="6004931" y="2116234"/>
        <a:ext cx="1126947" cy="714667"/>
      </dsp:txXfrm>
    </dsp:sp>
    <dsp:sp modelId="{569EBEE1-261F-4755-8206-6269A485027A}">
      <dsp:nvSpPr>
        <dsp:cNvPr id="0" name=""/>
        <dsp:cNvSpPr/>
      </dsp:nvSpPr>
      <dsp:spPr>
        <a:xfrm>
          <a:off x="6391525" y="2782250"/>
          <a:ext cx="1597341" cy="1597341"/>
        </a:xfrm>
        <a:prstGeom prst="leftCircularArrow">
          <a:avLst>
            <a:gd name="adj1" fmla="val 1944"/>
            <a:gd name="adj2" fmla="val 232631"/>
            <a:gd name="adj3" fmla="val 3843167"/>
            <a:gd name="adj4" fmla="val 10859515"/>
            <a:gd name="adj5" fmla="val 2268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82C68B-4696-4E03-A3FC-AEB626A5CBEF}">
      <dsp:nvSpPr>
        <dsp:cNvPr id="0" name=""/>
        <dsp:cNvSpPr/>
      </dsp:nvSpPr>
      <dsp:spPr>
        <a:xfrm>
          <a:off x="5904654" y="3153603"/>
          <a:ext cx="1041258" cy="414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shade val="51000"/>
                <a:satMod val="130000"/>
              </a:schemeClr>
            </a:gs>
            <a:gs pos="80000">
              <a:schemeClr val="accent2">
                <a:hueOff val="3745215"/>
                <a:satOff val="-4671"/>
                <a:lumOff val="1098"/>
                <a:alphaOff val="0"/>
                <a:shade val="93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Spring 2016</a:t>
          </a:r>
          <a:endParaRPr lang="ru-RU" sz="1400" kern="1200" dirty="0"/>
        </a:p>
      </dsp:txBody>
      <dsp:txXfrm>
        <a:off x="5916782" y="3165731"/>
        <a:ext cx="1017002" cy="389818"/>
      </dsp:txXfrm>
    </dsp:sp>
    <dsp:sp modelId="{68E3D77C-FCA6-4028-8510-71298F3A0F28}">
      <dsp:nvSpPr>
        <dsp:cNvPr id="0" name=""/>
        <dsp:cNvSpPr/>
      </dsp:nvSpPr>
      <dsp:spPr>
        <a:xfrm>
          <a:off x="7238776" y="2706225"/>
          <a:ext cx="1171415" cy="1686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Production and setup the Final version of the pre-trigger electronics</a:t>
          </a:r>
          <a:endParaRPr lang="ru-RU" sz="1400" kern="1200" dirty="0"/>
        </a:p>
      </dsp:txBody>
      <dsp:txXfrm>
        <a:off x="7273086" y="3101877"/>
        <a:ext cx="1102795" cy="1256299"/>
      </dsp:txXfrm>
    </dsp:sp>
    <dsp:sp modelId="{3862B964-B2AF-4C86-A214-24A8A60943D9}">
      <dsp:nvSpPr>
        <dsp:cNvPr id="0" name=""/>
        <dsp:cNvSpPr/>
      </dsp:nvSpPr>
      <dsp:spPr>
        <a:xfrm>
          <a:off x="7315324" y="2190196"/>
          <a:ext cx="1041258" cy="414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Summer </a:t>
          </a:r>
          <a:r>
            <a:rPr lang="en-US" sz="1400" kern="1200" dirty="0" smtClean="0"/>
            <a:t>2016</a:t>
          </a:r>
          <a:endParaRPr lang="ru-RU" sz="1400" kern="1200" dirty="0"/>
        </a:p>
      </dsp:txBody>
      <dsp:txXfrm>
        <a:off x="7327452" y="2202324"/>
        <a:ext cx="1017002" cy="38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0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4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7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1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7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3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73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4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F1C3-40CE-4EB9-B00E-375ABA27DA2E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3D08-1A4A-46F5-928B-F84981CB9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492637993"/>
              </p:ext>
            </p:extLst>
          </p:nvPr>
        </p:nvGraphicFramePr>
        <p:xfrm>
          <a:off x="251520" y="548680"/>
          <a:ext cx="864096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51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UralSOFT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9</cp:revision>
  <dcterms:created xsi:type="dcterms:W3CDTF">2015-01-21T05:38:01Z</dcterms:created>
  <dcterms:modified xsi:type="dcterms:W3CDTF">2015-01-21T11:55:44Z</dcterms:modified>
</cp:coreProperties>
</file>