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3" autoAdjust="0"/>
  </p:normalViewPr>
  <p:slideViewPr>
    <p:cSldViewPr showGuides="1">
      <p:cViewPr varScale="1">
        <p:scale>
          <a:sx n="93" d="100"/>
          <a:sy n="93" d="100"/>
        </p:scale>
        <p:origin x="-3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55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99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32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8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9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9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52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15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78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95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84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63EEC-511F-46F5-AB70-16B6C9212ADF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82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кругленный прямоугольник 27"/>
          <p:cNvSpPr/>
          <p:nvPr/>
        </p:nvSpPr>
        <p:spPr>
          <a:xfrm>
            <a:off x="1655168" y="1443688"/>
            <a:ext cx="6517232" cy="3960440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170158" y="3145568"/>
            <a:ext cx="1741058" cy="55399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ADC data Deserialization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Группа 41"/>
          <p:cNvGrpSpPr/>
          <p:nvPr/>
        </p:nvGrpSpPr>
        <p:grpSpPr>
          <a:xfrm>
            <a:off x="72008" y="2492896"/>
            <a:ext cx="1547664" cy="1872208"/>
            <a:chOff x="107504" y="2312876"/>
            <a:chExt cx="1547664" cy="1872208"/>
          </a:xfrm>
        </p:grpSpPr>
        <p:sp>
          <p:nvSpPr>
            <p:cNvPr id="30" name="Стрелка вправо 29"/>
            <p:cNvSpPr/>
            <p:nvPr/>
          </p:nvSpPr>
          <p:spPr>
            <a:xfrm>
              <a:off x="107504" y="2312876"/>
              <a:ext cx="1547664" cy="4680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ADC 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data1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Стрелка вправо 32"/>
            <p:cNvSpPr/>
            <p:nvPr/>
          </p:nvSpPr>
          <p:spPr>
            <a:xfrm>
              <a:off x="107504" y="2528900"/>
              <a:ext cx="1547664" cy="4680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ADC 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data2</a:t>
              </a:r>
            </a:p>
          </p:txBody>
        </p:sp>
        <p:sp>
          <p:nvSpPr>
            <p:cNvPr id="34" name="Стрелка вправо 33"/>
            <p:cNvSpPr/>
            <p:nvPr/>
          </p:nvSpPr>
          <p:spPr>
            <a:xfrm>
              <a:off x="107504" y="2744924"/>
              <a:ext cx="1547664" cy="4680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ADC 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data3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Стрелка вправо 34"/>
            <p:cNvSpPr/>
            <p:nvPr/>
          </p:nvSpPr>
          <p:spPr>
            <a:xfrm>
              <a:off x="107504" y="3717032"/>
              <a:ext cx="1547664" cy="4680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ADC 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data128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3569" y="3017500"/>
              <a:ext cx="3000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•</a:t>
              </a:r>
              <a:endParaRPr lang="en-US" dirty="0" smtClean="0"/>
            </a:p>
            <a:p>
              <a:r>
                <a:rPr lang="ru-RU" dirty="0" smtClean="0"/>
                <a:t>•</a:t>
              </a:r>
              <a:endParaRPr lang="en-US" dirty="0" smtClean="0"/>
            </a:p>
            <a:p>
              <a:r>
                <a:rPr lang="ru-RU" dirty="0" smtClean="0"/>
                <a:t>•</a:t>
              </a:r>
              <a:endParaRPr lang="ru-RU" dirty="0"/>
            </a:p>
          </p:txBody>
        </p:sp>
      </p:grpSp>
      <p:grpSp>
        <p:nvGrpSpPr>
          <p:cNvPr id="44" name="Группа 43"/>
          <p:cNvGrpSpPr/>
          <p:nvPr/>
        </p:nvGrpSpPr>
        <p:grpSpPr>
          <a:xfrm rot="10800000">
            <a:off x="5592070" y="5229199"/>
            <a:ext cx="457200" cy="864096"/>
            <a:chOff x="6151901" y="5733256"/>
            <a:chExt cx="457200" cy="864096"/>
          </a:xfrm>
        </p:grpSpPr>
        <p:cxnSp>
          <p:nvCxnSpPr>
            <p:cNvPr id="38" name="Прямая со стрелкой 37"/>
            <p:cNvCxnSpPr>
              <a:stCxn id="1026" idx="1"/>
            </p:cNvCxnSpPr>
            <p:nvPr/>
          </p:nvCxnSpPr>
          <p:spPr>
            <a:xfrm>
              <a:off x="6380501" y="6095206"/>
              <a:ext cx="0" cy="5021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199526" y="5685631"/>
              <a:ext cx="361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" name="TextBox 39"/>
          <p:cNvSpPr txBox="1"/>
          <p:nvPr/>
        </p:nvSpPr>
        <p:spPr>
          <a:xfrm rot="16200000">
            <a:off x="8017351" y="4520154"/>
            <a:ext cx="1296144" cy="55399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FCT, Global trigger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16200000">
            <a:off x="8091956" y="1851256"/>
            <a:ext cx="1161330" cy="55399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DAQ system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Двойная стрелка влево/вправо 38"/>
          <p:cNvSpPr/>
          <p:nvPr/>
        </p:nvSpPr>
        <p:spPr>
          <a:xfrm>
            <a:off x="2411760" y="2924944"/>
            <a:ext cx="5688632" cy="1008112"/>
          </a:xfrm>
          <a:prstGeom prst="leftRightArrow">
            <a:avLst>
              <a:gd name="adj1" fmla="val 50000"/>
              <a:gd name="adj2" fmla="val 2554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BUS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80728"/>
            <a:ext cx="702069" cy="338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Стрелка вправо 44"/>
          <p:cNvSpPr/>
          <p:nvPr/>
        </p:nvSpPr>
        <p:spPr>
          <a:xfrm>
            <a:off x="7073230" y="4579217"/>
            <a:ext cx="1315194" cy="21793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48"/>
          <p:cNvSpPr/>
          <p:nvPr/>
        </p:nvSpPr>
        <p:spPr>
          <a:xfrm>
            <a:off x="7956376" y="2252840"/>
            <a:ext cx="432048" cy="1620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/>
          <p:cNvCxnSpPr/>
          <p:nvPr/>
        </p:nvCxnSpPr>
        <p:spPr>
          <a:xfrm flipH="1">
            <a:off x="6474120" y="5053669"/>
            <a:ext cx="1914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Двойная стрелка влево/вправо 50"/>
          <p:cNvSpPr/>
          <p:nvPr/>
        </p:nvSpPr>
        <p:spPr>
          <a:xfrm rot="16200000">
            <a:off x="3767249" y="2774829"/>
            <a:ext cx="356329" cy="389075"/>
          </a:xfrm>
          <a:prstGeom prst="leftRightArrow">
            <a:avLst>
              <a:gd name="adj1" fmla="val 34156"/>
              <a:gd name="adj2" fmla="val 2887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трелка вниз 51"/>
          <p:cNvSpPr/>
          <p:nvPr/>
        </p:nvSpPr>
        <p:spPr>
          <a:xfrm>
            <a:off x="5148064" y="2492896"/>
            <a:ext cx="216024" cy="628859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Двойная стрелка влево/вправо 56"/>
          <p:cNvSpPr/>
          <p:nvPr/>
        </p:nvSpPr>
        <p:spPr>
          <a:xfrm rot="16200000">
            <a:off x="2756932" y="3892534"/>
            <a:ext cx="651950" cy="300946"/>
          </a:xfrm>
          <a:prstGeom prst="leftRightArrow">
            <a:avLst>
              <a:gd name="adj1" fmla="val 34156"/>
              <a:gd name="adj2" fmla="val 2887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Прямая со стрелкой 60"/>
          <p:cNvCxnSpPr/>
          <p:nvPr/>
        </p:nvCxnSpPr>
        <p:spPr>
          <a:xfrm flipV="1">
            <a:off x="5328795" y="3717032"/>
            <a:ext cx="395" cy="1150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Стрелка вниз 62"/>
          <p:cNvSpPr/>
          <p:nvPr/>
        </p:nvSpPr>
        <p:spPr>
          <a:xfrm>
            <a:off x="6235535" y="3717033"/>
            <a:ext cx="216024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Стрелка вверх 55"/>
          <p:cNvSpPr/>
          <p:nvPr/>
        </p:nvSpPr>
        <p:spPr>
          <a:xfrm>
            <a:off x="6444208" y="2101815"/>
            <a:ext cx="216024" cy="10391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 вверх 59"/>
          <p:cNvSpPr/>
          <p:nvPr/>
        </p:nvSpPr>
        <p:spPr>
          <a:xfrm>
            <a:off x="4365005" y="3694966"/>
            <a:ext cx="216024" cy="598130"/>
          </a:xfrm>
          <a:prstGeom prst="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Стрелка углом 61"/>
          <p:cNvSpPr/>
          <p:nvPr/>
        </p:nvSpPr>
        <p:spPr>
          <a:xfrm>
            <a:off x="7051562" y="2272053"/>
            <a:ext cx="328750" cy="8689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24" name="Стрелка вверх 1023"/>
          <p:cNvSpPr/>
          <p:nvPr/>
        </p:nvSpPr>
        <p:spPr>
          <a:xfrm>
            <a:off x="2949286" y="1341537"/>
            <a:ext cx="182554" cy="325567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5" name="Прямоугольник 1024"/>
          <p:cNvSpPr/>
          <p:nvPr/>
        </p:nvSpPr>
        <p:spPr>
          <a:xfrm>
            <a:off x="1931469" y="5007575"/>
            <a:ext cx="2672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Pre-trigger board FPGA</a:t>
            </a:r>
            <a:endParaRPr lang="ru-RU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Скругленный прямоугольник 1029"/>
          <p:cNvSpPr/>
          <p:nvPr/>
        </p:nvSpPr>
        <p:spPr>
          <a:xfrm>
            <a:off x="2294742" y="1700808"/>
            <a:ext cx="1512168" cy="35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Flash shaper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Скругленный прямоугольник 70"/>
          <p:cNvSpPr/>
          <p:nvPr/>
        </p:nvSpPr>
        <p:spPr>
          <a:xfrm>
            <a:off x="3059832" y="2412504"/>
            <a:ext cx="1685029" cy="3684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DSP, Clustering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4788024" y="1844824"/>
            <a:ext cx="864096" cy="59480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counter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Скругленный прямоугольник 74"/>
          <p:cNvSpPr/>
          <p:nvPr/>
        </p:nvSpPr>
        <p:spPr>
          <a:xfrm>
            <a:off x="5724325" y="1575319"/>
            <a:ext cx="1655789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output/input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Скругленный прямоугольник 75"/>
          <p:cNvSpPr/>
          <p:nvPr/>
        </p:nvSpPr>
        <p:spPr>
          <a:xfrm rot="16200000">
            <a:off x="7096694" y="2084312"/>
            <a:ext cx="1177207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Ethernet interface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Скругленный прямоугольник 76"/>
          <p:cNvSpPr/>
          <p:nvPr/>
        </p:nvSpPr>
        <p:spPr>
          <a:xfrm>
            <a:off x="2390321" y="4430143"/>
            <a:ext cx="1386211" cy="3240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RAM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Скругленный прямоугольник 77"/>
          <p:cNvSpPr/>
          <p:nvPr/>
        </p:nvSpPr>
        <p:spPr>
          <a:xfrm>
            <a:off x="3923928" y="4321464"/>
            <a:ext cx="1125154" cy="51550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Power-up loader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Скругленный прямоугольник 78"/>
          <p:cNvSpPr/>
          <p:nvPr/>
        </p:nvSpPr>
        <p:spPr>
          <a:xfrm>
            <a:off x="5076056" y="4905163"/>
            <a:ext cx="1386211" cy="3240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switch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Скругленный прямоугольник 79"/>
          <p:cNvSpPr/>
          <p:nvPr/>
        </p:nvSpPr>
        <p:spPr>
          <a:xfrm>
            <a:off x="5652120" y="4545124"/>
            <a:ext cx="1386211" cy="3240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data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16200000">
            <a:off x="8228181" y="3326412"/>
            <a:ext cx="888884" cy="55399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EROS/ ROESTI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Стрелка вниз 85"/>
          <p:cNvSpPr/>
          <p:nvPr/>
        </p:nvSpPr>
        <p:spPr>
          <a:xfrm>
            <a:off x="7251570" y="3717033"/>
            <a:ext cx="216024" cy="245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Стрелка вверх 89"/>
          <p:cNvSpPr/>
          <p:nvPr/>
        </p:nvSpPr>
        <p:spPr>
          <a:xfrm>
            <a:off x="2815131" y="2079375"/>
            <a:ext cx="225432" cy="10610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5" name="Тройная стрелка влево/вправо/вверх 1034"/>
          <p:cNvSpPr/>
          <p:nvPr/>
        </p:nvSpPr>
        <p:spPr>
          <a:xfrm rot="8373949">
            <a:off x="7785484" y="3926641"/>
            <a:ext cx="773832" cy="504056"/>
          </a:xfrm>
          <a:prstGeom prst="leftRightUpArrow">
            <a:avLst>
              <a:gd name="adj1" fmla="val 18659"/>
              <a:gd name="adj2" fmla="val 21829"/>
              <a:gd name="adj3" fmla="val 2817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Скругленный прямоугольник 86"/>
          <p:cNvSpPr/>
          <p:nvPr/>
        </p:nvSpPr>
        <p:spPr>
          <a:xfrm>
            <a:off x="6714181" y="3999005"/>
            <a:ext cx="1386211" cy="5101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decision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985655" y="714762"/>
            <a:ext cx="1106625" cy="55399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 connector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Стрелка вправо 93"/>
          <p:cNvSpPr/>
          <p:nvPr/>
        </p:nvSpPr>
        <p:spPr>
          <a:xfrm rot="16200000">
            <a:off x="6425562" y="1354843"/>
            <a:ext cx="243417" cy="1620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8445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51</Words>
  <Application>Microsoft Office PowerPoint</Application>
  <PresentationFormat>Экран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UralSOFT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</dc:creator>
  <cp:lastModifiedBy>BINP User</cp:lastModifiedBy>
  <cp:revision>24</cp:revision>
  <cp:lastPrinted>2018-03-27T07:12:04Z</cp:lastPrinted>
  <dcterms:created xsi:type="dcterms:W3CDTF">2015-10-21T12:43:09Z</dcterms:created>
  <dcterms:modified xsi:type="dcterms:W3CDTF">2018-03-27T07:15:01Z</dcterms:modified>
</cp:coreProperties>
</file>