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4" r:id="rId1"/>
  </p:sldMasterIdLst>
  <p:notesMasterIdLst>
    <p:notesMasterId r:id="rId29"/>
  </p:notesMasterIdLst>
  <p:sldIdLst>
    <p:sldId id="256" r:id="rId2"/>
    <p:sldId id="257" r:id="rId3"/>
    <p:sldId id="259" r:id="rId4"/>
    <p:sldId id="260" r:id="rId5"/>
    <p:sldId id="262" r:id="rId6"/>
    <p:sldId id="263" r:id="rId7"/>
    <p:sldId id="264" r:id="rId8"/>
    <p:sldId id="265" r:id="rId9"/>
    <p:sldId id="277" r:id="rId10"/>
    <p:sldId id="269" r:id="rId11"/>
    <p:sldId id="270" r:id="rId12"/>
    <p:sldId id="271" r:id="rId13"/>
    <p:sldId id="272" r:id="rId14"/>
    <p:sldId id="273" r:id="rId15"/>
    <p:sldId id="274" r:id="rId16"/>
    <p:sldId id="279" r:id="rId17"/>
    <p:sldId id="275" r:id="rId18"/>
    <p:sldId id="280" r:id="rId19"/>
    <p:sldId id="276" r:id="rId20"/>
    <p:sldId id="267" r:id="rId21"/>
    <p:sldId id="282" r:id="rId22"/>
    <p:sldId id="283" r:id="rId23"/>
    <p:sldId id="284" r:id="rId24"/>
    <p:sldId id="285" r:id="rId25"/>
    <p:sldId id="286" r:id="rId26"/>
    <p:sldId id="266" r:id="rId27"/>
    <p:sldId id="287"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F8D303-3310-436C-89F4-77F241AF7445}" v="247" dt="2024-09-21T05:03:38.1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903" autoAdjust="0"/>
  </p:normalViewPr>
  <p:slideViewPr>
    <p:cSldViewPr snapToGrid="0">
      <p:cViewPr varScale="1">
        <p:scale>
          <a:sx n="49" d="100"/>
          <a:sy n="49" d="100"/>
        </p:scale>
        <p:origin x="131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psa Kapur" userId="2333450e912c969a" providerId="LiveId" clId="{B4F8D303-3310-436C-89F4-77F241AF7445}"/>
    <pc:docChg chg="undo redo custSel addSld delSld modSld sldOrd addMainMaster delMainMaster">
      <pc:chgData name="Epsa Kapur" userId="2333450e912c969a" providerId="LiveId" clId="{B4F8D303-3310-436C-89F4-77F241AF7445}" dt="2024-09-21T05:02:59.139" v="4992"/>
      <pc:docMkLst>
        <pc:docMk/>
      </pc:docMkLst>
      <pc:sldChg chg="addSp delSp modSp new mod setBg modClrScheme addAnim delAnim setClrOvrMap delDesignElem chgLayout">
        <pc:chgData name="Epsa Kapur" userId="2333450e912c969a" providerId="LiveId" clId="{B4F8D303-3310-436C-89F4-77F241AF7445}" dt="2024-09-17T04:39:09.313" v="646" actId="207"/>
        <pc:sldMkLst>
          <pc:docMk/>
          <pc:sldMk cId="1426757286" sldId="256"/>
        </pc:sldMkLst>
        <pc:spChg chg="mod">
          <ac:chgData name="Epsa Kapur" userId="2333450e912c969a" providerId="LiveId" clId="{B4F8D303-3310-436C-89F4-77F241AF7445}" dt="2024-09-17T04:39:09.313" v="646" actId="207"/>
          <ac:spMkLst>
            <pc:docMk/>
            <pc:sldMk cId="1426757286" sldId="256"/>
            <ac:spMk id="2" creationId="{49431DB9-7F11-73F5-E583-C0A7348DCFF6}"/>
          </ac:spMkLst>
        </pc:spChg>
        <pc:spChg chg="mod">
          <ac:chgData name="Epsa Kapur" userId="2333450e912c969a" providerId="LiveId" clId="{B4F8D303-3310-436C-89F4-77F241AF7445}" dt="2024-09-17T03:37:43.896" v="343" actId="26606"/>
          <ac:spMkLst>
            <pc:docMk/>
            <pc:sldMk cId="1426757286" sldId="256"/>
            <ac:spMk id="3" creationId="{1022C0AE-144F-8897-0941-6F645451BEDD}"/>
          </ac:spMkLst>
        </pc:spChg>
        <pc:spChg chg="add del">
          <ac:chgData name="Epsa Kapur" userId="2333450e912c969a" providerId="LiveId" clId="{B4F8D303-3310-436C-89F4-77F241AF7445}" dt="2024-09-17T03:37:43.854" v="342" actId="26606"/>
          <ac:spMkLst>
            <pc:docMk/>
            <pc:sldMk cId="1426757286" sldId="256"/>
            <ac:spMk id="8" creationId="{46DBB1A9-22FF-46E7-97B9-AE54774753DD}"/>
          </ac:spMkLst>
        </pc:spChg>
        <pc:spChg chg="add del">
          <ac:chgData name="Epsa Kapur" userId="2333450e912c969a" providerId="LiveId" clId="{B4F8D303-3310-436C-89F4-77F241AF7445}" dt="2024-09-17T03:25:26.036" v="80" actId="26606"/>
          <ac:spMkLst>
            <pc:docMk/>
            <pc:sldMk cId="1426757286" sldId="256"/>
            <ac:spMk id="9" creationId="{A5D0B0D3-D735-4619-AA45-B57B791E1744}"/>
          </ac:spMkLst>
        </pc:spChg>
        <pc:spChg chg="add del">
          <ac:chgData name="Epsa Kapur" userId="2333450e912c969a" providerId="LiveId" clId="{B4F8D303-3310-436C-89F4-77F241AF7445}" dt="2024-09-17T03:25:26.036" v="80" actId="26606"/>
          <ac:spMkLst>
            <pc:docMk/>
            <pc:sldMk cId="1426757286" sldId="256"/>
            <ac:spMk id="11" creationId="{25A2CBEC-4F23-437D-9D03-9968C9B79790}"/>
          </ac:spMkLst>
        </pc:spChg>
        <pc:spChg chg="add del">
          <ac:chgData name="Epsa Kapur" userId="2333450e912c969a" providerId="LiveId" clId="{B4F8D303-3310-436C-89F4-77F241AF7445}" dt="2024-09-17T03:37:54.228" v="345"/>
          <ac:spMkLst>
            <pc:docMk/>
            <pc:sldMk cId="1426757286" sldId="256"/>
            <ac:spMk id="12" creationId="{70068059-9097-4F05-BA38-CDD7DBF77372}"/>
          </ac:spMkLst>
        </pc:spChg>
        <pc:spChg chg="add del">
          <ac:chgData name="Epsa Kapur" userId="2333450e912c969a" providerId="LiveId" clId="{B4F8D303-3310-436C-89F4-77F241AF7445}" dt="2024-09-17T03:37:54.228" v="345"/>
          <ac:spMkLst>
            <pc:docMk/>
            <pc:sldMk cId="1426757286" sldId="256"/>
            <ac:spMk id="14" creationId="{E164A015-EDB3-4688-8B77-9255305411E1}"/>
          </ac:spMkLst>
        </pc:spChg>
        <pc:spChg chg="add del">
          <ac:chgData name="Epsa Kapur" userId="2333450e912c969a" providerId="LiveId" clId="{B4F8D303-3310-436C-89F4-77F241AF7445}" dt="2024-09-17T03:25:55.215" v="90" actId="26606"/>
          <ac:spMkLst>
            <pc:docMk/>
            <pc:sldMk cId="1426757286" sldId="256"/>
            <ac:spMk id="17" creationId="{195EA065-AC5D-431D-927E-87FF05884866}"/>
          </ac:spMkLst>
        </pc:spChg>
        <pc:spChg chg="add del">
          <ac:chgData name="Epsa Kapur" userId="2333450e912c969a" providerId="LiveId" clId="{B4F8D303-3310-436C-89F4-77F241AF7445}" dt="2024-09-17T03:25:55.215" v="90" actId="26606"/>
          <ac:spMkLst>
            <pc:docMk/>
            <pc:sldMk cId="1426757286" sldId="256"/>
            <ac:spMk id="19" creationId="{46934B3C-D73F-4CD0-95B1-0244D662D1C7}"/>
          </ac:spMkLst>
        </pc:spChg>
        <pc:spChg chg="add del">
          <ac:chgData name="Epsa Kapur" userId="2333450e912c969a" providerId="LiveId" clId="{B4F8D303-3310-436C-89F4-77F241AF7445}" dt="2024-09-17T03:25:26.036" v="80" actId="26606"/>
          <ac:spMkLst>
            <pc:docMk/>
            <pc:sldMk cId="1426757286" sldId="256"/>
            <ac:spMk id="21" creationId="{6264A856-A4F6-4068-9AC3-7B38A00DA75A}"/>
          </ac:spMkLst>
        </pc:spChg>
        <pc:spChg chg="add del">
          <ac:chgData name="Epsa Kapur" userId="2333450e912c969a" providerId="LiveId" clId="{B4F8D303-3310-436C-89F4-77F241AF7445}" dt="2024-09-17T03:25:28.613" v="82" actId="26606"/>
          <ac:spMkLst>
            <pc:docMk/>
            <pc:sldMk cId="1426757286" sldId="256"/>
            <ac:spMk id="32" creationId="{1E644DE9-8D09-43E2-BA69-F57482CFC93A}"/>
          </ac:spMkLst>
        </pc:spChg>
        <pc:spChg chg="add del">
          <ac:chgData name="Epsa Kapur" userId="2333450e912c969a" providerId="LiveId" clId="{B4F8D303-3310-436C-89F4-77F241AF7445}" dt="2024-09-17T03:25:28.613" v="82" actId="26606"/>
          <ac:spMkLst>
            <pc:docMk/>
            <pc:sldMk cId="1426757286" sldId="256"/>
            <ac:spMk id="33" creationId="{6C23C919-B32E-40FF-B3D8-631316E84E3E}"/>
          </ac:spMkLst>
        </pc:spChg>
        <pc:spChg chg="add del">
          <ac:chgData name="Epsa Kapur" userId="2333450e912c969a" providerId="LiveId" clId="{B4F8D303-3310-436C-89F4-77F241AF7445}" dt="2024-09-17T03:25:28.613" v="82" actId="26606"/>
          <ac:spMkLst>
            <pc:docMk/>
            <pc:sldMk cId="1426757286" sldId="256"/>
            <ac:spMk id="34" creationId="{61B17B84-F8A7-4053-9C9D-91E3CA7FFEFA}"/>
          </ac:spMkLst>
        </pc:spChg>
        <pc:spChg chg="add del">
          <ac:chgData name="Epsa Kapur" userId="2333450e912c969a" providerId="LiveId" clId="{B4F8D303-3310-436C-89F4-77F241AF7445}" dt="2024-09-17T03:25:31.590" v="84" actId="26606"/>
          <ac:spMkLst>
            <pc:docMk/>
            <pc:sldMk cId="1426757286" sldId="256"/>
            <ac:spMk id="37" creationId="{60220DBA-8988-4873-8FCD-3FFAC3CF13F6}"/>
          </ac:spMkLst>
        </pc:spChg>
        <pc:spChg chg="add del">
          <ac:chgData name="Epsa Kapur" userId="2333450e912c969a" providerId="LiveId" clId="{B4F8D303-3310-436C-89F4-77F241AF7445}" dt="2024-09-17T03:25:50.730" v="86" actId="26606"/>
          <ac:spMkLst>
            <pc:docMk/>
            <pc:sldMk cId="1426757286" sldId="256"/>
            <ac:spMk id="42" creationId="{D47766EE-4192-4B2D-A5A0-F60F9A5F743F}"/>
          </ac:spMkLst>
        </pc:spChg>
        <pc:spChg chg="add del">
          <ac:chgData name="Epsa Kapur" userId="2333450e912c969a" providerId="LiveId" clId="{B4F8D303-3310-436C-89F4-77F241AF7445}" dt="2024-09-17T03:25:50.730" v="86" actId="26606"/>
          <ac:spMkLst>
            <pc:docMk/>
            <pc:sldMk cId="1426757286" sldId="256"/>
            <ac:spMk id="44" creationId="{D6705569-F545-4F47-A260-A9202826EA20}"/>
          </ac:spMkLst>
        </pc:spChg>
        <pc:spChg chg="add del">
          <ac:chgData name="Epsa Kapur" userId="2333450e912c969a" providerId="LiveId" clId="{B4F8D303-3310-436C-89F4-77F241AF7445}" dt="2024-09-17T03:25:52.342" v="88" actId="26606"/>
          <ac:spMkLst>
            <pc:docMk/>
            <pc:sldMk cId="1426757286" sldId="256"/>
            <ac:spMk id="46" creationId="{9B7AD9F6-8CE7-4299-8FC6-328F4DCD3FF9}"/>
          </ac:spMkLst>
        </pc:spChg>
        <pc:spChg chg="add del">
          <ac:chgData name="Epsa Kapur" userId="2333450e912c969a" providerId="LiveId" clId="{B4F8D303-3310-436C-89F4-77F241AF7445}" dt="2024-09-17T03:25:52.342" v="88" actId="26606"/>
          <ac:spMkLst>
            <pc:docMk/>
            <pc:sldMk cId="1426757286" sldId="256"/>
            <ac:spMk id="47" creationId="{F49775AF-8896-43EE-92C6-83497D6DC56F}"/>
          </ac:spMkLst>
        </pc:spChg>
        <pc:spChg chg="add del">
          <ac:chgData name="Epsa Kapur" userId="2333450e912c969a" providerId="LiveId" clId="{B4F8D303-3310-436C-89F4-77F241AF7445}" dt="2024-09-17T03:25:55.215" v="90" actId="26606"/>
          <ac:spMkLst>
            <pc:docMk/>
            <pc:sldMk cId="1426757286" sldId="256"/>
            <ac:spMk id="50" creationId="{0DBF1ABE-8590-450D-BB49-BDDCCF3EEA9E}"/>
          </ac:spMkLst>
        </pc:spChg>
        <pc:spChg chg="add del">
          <ac:chgData name="Epsa Kapur" userId="2333450e912c969a" providerId="LiveId" clId="{B4F8D303-3310-436C-89F4-77F241AF7445}" dt="2024-09-17T03:25:55.215" v="90" actId="26606"/>
          <ac:spMkLst>
            <pc:docMk/>
            <pc:sldMk cId="1426757286" sldId="256"/>
            <ac:spMk id="52" creationId="{391F8D69-709A-4575-A393-B4C26481AF3B}"/>
          </ac:spMkLst>
        </pc:spChg>
        <pc:spChg chg="add del">
          <ac:chgData name="Epsa Kapur" userId="2333450e912c969a" providerId="LiveId" clId="{B4F8D303-3310-436C-89F4-77F241AF7445}" dt="2024-09-17T03:25:55.215" v="90" actId="26606"/>
          <ac:spMkLst>
            <pc:docMk/>
            <pc:sldMk cId="1426757286" sldId="256"/>
            <ac:spMk id="53" creationId="{C87A50C4-1191-461A-9E09-C8057F2AF01F}"/>
          </ac:spMkLst>
        </pc:spChg>
        <pc:spChg chg="add del">
          <ac:chgData name="Epsa Kapur" userId="2333450e912c969a" providerId="LiveId" clId="{B4F8D303-3310-436C-89F4-77F241AF7445}" dt="2024-09-17T03:25:55.215" v="90" actId="26606"/>
          <ac:spMkLst>
            <pc:docMk/>
            <pc:sldMk cId="1426757286" sldId="256"/>
            <ac:spMk id="54" creationId="{BC87DA9F-8DB2-4D48-8716-A928FBB8A5D2}"/>
          </ac:spMkLst>
        </pc:spChg>
        <pc:spChg chg="add del">
          <ac:chgData name="Epsa Kapur" userId="2333450e912c969a" providerId="LiveId" clId="{B4F8D303-3310-436C-89F4-77F241AF7445}" dt="2024-09-17T03:25:57.137" v="92" actId="26606"/>
          <ac:spMkLst>
            <pc:docMk/>
            <pc:sldMk cId="1426757286" sldId="256"/>
            <ac:spMk id="56" creationId="{71B2258F-86CA-4D4D-8270-BC05FCDEBFB3}"/>
          </ac:spMkLst>
        </pc:spChg>
        <pc:spChg chg="add del">
          <ac:chgData name="Epsa Kapur" userId="2333450e912c969a" providerId="LiveId" clId="{B4F8D303-3310-436C-89F4-77F241AF7445}" dt="2024-09-17T03:26:03.066" v="94" actId="26606"/>
          <ac:spMkLst>
            <pc:docMk/>
            <pc:sldMk cId="1426757286" sldId="256"/>
            <ac:spMk id="59" creationId="{37FDDF72-DE39-4F99-A3C1-DD9D7815D7DB}"/>
          </ac:spMkLst>
        </pc:spChg>
        <pc:spChg chg="add del">
          <ac:chgData name="Epsa Kapur" userId="2333450e912c969a" providerId="LiveId" clId="{B4F8D303-3310-436C-89F4-77F241AF7445}" dt="2024-09-17T03:26:03.066" v="94" actId="26606"/>
          <ac:spMkLst>
            <pc:docMk/>
            <pc:sldMk cId="1426757286" sldId="256"/>
            <ac:spMk id="60" creationId="{5E4ECE80-3AD1-450C-B62A-98788F193948}"/>
          </ac:spMkLst>
        </pc:spChg>
        <pc:spChg chg="add del">
          <ac:chgData name="Epsa Kapur" userId="2333450e912c969a" providerId="LiveId" clId="{B4F8D303-3310-436C-89F4-77F241AF7445}" dt="2024-09-17T03:26:03.066" v="94" actId="26606"/>
          <ac:spMkLst>
            <pc:docMk/>
            <pc:sldMk cId="1426757286" sldId="256"/>
            <ac:spMk id="61" creationId="{C4056FD6-9767-4B1A-ACC2-9883F6A5B86D}"/>
          </ac:spMkLst>
        </pc:spChg>
        <pc:spChg chg="add del">
          <ac:chgData name="Epsa Kapur" userId="2333450e912c969a" providerId="LiveId" clId="{B4F8D303-3310-436C-89F4-77F241AF7445}" dt="2024-09-17T03:26:08.110" v="96" actId="26606"/>
          <ac:spMkLst>
            <pc:docMk/>
            <pc:sldMk cId="1426757286" sldId="256"/>
            <ac:spMk id="64" creationId="{CA5B2A81-2C8E-4963-AFD4-E539D168B475}"/>
          </ac:spMkLst>
        </pc:spChg>
        <pc:spChg chg="add del">
          <ac:chgData name="Epsa Kapur" userId="2333450e912c969a" providerId="LiveId" clId="{B4F8D303-3310-436C-89F4-77F241AF7445}" dt="2024-09-17T03:26:16.164" v="98" actId="26606"/>
          <ac:spMkLst>
            <pc:docMk/>
            <pc:sldMk cId="1426757286" sldId="256"/>
            <ac:spMk id="68" creationId="{5C8041AD-0A28-47FA-8BFF-56BAAA24647F}"/>
          </ac:spMkLst>
        </pc:spChg>
        <pc:spChg chg="add del">
          <ac:chgData name="Epsa Kapur" userId="2333450e912c969a" providerId="LiveId" clId="{B4F8D303-3310-436C-89F4-77F241AF7445}" dt="2024-09-17T03:26:16.164" v="98" actId="26606"/>
          <ac:spMkLst>
            <pc:docMk/>
            <pc:sldMk cId="1426757286" sldId="256"/>
            <ac:spMk id="69" creationId="{72EF3F9A-9717-4ACB-A30D-96694842C4F7}"/>
          </ac:spMkLst>
        </pc:spChg>
        <pc:spChg chg="add del">
          <ac:chgData name="Epsa Kapur" userId="2333450e912c969a" providerId="LiveId" clId="{B4F8D303-3310-436C-89F4-77F241AF7445}" dt="2024-09-17T03:33:37.142" v="276"/>
          <ac:spMkLst>
            <pc:docMk/>
            <pc:sldMk cId="1426757286" sldId="256"/>
            <ac:spMk id="72" creationId="{D47766EE-4192-4B2D-A5A0-F60F9A5F743F}"/>
          </ac:spMkLst>
        </pc:spChg>
        <pc:spChg chg="add del">
          <ac:chgData name="Epsa Kapur" userId="2333450e912c969a" providerId="LiveId" clId="{B4F8D303-3310-436C-89F4-77F241AF7445}" dt="2024-09-17T03:33:37.142" v="276"/>
          <ac:spMkLst>
            <pc:docMk/>
            <pc:sldMk cId="1426757286" sldId="256"/>
            <ac:spMk id="74" creationId="{D6705569-F545-4F47-A260-A9202826EA20}"/>
          </ac:spMkLst>
        </pc:spChg>
        <pc:spChg chg="add del">
          <ac:chgData name="Epsa Kapur" userId="2333450e912c969a" providerId="LiveId" clId="{B4F8D303-3310-436C-89F4-77F241AF7445}" dt="2024-09-17T03:37:33.153" v="336"/>
          <ac:spMkLst>
            <pc:docMk/>
            <pc:sldMk cId="1426757286" sldId="256"/>
            <ac:spMk id="75" creationId="{EA50189A-2FD4-4608-A527-341A1811A64B}"/>
          </ac:spMkLst>
        </pc:spChg>
        <pc:spChg chg="add del">
          <ac:chgData name="Epsa Kapur" userId="2333450e912c969a" providerId="LiveId" clId="{B4F8D303-3310-436C-89F4-77F241AF7445}" dt="2024-09-17T03:36:37.095" v="327"/>
          <ac:spMkLst>
            <pc:docMk/>
            <pc:sldMk cId="1426757286" sldId="256"/>
            <ac:spMk id="78" creationId="{A8A41FDE-DCFF-432F-BE1C-B36B647F6BB3}"/>
          </ac:spMkLst>
        </pc:spChg>
        <pc:spChg chg="add del">
          <ac:chgData name="Epsa Kapur" userId="2333450e912c969a" providerId="LiveId" clId="{B4F8D303-3310-436C-89F4-77F241AF7445}" dt="2024-09-17T03:37:33.153" v="336"/>
          <ac:spMkLst>
            <pc:docMk/>
            <pc:sldMk cId="1426757286" sldId="256"/>
            <ac:spMk id="80" creationId="{95ECFC88-1E40-4C47-960F-87C500F10959}"/>
          </ac:spMkLst>
        </pc:spChg>
        <pc:spChg chg="add del">
          <ac:chgData name="Epsa Kapur" userId="2333450e912c969a" providerId="LiveId" clId="{B4F8D303-3310-436C-89F4-77F241AF7445}" dt="2024-09-17T03:37:33.153" v="336"/>
          <ac:spMkLst>
            <pc:docMk/>
            <pc:sldMk cId="1426757286" sldId="256"/>
            <ac:spMk id="82" creationId="{3B61BD80-022D-4577-9D14-EAD5DFD135CF}"/>
          </ac:spMkLst>
        </pc:spChg>
        <pc:grpChg chg="add del">
          <ac:chgData name="Epsa Kapur" userId="2333450e912c969a" providerId="LiveId" clId="{B4F8D303-3310-436C-89F4-77F241AF7445}" dt="2024-09-17T03:25:26.036" v="80" actId="26606"/>
          <ac:grpSpMkLst>
            <pc:docMk/>
            <pc:sldMk cId="1426757286" sldId="256"/>
            <ac:grpSpMk id="13" creationId="{DBBA0A0D-8F6A-400A-9E49-8C008E2C7DB1}"/>
          </ac:grpSpMkLst>
        </pc:grpChg>
        <pc:grpChg chg="add del">
          <ac:chgData name="Epsa Kapur" userId="2333450e912c969a" providerId="LiveId" clId="{B4F8D303-3310-436C-89F4-77F241AF7445}" dt="2024-09-17T03:25:26.036" v="80" actId="26606"/>
          <ac:grpSpMkLst>
            <pc:docMk/>
            <pc:sldMk cId="1426757286" sldId="256"/>
            <ac:grpSpMk id="23" creationId="{C2983E8C-44FB-463B-B6B0-B53E96ACCD72}"/>
          </ac:grpSpMkLst>
        </pc:grpChg>
        <pc:picChg chg="add del">
          <ac:chgData name="Epsa Kapur" userId="2333450e912c969a" providerId="LiveId" clId="{B4F8D303-3310-436C-89F4-77F241AF7445}" dt="2024-09-17T03:25:26.036" v="80" actId="26606"/>
          <ac:picMkLst>
            <pc:docMk/>
            <pc:sldMk cId="1426757286" sldId="256"/>
            <ac:picMk id="4" creationId="{750CAE27-1CEB-C5C0-D4DF-BDA18003FE51}"/>
          </ac:picMkLst>
        </pc:picChg>
        <pc:picChg chg="add del">
          <ac:chgData name="Epsa Kapur" userId="2333450e912c969a" providerId="LiveId" clId="{B4F8D303-3310-436C-89F4-77F241AF7445}" dt="2024-09-17T03:25:28.613" v="82" actId="26606"/>
          <ac:picMkLst>
            <pc:docMk/>
            <pc:sldMk cId="1426757286" sldId="256"/>
            <ac:picMk id="35" creationId="{E86DDF9D-70EF-9AA5-2189-850E9F8D1708}"/>
          </ac:picMkLst>
        </pc:picChg>
        <pc:picChg chg="add del">
          <ac:chgData name="Epsa Kapur" userId="2333450e912c969a" providerId="LiveId" clId="{B4F8D303-3310-436C-89F4-77F241AF7445}" dt="2024-09-17T03:25:31.590" v="84" actId="26606"/>
          <ac:picMkLst>
            <pc:docMk/>
            <pc:sldMk cId="1426757286" sldId="256"/>
            <ac:picMk id="38" creationId="{01FB272F-86B5-3EDB-0186-B9056D983A59}"/>
          </ac:picMkLst>
        </pc:picChg>
        <pc:picChg chg="add del">
          <ac:chgData name="Epsa Kapur" userId="2333450e912c969a" providerId="LiveId" clId="{B4F8D303-3310-436C-89F4-77F241AF7445}" dt="2024-09-17T03:25:50.730" v="86" actId="26606"/>
          <ac:picMkLst>
            <pc:docMk/>
            <pc:sldMk cId="1426757286" sldId="256"/>
            <ac:picMk id="43" creationId="{0BA52961-068E-2803-6F5A-248BE6DF3FE8}"/>
          </ac:picMkLst>
        </pc:picChg>
        <pc:picChg chg="add del">
          <ac:chgData name="Epsa Kapur" userId="2333450e912c969a" providerId="LiveId" clId="{B4F8D303-3310-436C-89F4-77F241AF7445}" dt="2024-09-17T03:25:52.342" v="88" actId="26606"/>
          <ac:picMkLst>
            <pc:docMk/>
            <pc:sldMk cId="1426757286" sldId="256"/>
            <ac:picMk id="48" creationId="{95183EF4-1155-CDA9-707E-11E5AA661C2A}"/>
          </ac:picMkLst>
        </pc:picChg>
        <pc:picChg chg="add del">
          <ac:chgData name="Epsa Kapur" userId="2333450e912c969a" providerId="LiveId" clId="{B4F8D303-3310-436C-89F4-77F241AF7445}" dt="2024-09-17T03:25:55.215" v="90" actId="26606"/>
          <ac:picMkLst>
            <pc:docMk/>
            <pc:sldMk cId="1426757286" sldId="256"/>
            <ac:picMk id="51" creationId="{93A4912B-7A2C-515C-F69F-CBABA92A4C11}"/>
          </ac:picMkLst>
        </pc:picChg>
        <pc:picChg chg="add del">
          <ac:chgData name="Epsa Kapur" userId="2333450e912c969a" providerId="LiveId" clId="{B4F8D303-3310-436C-89F4-77F241AF7445}" dt="2024-09-17T03:25:57.137" v="92" actId="26606"/>
          <ac:picMkLst>
            <pc:docMk/>
            <pc:sldMk cId="1426757286" sldId="256"/>
            <ac:picMk id="57" creationId="{FE7616E1-63FA-C35A-E82D-6081FDA09C53}"/>
          </ac:picMkLst>
        </pc:picChg>
        <pc:picChg chg="add del">
          <ac:chgData name="Epsa Kapur" userId="2333450e912c969a" providerId="LiveId" clId="{B4F8D303-3310-436C-89F4-77F241AF7445}" dt="2024-09-17T03:26:03.066" v="94" actId="26606"/>
          <ac:picMkLst>
            <pc:docMk/>
            <pc:sldMk cId="1426757286" sldId="256"/>
            <ac:picMk id="62" creationId="{BC97A6EE-139B-0930-5330-949B4236855F}"/>
          </ac:picMkLst>
        </pc:picChg>
        <pc:picChg chg="add del">
          <ac:chgData name="Epsa Kapur" userId="2333450e912c969a" providerId="LiveId" clId="{B4F8D303-3310-436C-89F4-77F241AF7445}" dt="2024-09-17T03:26:08.110" v="96" actId="26606"/>
          <ac:picMkLst>
            <pc:docMk/>
            <pc:sldMk cId="1426757286" sldId="256"/>
            <ac:picMk id="65" creationId="{70CFFB10-F657-FAD1-7946-F8E9DEC5FF94}"/>
          </ac:picMkLst>
        </pc:picChg>
        <pc:picChg chg="add del">
          <ac:chgData name="Epsa Kapur" userId="2333450e912c969a" providerId="LiveId" clId="{B4F8D303-3310-436C-89F4-77F241AF7445}" dt="2024-09-17T03:26:16.164" v="98" actId="26606"/>
          <ac:picMkLst>
            <pc:docMk/>
            <pc:sldMk cId="1426757286" sldId="256"/>
            <ac:picMk id="70" creationId="{7A14B20E-E662-89F8-BE5E-C27C45944607}"/>
          </ac:picMkLst>
        </pc:picChg>
        <pc:picChg chg="add del mod ord">
          <ac:chgData name="Epsa Kapur" userId="2333450e912c969a" providerId="LiveId" clId="{B4F8D303-3310-436C-89F4-77F241AF7445}" dt="2024-09-17T03:37:38.288" v="340" actId="478"/>
          <ac:picMkLst>
            <pc:docMk/>
            <pc:sldMk cId="1426757286" sldId="256"/>
            <ac:picMk id="73" creationId="{0BA52961-068E-2803-6F5A-248BE6DF3FE8}"/>
          </ac:picMkLst>
        </pc:picChg>
        <pc:cxnChg chg="add del">
          <ac:chgData name="Epsa Kapur" userId="2333450e912c969a" providerId="LiveId" clId="{B4F8D303-3310-436C-89F4-77F241AF7445}" dt="2024-09-17T03:37:43.854" v="342" actId="26606"/>
          <ac:cxnSpMkLst>
            <pc:docMk/>
            <pc:sldMk cId="1426757286" sldId="256"/>
            <ac:cxnSpMk id="10" creationId="{3A1AAD47-56AD-4EE6-A88C-981D060DC2D6}"/>
          </ac:cxnSpMkLst>
        </pc:cxnChg>
        <pc:cxnChg chg="add del">
          <ac:chgData name="Epsa Kapur" userId="2333450e912c969a" providerId="LiveId" clId="{B4F8D303-3310-436C-89F4-77F241AF7445}" dt="2024-09-17T03:25:31.590" v="84" actId="26606"/>
          <ac:cxnSpMkLst>
            <pc:docMk/>
            <pc:sldMk cId="1426757286" sldId="256"/>
            <ac:cxnSpMk id="15" creationId="{95C0F619-4F98-49B2-B92F-39B242F38F5D}"/>
          </ac:cxnSpMkLst>
        </pc:cxnChg>
        <pc:cxnChg chg="add del">
          <ac:chgData name="Epsa Kapur" userId="2333450e912c969a" providerId="LiveId" clId="{B4F8D303-3310-436C-89F4-77F241AF7445}" dt="2024-09-17T03:25:31.590" v="84" actId="26606"/>
          <ac:cxnSpMkLst>
            <pc:docMk/>
            <pc:sldMk cId="1426757286" sldId="256"/>
            <ac:cxnSpMk id="39" creationId="{3A8CB1B5-064D-4590-A7F2-70C604854D32}"/>
          </ac:cxnSpMkLst>
        </pc:cxnChg>
        <pc:cxnChg chg="add del">
          <ac:chgData name="Epsa Kapur" userId="2333450e912c969a" providerId="LiveId" clId="{B4F8D303-3310-436C-89F4-77F241AF7445}" dt="2024-09-17T03:25:31.590" v="84" actId="26606"/>
          <ac:cxnSpMkLst>
            <pc:docMk/>
            <pc:sldMk cId="1426757286" sldId="256"/>
            <ac:cxnSpMk id="40" creationId="{923F81E2-AE9A-4D71-87B5-D24817F30684}"/>
          </ac:cxnSpMkLst>
        </pc:cxnChg>
        <pc:cxnChg chg="add del">
          <ac:chgData name="Epsa Kapur" userId="2333450e912c969a" providerId="LiveId" clId="{B4F8D303-3310-436C-89F4-77F241AF7445}" dt="2024-09-17T03:26:08.110" v="96" actId="26606"/>
          <ac:cxnSpMkLst>
            <pc:docMk/>
            <pc:sldMk cId="1426757286" sldId="256"/>
            <ac:cxnSpMk id="66" creationId="{9E7C23BC-DAA6-40E1-8166-B8C4439D1430}"/>
          </ac:cxnSpMkLst>
        </pc:cxnChg>
      </pc:sldChg>
      <pc:sldChg chg="addSp delSp modSp new mod setBg modClrScheme setClrOvrMap delDesignElem chgLayout">
        <pc:chgData name="Epsa Kapur" userId="2333450e912c969a" providerId="LiveId" clId="{B4F8D303-3310-436C-89F4-77F241AF7445}" dt="2024-09-21T03:04:24.592" v="3823" actId="255"/>
        <pc:sldMkLst>
          <pc:docMk/>
          <pc:sldMk cId="39739115" sldId="257"/>
        </pc:sldMkLst>
        <pc:spChg chg="mod">
          <ac:chgData name="Epsa Kapur" userId="2333450e912c969a" providerId="LiveId" clId="{B4F8D303-3310-436C-89F4-77F241AF7445}" dt="2024-09-18T01:29:49.064" v="1463" actId="26606"/>
          <ac:spMkLst>
            <pc:docMk/>
            <pc:sldMk cId="39739115" sldId="257"/>
            <ac:spMk id="2" creationId="{4BD71738-916D-188C-67A2-6979C7E68763}"/>
          </ac:spMkLst>
        </pc:spChg>
        <pc:spChg chg="add mod">
          <ac:chgData name="Epsa Kapur" userId="2333450e912c969a" providerId="LiveId" clId="{B4F8D303-3310-436C-89F4-77F241AF7445}" dt="2024-09-17T04:37:34.713" v="632"/>
          <ac:spMkLst>
            <pc:docMk/>
            <pc:sldMk cId="39739115" sldId="257"/>
            <ac:spMk id="3" creationId="{3690FE57-D92C-D35C-E7E2-12BF9C351057}"/>
          </ac:spMkLst>
        </pc:spChg>
        <pc:spChg chg="add del mod">
          <ac:chgData name="Epsa Kapur" userId="2333450e912c969a" providerId="LiveId" clId="{B4F8D303-3310-436C-89F4-77F241AF7445}" dt="2024-09-17T03:29:28.540" v="218" actId="26606"/>
          <ac:spMkLst>
            <pc:docMk/>
            <pc:sldMk cId="39739115" sldId="257"/>
            <ac:spMk id="3" creationId="{F2225B3C-201E-C90A-8273-0C6E24DB6276}"/>
          </ac:spMkLst>
        </pc:spChg>
        <pc:spChg chg="add del mod">
          <ac:chgData name="Epsa Kapur" userId="2333450e912c969a" providerId="LiveId" clId="{B4F8D303-3310-436C-89F4-77F241AF7445}" dt="2024-09-18T01:26:58.097" v="1387"/>
          <ac:spMkLst>
            <pc:docMk/>
            <pc:sldMk cId="39739115" sldId="257"/>
            <ac:spMk id="4" creationId="{D42CF43F-8EFC-7508-B180-B0731313A85C}"/>
          </ac:spMkLst>
        </pc:spChg>
        <pc:spChg chg="del">
          <ac:chgData name="Epsa Kapur" userId="2333450e912c969a" providerId="LiveId" clId="{B4F8D303-3310-436C-89F4-77F241AF7445}" dt="2024-09-17T03:26:52.074" v="124" actId="478"/>
          <ac:spMkLst>
            <pc:docMk/>
            <pc:sldMk cId="39739115" sldId="257"/>
            <ac:spMk id="4" creationId="{F6B3461B-CC27-A470-0D79-085D897E42F6}"/>
          </ac:spMkLst>
        </pc:spChg>
        <pc:spChg chg="add mod">
          <ac:chgData name="Epsa Kapur" userId="2333450e912c969a" providerId="LiveId" clId="{B4F8D303-3310-436C-89F4-77F241AF7445}" dt="2024-09-18T01:26:32.613" v="1381"/>
          <ac:spMkLst>
            <pc:docMk/>
            <pc:sldMk cId="39739115" sldId="257"/>
            <ac:spMk id="5" creationId="{18A9901B-F307-98B5-78B1-9A646165D8DD}"/>
          </ac:spMkLst>
        </pc:spChg>
        <pc:spChg chg="del">
          <ac:chgData name="Epsa Kapur" userId="2333450e912c969a" providerId="LiveId" clId="{B4F8D303-3310-436C-89F4-77F241AF7445}" dt="2024-09-17T03:26:55.396" v="125" actId="478"/>
          <ac:spMkLst>
            <pc:docMk/>
            <pc:sldMk cId="39739115" sldId="257"/>
            <ac:spMk id="5" creationId="{BFA369B3-A1A2-CFFD-957A-7CC14E236B73}"/>
          </ac:spMkLst>
        </pc:spChg>
        <pc:spChg chg="del mod">
          <ac:chgData name="Epsa Kapur" userId="2333450e912c969a" providerId="LiveId" clId="{B4F8D303-3310-436C-89F4-77F241AF7445}" dt="2024-09-17T03:31:28.129" v="246" actId="478"/>
          <ac:spMkLst>
            <pc:docMk/>
            <pc:sldMk cId="39739115" sldId="257"/>
            <ac:spMk id="6" creationId="{098DA84C-F5E2-D456-9BEB-1D471349620E}"/>
          </ac:spMkLst>
        </pc:spChg>
        <pc:spChg chg="add mod">
          <ac:chgData name="Epsa Kapur" userId="2333450e912c969a" providerId="LiveId" clId="{B4F8D303-3310-436C-89F4-77F241AF7445}" dt="2024-09-18T01:29:06.570" v="1425"/>
          <ac:spMkLst>
            <pc:docMk/>
            <pc:sldMk cId="39739115" sldId="257"/>
            <ac:spMk id="6" creationId="{6B9B2C5F-0CFC-A3E7-8070-4498AA46B9F6}"/>
          </ac:spMkLst>
        </pc:spChg>
        <pc:spChg chg="add del">
          <ac:chgData name="Epsa Kapur" userId="2333450e912c969a" providerId="LiveId" clId="{B4F8D303-3310-436C-89F4-77F241AF7445}" dt="2024-09-17T03:29:21.824" v="211" actId="26606"/>
          <ac:spMkLst>
            <pc:docMk/>
            <pc:sldMk cId="39739115" sldId="257"/>
            <ac:spMk id="12" creationId="{5136411B-F154-80A1-9B3E-ECE87291DE3E}"/>
          </ac:spMkLst>
        </pc:spChg>
        <pc:spChg chg="add del">
          <ac:chgData name="Epsa Kapur" userId="2333450e912c969a" providerId="LiveId" clId="{B4F8D303-3310-436C-89F4-77F241AF7445}" dt="2024-09-17T03:29:21.824" v="211" actId="26606"/>
          <ac:spMkLst>
            <pc:docMk/>
            <pc:sldMk cId="39739115" sldId="257"/>
            <ac:spMk id="14" creationId="{052BF860-6CF0-7BD3-7DBC-88ABC9FC0842}"/>
          </ac:spMkLst>
        </pc:spChg>
        <pc:spChg chg="add del">
          <ac:chgData name="Epsa Kapur" userId="2333450e912c969a" providerId="LiveId" clId="{B4F8D303-3310-436C-89F4-77F241AF7445}" dt="2024-09-17T03:29:24.935" v="213" actId="26606"/>
          <ac:spMkLst>
            <pc:docMk/>
            <pc:sldMk cId="39739115" sldId="257"/>
            <ac:spMk id="16" creationId="{F41DB851-3400-D6C3-EA7F-23365F6EA6C4}"/>
          </ac:spMkLst>
        </pc:spChg>
        <pc:spChg chg="add del">
          <ac:chgData name="Epsa Kapur" userId="2333450e912c969a" providerId="LiveId" clId="{B4F8D303-3310-436C-89F4-77F241AF7445}" dt="2024-09-17T03:29:24.935" v="213" actId="26606"/>
          <ac:spMkLst>
            <pc:docMk/>
            <pc:sldMk cId="39739115" sldId="257"/>
            <ac:spMk id="17" creationId="{E502B75C-692E-C8AF-9760-C173C04701BE}"/>
          </ac:spMkLst>
        </pc:spChg>
        <pc:spChg chg="add del mod">
          <ac:chgData name="Epsa Kapur" userId="2333450e912c969a" providerId="LiveId" clId="{B4F8D303-3310-436C-89F4-77F241AF7445}" dt="2024-09-17T03:29:27.110" v="215" actId="26606"/>
          <ac:spMkLst>
            <pc:docMk/>
            <pc:sldMk cId="39739115" sldId="257"/>
            <ac:spMk id="20" creationId="{2BAC1CF1-7288-7081-0BD4-4A4DA8E9CEEF}"/>
          </ac:spMkLst>
        </pc:spChg>
        <pc:spChg chg="add del mod">
          <ac:chgData name="Epsa Kapur" userId="2333450e912c969a" providerId="LiveId" clId="{B4F8D303-3310-436C-89F4-77F241AF7445}" dt="2024-09-17T03:29:27.110" v="215" actId="26606"/>
          <ac:spMkLst>
            <pc:docMk/>
            <pc:sldMk cId="39739115" sldId="257"/>
            <ac:spMk id="21" creationId="{E9339A31-24A4-DD3F-0063-1D9093437E7E}"/>
          </ac:spMkLst>
        </pc:spChg>
        <pc:spChg chg="add del mod">
          <ac:chgData name="Epsa Kapur" userId="2333450e912c969a" providerId="LiveId" clId="{B4F8D303-3310-436C-89F4-77F241AF7445}" dt="2024-09-17T03:29:27.110" v="215" actId="26606"/>
          <ac:spMkLst>
            <pc:docMk/>
            <pc:sldMk cId="39739115" sldId="257"/>
            <ac:spMk id="22" creationId="{713297AE-2668-89EA-954F-570F5D3B2696}"/>
          </ac:spMkLst>
        </pc:spChg>
        <pc:spChg chg="add del">
          <ac:chgData name="Epsa Kapur" userId="2333450e912c969a" providerId="LiveId" clId="{B4F8D303-3310-436C-89F4-77F241AF7445}" dt="2024-09-17T03:29:28.493" v="217" actId="26606"/>
          <ac:spMkLst>
            <pc:docMk/>
            <pc:sldMk cId="39739115" sldId="257"/>
            <ac:spMk id="25" creationId="{F41DB851-3400-D6C3-EA7F-23365F6EA6C4}"/>
          </ac:spMkLst>
        </pc:spChg>
        <pc:spChg chg="add del">
          <ac:chgData name="Epsa Kapur" userId="2333450e912c969a" providerId="LiveId" clId="{B4F8D303-3310-436C-89F4-77F241AF7445}" dt="2024-09-17T03:29:28.493" v="217" actId="26606"/>
          <ac:spMkLst>
            <pc:docMk/>
            <pc:sldMk cId="39739115" sldId="257"/>
            <ac:spMk id="26" creationId="{E502B75C-692E-C8AF-9760-C173C04701BE}"/>
          </ac:spMkLst>
        </pc:spChg>
        <pc:spChg chg="add del mod">
          <ac:chgData name="Epsa Kapur" userId="2333450e912c969a" providerId="LiveId" clId="{B4F8D303-3310-436C-89F4-77F241AF7445}" dt="2024-09-17T03:29:37.611" v="220" actId="26606"/>
          <ac:spMkLst>
            <pc:docMk/>
            <pc:sldMk cId="39739115" sldId="257"/>
            <ac:spMk id="29" creationId="{2BAC1CF1-7288-7081-0BD4-4A4DA8E9CEEF}"/>
          </ac:spMkLst>
        </pc:spChg>
        <pc:spChg chg="add del mod">
          <ac:chgData name="Epsa Kapur" userId="2333450e912c969a" providerId="LiveId" clId="{B4F8D303-3310-436C-89F4-77F241AF7445}" dt="2024-09-17T03:29:33.626" v="219" actId="478"/>
          <ac:spMkLst>
            <pc:docMk/>
            <pc:sldMk cId="39739115" sldId="257"/>
            <ac:spMk id="30" creationId="{E9339A31-24A4-DD3F-0063-1D9093437E7E}"/>
          </ac:spMkLst>
        </pc:spChg>
        <pc:spChg chg="add del mod">
          <ac:chgData name="Epsa Kapur" userId="2333450e912c969a" providerId="LiveId" clId="{B4F8D303-3310-436C-89F4-77F241AF7445}" dt="2024-09-17T03:30:41.004" v="239" actId="478"/>
          <ac:spMkLst>
            <pc:docMk/>
            <pc:sldMk cId="39739115" sldId="257"/>
            <ac:spMk id="31" creationId="{713297AE-2668-89EA-954F-570F5D3B2696}"/>
          </ac:spMkLst>
        </pc:spChg>
        <pc:spChg chg="add del">
          <ac:chgData name="Epsa Kapur" userId="2333450e912c969a" providerId="LiveId" clId="{B4F8D303-3310-436C-89F4-77F241AF7445}" dt="2024-09-17T03:34:04.357" v="285" actId="26606"/>
          <ac:spMkLst>
            <pc:docMk/>
            <pc:sldMk cId="39739115" sldId="257"/>
            <ac:spMk id="34" creationId="{F7422F06-6017-4361-8872-E0E2CEB20B48}"/>
          </ac:spMkLst>
        </pc:spChg>
        <pc:spChg chg="add del">
          <ac:chgData name="Epsa Kapur" userId="2333450e912c969a" providerId="LiveId" clId="{B4F8D303-3310-436C-89F4-77F241AF7445}" dt="2024-09-17T03:34:19.768" v="291" actId="26606"/>
          <ac:spMkLst>
            <pc:docMk/>
            <pc:sldMk cId="39739115" sldId="257"/>
            <ac:spMk id="35" creationId="{B32DC26D-8B9B-4CC1-B3CC-D3EA0FB162CD}"/>
          </ac:spMkLst>
        </pc:spChg>
        <pc:spChg chg="add del mod">
          <ac:chgData name="Epsa Kapur" userId="2333450e912c969a" providerId="LiveId" clId="{B4F8D303-3310-436C-89F4-77F241AF7445}" dt="2024-09-17T03:30:38.542" v="238" actId="478"/>
          <ac:spMkLst>
            <pc:docMk/>
            <pc:sldMk cId="39739115" sldId="257"/>
            <ac:spMk id="37" creationId="{2E402D90-492B-5BBE-5442-D0EA3EF8E427}"/>
          </ac:spMkLst>
        </pc:spChg>
        <pc:spChg chg="add del mod">
          <ac:chgData name="Epsa Kapur" userId="2333450e912c969a" providerId="LiveId" clId="{B4F8D303-3310-436C-89F4-77F241AF7445}" dt="2024-09-17T03:30:08.664" v="229" actId="26606"/>
          <ac:spMkLst>
            <pc:docMk/>
            <pc:sldMk cId="39739115" sldId="257"/>
            <ac:spMk id="39" creationId="{D810E10B-F727-C853-FBE6-66CA1D3959AF}"/>
          </ac:spMkLst>
        </pc:spChg>
        <pc:spChg chg="add del mod">
          <ac:chgData name="Epsa Kapur" userId="2333450e912c969a" providerId="LiveId" clId="{B4F8D303-3310-436C-89F4-77F241AF7445}" dt="2024-09-17T03:30:33.580" v="237" actId="26606"/>
          <ac:spMkLst>
            <pc:docMk/>
            <pc:sldMk cId="39739115" sldId="257"/>
            <ac:spMk id="40" creationId="{D2F0930E-D99E-AC5F-C957-C19CBE9D3680}"/>
          </ac:spMkLst>
        </pc:spChg>
        <pc:spChg chg="add del">
          <ac:chgData name="Epsa Kapur" userId="2333450e912c969a" providerId="LiveId" clId="{B4F8D303-3310-436C-89F4-77F241AF7445}" dt="2024-09-17T03:34:58.483" v="298"/>
          <ac:spMkLst>
            <pc:docMk/>
            <pc:sldMk cId="39739115" sldId="257"/>
            <ac:spMk id="41" creationId="{12F7E335-851A-4CAE-B09F-E657819D4600}"/>
          </ac:spMkLst>
        </pc:spChg>
        <pc:spChg chg="add del mod">
          <ac:chgData name="Epsa Kapur" userId="2333450e912c969a" providerId="LiveId" clId="{B4F8D303-3310-436C-89F4-77F241AF7445}" dt="2024-09-17T03:29:48.310" v="222" actId="26606"/>
          <ac:spMkLst>
            <pc:docMk/>
            <pc:sldMk cId="39739115" sldId="257"/>
            <ac:spMk id="42" creationId="{65FBBE77-9AEF-3E4C-4F9A-CD6B40E836F3}"/>
          </ac:spMkLst>
        </pc:spChg>
        <pc:spChg chg="add del">
          <ac:chgData name="Epsa Kapur" userId="2333450e912c969a" providerId="LiveId" clId="{B4F8D303-3310-436C-89F4-77F241AF7445}" dt="2024-09-17T03:34:58.483" v="298"/>
          <ac:spMkLst>
            <pc:docMk/>
            <pc:sldMk cId="39739115" sldId="257"/>
            <ac:spMk id="43" creationId="{10B541F0-7F6E-402E-84D8-CF96EACA5FBC}"/>
          </ac:spMkLst>
        </pc:spChg>
        <pc:spChg chg="add del">
          <ac:chgData name="Epsa Kapur" userId="2333450e912c969a" providerId="LiveId" clId="{B4F8D303-3310-436C-89F4-77F241AF7445}" dt="2024-09-17T03:34:58.483" v="298"/>
          <ac:spMkLst>
            <pc:docMk/>
            <pc:sldMk cId="39739115" sldId="257"/>
            <ac:spMk id="44" creationId="{F747F1B4-B831-4277-8AB0-32767F7EB7BF}"/>
          </ac:spMkLst>
        </pc:spChg>
        <pc:spChg chg="add del">
          <ac:chgData name="Epsa Kapur" userId="2333450e912c969a" providerId="LiveId" clId="{B4F8D303-3310-436C-89F4-77F241AF7445}" dt="2024-09-17T03:30:33.533" v="236" actId="26606"/>
          <ac:spMkLst>
            <pc:docMk/>
            <pc:sldMk cId="39739115" sldId="257"/>
            <ac:spMk id="45" creationId="{0A3D501F-2736-82B1-5569-3503A2B86A2B}"/>
          </ac:spMkLst>
        </pc:spChg>
        <pc:spChg chg="add del">
          <ac:chgData name="Epsa Kapur" userId="2333450e912c969a" providerId="LiveId" clId="{B4F8D303-3310-436C-89F4-77F241AF7445}" dt="2024-09-17T03:34:58.483" v="298"/>
          <ac:spMkLst>
            <pc:docMk/>
            <pc:sldMk cId="39739115" sldId="257"/>
            <ac:spMk id="46" creationId="{D80CFA21-AB7C-4BEB-9BFF-05764FBBF3C6}"/>
          </ac:spMkLst>
        </pc:spChg>
        <pc:spChg chg="add del">
          <ac:chgData name="Epsa Kapur" userId="2333450e912c969a" providerId="LiveId" clId="{B4F8D303-3310-436C-89F4-77F241AF7445}" dt="2024-09-17T03:35:16.483" v="301" actId="26606"/>
          <ac:spMkLst>
            <pc:docMk/>
            <pc:sldMk cId="39739115" sldId="257"/>
            <ac:spMk id="47" creationId="{F7422F06-6017-4361-8872-E0E2CEB20B48}"/>
          </ac:spMkLst>
        </pc:spChg>
        <pc:spChg chg="add del">
          <ac:chgData name="Epsa Kapur" userId="2333450e912c969a" providerId="LiveId" clId="{B4F8D303-3310-436C-89F4-77F241AF7445}" dt="2024-09-17T03:36:09.749" v="320"/>
          <ac:spMkLst>
            <pc:docMk/>
            <pc:sldMk cId="39739115" sldId="257"/>
            <ac:spMk id="49" creationId="{B32DC26D-8B9B-4CC1-B3CC-D3EA0FB162CD}"/>
          </ac:spMkLst>
        </pc:spChg>
        <pc:graphicFrameChg chg="add del">
          <ac:chgData name="Epsa Kapur" userId="2333450e912c969a" providerId="LiveId" clId="{B4F8D303-3310-436C-89F4-77F241AF7445}" dt="2024-09-17T03:29:21.824" v="211" actId="26606"/>
          <ac:graphicFrameMkLst>
            <pc:docMk/>
            <pc:sldMk cId="39739115" sldId="257"/>
            <ac:graphicFrameMk id="8" creationId="{39C1E6D1-2FEE-115C-1659-5C886EBD2D0C}"/>
          </ac:graphicFrameMkLst>
        </pc:graphicFrameChg>
        <pc:graphicFrameChg chg="add del">
          <ac:chgData name="Epsa Kapur" userId="2333450e912c969a" providerId="LiveId" clId="{B4F8D303-3310-436C-89F4-77F241AF7445}" dt="2024-09-17T03:29:24.935" v="213" actId="26606"/>
          <ac:graphicFrameMkLst>
            <pc:docMk/>
            <pc:sldMk cId="39739115" sldId="257"/>
            <ac:graphicFrameMk id="18" creationId="{F783BAA9-93F8-199D-BAC9-FF33B0AA311E}"/>
          </ac:graphicFrameMkLst>
        </pc:graphicFrameChg>
        <pc:graphicFrameChg chg="add del mod">
          <ac:chgData name="Epsa Kapur" userId="2333450e912c969a" providerId="LiveId" clId="{B4F8D303-3310-436C-89F4-77F241AF7445}" dt="2024-09-17T03:29:27.110" v="215" actId="26606"/>
          <ac:graphicFrameMkLst>
            <pc:docMk/>
            <pc:sldMk cId="39739115" sldId="257"/>
            <ac:graphicFrameMk id="23" creationId="{B8215D1B-67C6-B226-BF5C-8887E0892267}"/>
          </ac:graphicFrameMkLst>
        </pc:graphicFrameChg>
        <pc:graphicFrameChg chg="add del">
          <ac:chgData name="Epsa Kapur" userId="2333450e912c969a" providerId="LiveId" clId="{B4F8D303-3310-436C-89F4-77F241AF7445}" dt="2024-09-17T03:29:28.493" v="217" actId="26606"/>
          <ac:graphicFrameMkLst>
            <pc:docMk/>
            <pc:sldMk cId="39739115" sldId="257"/>
            <ac:graphicFrameMk id="27" creationId="{F783BAA9-93F8-199D-BAC9-FF33B0AA311E}"/>
          </ac:graphicFrameMkLst>
        </pc:graphicFrameChg>
        <pc:graphicFrameChg chg="add mod modGraphic">
          <ac:chgData name="Epsa Kapur" userId="2333450e912c969a" providerId="LiveId" clId="{B4F8D303-3310-436C-89F4-77F241AF7445}" dt="2024-09-21T03:04:24.592" v="3823" actId="255"/>
          <ac:graphicFrameMkLst>
            <pc:docMk/>
            <pc:sldMk cId="39739115" sldId="257"/>
            <ac:graphicFrameMk id="32" creationId="{B8215D1B-67C6-B226-BF5C-8887E0892267}"/>
          </ac:graphicFrameMkLst>
        </pc:graphicFrameChg>
        <pc:cxnChg chg="add del">
          <ac:chgData name="Epsa Kapur" userId="2333450e912c969a" providerId="LiveId" clId="{B4F8D303-3310-436C-89F4-77F241AF7445}" dt="2024-09-17T03:34:19.768" v="291" actId="26606"/>
          <ac:cxnSpMkLst>
            <pc:docMk/>
            <pc:sldMk cId="39739115" sldId="257"/>
            <ac:cxnSpMk id="36" creationId="{FBB7ADC3-53A0-44F2-914A-78CADAF33411}"/>
          </ac:cxnSpMkLst>
        </pc:cxnChg>
        <pc:cxnChg chg="add del">
          <ac:chgData name="Epsa Kapur" userId="2333450e912c969a" providerId="LiveId" clId="{B4F8D303-3310-436C-89F4-77F241AF7445}" dt="2024-09-17T03:34:42.879" v="294"/>
          <ac:cxnSpMkLst>
            <pc:docMk/>
            <pc:sldMk cId="39739115" sldId="257"/>
            <ac:cxnSpMk id="38" creationId="{3FEFDF7D-B17C-4F16-B8BE-C55FFC7E295E}"/>
          </ac:cxnSpMkLst>
        </pc:cxnChg>
        <pc:cxnChg chg="add del">
          <ac:chgData name="Epsa Kapur" userId="2333450e912c969a" providerId="LiveId" clId="{B4F8D303-3310-436C-89F4-77F241AF7445}" dt="2024-09-18T01:26:33.189" v="1382" actId="26606"/>
          <ac:cxnSpMkLst>
            <pc:docMk/>
            <pc:sldMk cId="39739115" sldId="257"/>
            <ac:cxnSpMk id="48" creationId="{A4F35239-EB86-4ACB-91DE-4989620C2C1A}"/>
          </ac:cxnSpMkLst>
        </pc:cxnChg>
        <pc:cxnChg chg="add del">
          <ac:chgData name="Epsa Kapur" userId="2333450e912c969a" providerId="LiveId" clId="{B4F8D303-3310-436C-89F4-77F241AF7445}" dt="2024-09-17T03:36:09.749" v="320"/>
          <ac:cxnSpMkLst>
            <pc:docMk/>
            <pc:sldMk cId="39739115" sldId="257"/>
            <ac:cxnSpMk id="50" creationId="{FBB7ADC3-53A0-44F2-914A-78CADAF33411}"/>
          </ac:cxnSpMkLst>
        </pc:cxnChg>
      </pc:sldChg>
      <pc:sldChg chg="add del">
        <pc:chgData name="Epsa Kapur" userId="2333450e912c969a" providerId="LiveId" clId="{B4F8D303-3310-436C-89F4-77F241AF7445}" dt="2024-09-17T03:31:21.540" v="245" actId="47"/>
        <pc:sldMkLst>
          <pc:docMk/>
          <pc:sldMk cId="1507117451" sldId="258"/>
        </pc:sldMkLst>
      </pc:sldChg>
      <pc:sldChg chg="modSp new del mod modClrScheme chgLayout">
        <pc:chgData name="Epsa Kapur" userId="2333450e912c969a" providerId="LiveId" clId="{B4F8D303-3310-436C-89F4-77F241AF7445}" dt="2024-09-17T03:32:58.160" v="273" actId="47"/>
        <pc:sldMkLst>
          <pc:docMk/>
          <pc:sldMk cId="2637247194" sldId="258"/>
        </pc:sldMkLst>
        <pc:spChg chg="mod">
          <ac:chgData name="Epsa Kapur" userId="2333450e912c969a" providerId="LiveId" clId="{B4F8D303-3310-436C-89F4-77F241AF7445}" dt="2024-09-17T03:32:48.738" v="270" actId="21"/>
          <ac:spMkLst>
            <pc:docMk/>
            <pc:sldMk cId="2637247194" sldId="258"/>
            <ac:spMk id="2" creationId="{FC3EFFFE-DA56-3D8C-9F53-8C68DF89DA14}"/>
          </ac:spMkLst>
        </pc:spChg>
        <pc:spChg chg="mod">
          <ac:chgData name="Epsa Kapur" userId="2333450e912c969a" providerId="LiveId" clId="{B4F8D303-3310-436C-89F4-77F241AF7445}" dt="2024-09-17T03:32:56.237" v="272" actId="21"/>
          <ac:spMkLst>
            <pc:docMk/>
            <pc:sldMk cId="2637247194" sldId="258"/>
            <ac:spMk id="3" creationId="{ECD3C341-DBE3-522B-7CD0-ED61114116A8}"/>
          </ac:spMkLst>
        </pc:spChg>
        <pc:spChg chg="mod">
          <ac:chgData name="Epsa Kapur" userId="2333450e912c969a" providerId="LiveId" clId="{B4F8D303-3310-436C-89F4-77F241AF7445}" dt="2024-09-17T03:32:22.578" v="268" actId="26606"/>
          <ac:spMkLst>
            <pc:docMk/>
            <pc:sldMk cId="2637247194" sldId="258"/>
            <ac:spMk id="4" creationId="{F2413250-FB78-C707-1EDD-2011CC2A35E7}"/>
          </ac:spMkLst>
        </pc:spChg>
        <pc:spChg chg="mod">
          <ac:chgData name="Epsa Kapur" userId="2333450e912c969a" providerId="LiveId" clId="{B4F8D303-3310-436C-89F4-77F241AF7445}" dt="2024-09-17T03:32:22.578" v="268" actId="26606"/>
          <ac:spMkLst>
            <pc:docMk/>
            <pc:sldMk cId="2637247194" sldId="258"/>
            <ac:spMk id="5" creationId="{E5EF61B9-0CCA-3BE1-79AA-86C6BA3EEA9F}"/>
          </ac:spMkLst>
        </pc:spChg>
        <pc:spChg chg="mod">
          <ac:chgData name="Epsa Kapur" userId="2333450e912c969a" providerId="LiveId" clId="{B4F8D303-3310-436C-89F4-77F241AF7445}" dt="2024-09-17T03:32:22.578" v="268" actId="26606"/>
          <ac:spMkLst>
            <pc:docMk/>
            <pc:sldMk cId="2637247194" sldId="258"/>
            <ac:spMk id="6" creationId="{F59AF1EC-FADA-C1A1-2702-01AFC196E378}"/>
          </ac:spMkLst>
        </pc:spChg>
      </pc:sldChg>
      <pc:sldChg chg="addSp delSp modSp new mod setBg addAnim delAnim setClrOvrMap delDesignElem">
        <pc:chgData name="Epsa Kapur" userId="2333450e912c969a" providerId="LiveId" clId="{B4F8D303-3310-436C-89F4-77F241AF7445}" dt="2024-09-21T03:03:44.439" v="3814" actId="255"/>
        <pc:sldMkLst>
          <pc:docMk/>
          <pc:sldMk cId="1469887172" sldId="259"/>
        </pc:sldMkLst>
        <pc:spChg chg="mod">
          <ac:chgData name="Epsa Kapur" userId="2333450e912c969a" providerId="LiveId" clId="{B4F8D303-3310-436C-89F4-77F241AF7445}" dt="2024-09-18T01:55:15.687" v="1524" actId="26606"/>
          <ac:spMkLst>
            <pc:docMk/>
            <pc:sldMk cId="1469887172" sldId="259"/>
            <ac:spMk id="2" creationId="{A44AD081-E9C5-80F2-80F6-9F70525B9311}"/>
          </ac:spMkLst>
        </pc:spChg>
        <pc:spChg chg="mod">
          <ac:chgData name="Epsa Kapur" userId="2333450e912c969a" providerId="LiveId" clId="{B4F8D303-3310-436C-89F4-77F241AF7445}" dt="2024-09-21T03:03:44.439" v="3814" actId="255"/>
          <ac:spMkLst>
            <pc:docMk/>
            <pc:sldMk cId="1469887172" sldId="259"/>
            <ac:spMk id="3" creationId="{D280727C-1C2D-FF7D-C62F-CEA21E755B91}"/>
          </ac:spMkLst>
        </pc:spChg>
        <pc:spChg chg="del mod ord">
          <ac:chgData name="Epsa Kapur" userId="2333450e912c969a" providerId="LiveId" clId="{B4F8D303-3310-436C-89F4-77F241AF7445}" dt="2024-09-17T03:38:23.403" v="354" actId="478"/>
          <ac:spMkLst>
            <pc:docMk/>
            <pc:sldMk cId="1469887172" sldId="259"/>
            <ac:spMk id="4" creationId="{AE0A1B31-93E7-2CF7-8A4D-E0EC2FD135D6}"/>
          </ac:spMkLst>
        </pc:spChg>
        <pc:spChg chg="del mod">
          <ac:chgData name="Epsa Kapur" userId="2333450e912c969a" providerId="LiveId" clId="{B4F8D303-3310-436C-89F4-77F241AF7445}" dt="2024-09-17T03:38:20.273" v="353" actId="478"/>
          <ac:spMkLst>
            <pc:docMk/>
            <pc:sldMk cId="1469887172" sldId="259"/>
            <ac:spMk id="5" creationId="{1B052566-CC8C-766B-D84F-A332D6E2DF25}"/>
          </ac:spMkLst>
        </pc:spChg>
        <pc:spChg chg="del mod">
          <ac:chgData name="Epsa Kapur" userId="2333450e912c969a" providerId="LiveId" clId="{B4F8D303-3310-436C-89F4-77F241AF7445}" dt="2024-09-17T03:38:32.277" v="355" actId="478"/>
          <ac:spMkLst>
            <pc:docMk/>
            <pc:sldMk cId="1469887172" sldId="259"/>
            <ac:spMk id="6" creationId="{77233CB9-195C-E00B-A4D9-58002D927E8F}"/>
          </ac:spMkLst>
        </pc:spChg>
        <pc:spChg chg="add del">
          <ac:chgData name="Epsa Kapur" userId="2333450e912c969a" providerId="LiveId" clId="{B4F8D303-3310-436C-89F4-77F241AF7445}" dt="2024-09-17T04:39:36.561" v="648" actId="26606"/>
          <ac:spMkLst>
            <pc:docMk/>
            <pc:sldMk cId="1469887172" sldId="259"/>
            <ac:spMk id="9" creationId="{FC23C8D4-BD3D-4473-B3D0-89011586BE82}"/>
          </ac:spMkLst>
        </pc:spChg>
        <pc:spChg chg="add del">
          <ac:chgData name="Epsa Kapur" userId="2333450e912c969a" providerId="LiveId" clId="{B4F8D303-3310-436C-89F4-77F241AF7445}" dt="2024-09-17T04:39:46.291" v="650" actId="26606"/>
          <ac:spMkLst>
            <pc:docMk/>
            <pc:sldMk cId="1469887172" sldId="259"/>
            <ac:spMk id="10" creationId="{AF3C5BA0-8B24-4B05-A9E7-20545338C28A}"/>
          </ac:spMkLst>
        </pc:spChg>
        <pc:spChg chg="add del">
          <ac:chgData name="Epsa Kapur" userId="2333450e912c969a" providerId="LiveId" clId="{B4F8D303-3310-436C-89F4-77F241AF7445}" dt="2024-09-17T03:35:39.643" v="308" actId="26606"/>
          <ac:spMkLst>
            <pc:docMk/>
            <pc:sldMk cId="1469887172" sldId="259"/>
            <ac:spMk id="11" creationId="{62AE8E50-35D4-4D5A-A4BB-168CBB027DA2}"/>
          </ac:spMkLst>
        </pc:spChg>
        <pc:spChg chg="add del">
          <ac:chgData name="Epsa Kapur" userId="2333450e912c969a" providerId="LiveId" clId="{B4F8D303-3310-436C-89F4-77F241AF7445}" dt="2024-09-17T03:35:26.169" v="306" actId="26606"/>
          <ac:spMkLst>
            <pc:docMk/>
            <pc:sldMk cId="1469887172" sldId="259"/>
            <ac:spMk id="12" creationId="{B8D726A5-7900-41B4-8D49-49B4A2010E7C}"/>
          </ac:spMkLst>
        </pc:spChg>
        <pc:spChg chg="add del">
          <ac:chgData name="Epsa Kapur" userId="2333450e912c969a" providerId="LiveId" clId="{B4F8D303-3310-436C-89F4-77F241AF7445}" dt="2024-09-17T03:35:39.643" v="308" actId="26606"/>
          <ac:spMkLst>
            <pc:docMk/>
            <pc:sldMk cId="1469887172" sldId="259"/>
            <ac:spMk id="13" creationId="{C37D1D6D-17D8-4296-B000-665D1892D01E}"/>
          </ac:spMkLst>
        </pc:spChg>
        <pc:spChg chg="add del">
          <ac:chgData name="Epsa Kapur" userId="2333450e912c969a" providerId="LiveId" clId="{B4F8D303-3310-436C-89F4-77F241AF7445}" dt="2024-09-17T03:35:39.643" v="308" actId="26606"/>
          <ac:spMkLst>
            <pc:docMk/>
            <pc:sldMk cId="1469887172" sldId="259"/>
            <ac:spMk id="15" creationId="{1B26E892-1320-40AA-9CA1-246721C18768}"/>
          </ac:spMkLst>
        </pc:spChg>
        <pc:spChg chg="add del">
          <ac:chgData name="Epsa Kapur" userId="2333450e912c969a" providerId="LiveId" clId="{B4F8D303-3310-436C-89F4-77F241AF7445}" dt="2024-09-17T04:39:46.291" v="650" actId="26606"/>
          <ac:spMkLst>
            <pc:docMk/>
            <pc:sldMk cId="1469887172" sldId="259"/>
            <ac:spMk id="18" creationId="{724FDB7F-33A2-451F-BA20-13ED87CF4BB7}"/>
          </ac:spMkLst>
        </pc:spChg>
        <pc:spChg chg="add del">
          <ac:chgData name="Epsa Kapur" userId="2333450e912c969a" providerId="LiveId" clId="{B4F8D303-3310-436C-89F4-77F241AF7445}" dt="2024-09-17T03:35:39.643" v="308" actId="26606"/>
          <ac:spMkLst>
            <pc:docMk/>
            <pc:sldMk cId="1469887172" sldId="259"/>
            <ac:spMk id="19" creationId="{C170DF7D-4686-4BD5-A9CD-C8964928468D}"/>
          </ac:spMkLst>
        </pc:spChg>
        <pc:spChg chg="add del">
          <ac:chgData name="Epsa Kapur" userId="2333450e912c969a" providerId="LiveId" clId="{B4F8D303-3310-436C-89F4-77F241AF7445}" dt="2024-09-17T03:36:09.749" v="320"/>
          <ac:spMkLst>
            <pc:docMk/>
            <pc:sldMk cId="1469887172" sldId="259"/>
            <ac:spMk id="21" creationId="{2FDF0794-1B86-42B2-B8C7-F60123E638ED}"/>
          </ac:spMkLst>
        </pc:spChg>
        <pc:spChg chg="add del">
          <ac:chgData name="Epsa Kapur" userId="2333450e912c969a" providerId="LiveId" clId="{B4F8D303-3310-436C-89F4-77F241AF7445}" dt="2024-09-17T03:36:09.749" v="320"/>
          <ac:spMkLst>
            <pc:docMk/>
            <pc:sldMk cId="1469887172" sldId="259"/>
            <ac:spMk id="23" creationId="{EAA48FC5-3C83-4F1B-BC33-DF0B588F8317}"/>
          </ac:spMkLst>
        </pc:spChg>
        <pc:spChg chg="add del">
          <ac:chgData name="Epsa Kapur" userId="2333450e912c969a" providerId="LiveId" clId="{B4F8D303-3310-436C-89F4-77F241AF7445}" dt="2024-09-17T04:39:46.291" v="650" actId="26606"/>
          <ac:spMkLst>
            <pc:docMk/>
            <pc:sldMk cId="1469887172" sldId="259"/>
            <ac:spMk id="24" creationId="{1460027F-6625-463B-B6D4-594AC32F2337}"/>
          </ac:spMkLst>
        </pc:spChg>
        <pc:spChg chg="add">
          <ac:chgData name="Epsa Kapur" userId="2333450e912c969a" providerId="LiveId" clId="{B4F8D303-3310-436C-89F4-77F241AF7445}" dt="2024-09-18T01:55:15.687" v="1524" actId="26606"/>
          <ac:spMkLst>
            <pc:docMk/>
            <pc:sldMk cId="1469887172" sldId="259"/>
            <ac:spMk id="25" creationId="{46DBB1A9-22FF-46E7-97B9-AE54774753DD}"/>
          </ac:spMkLst>
        </pc:spChg>
        <pc:spChg chg="add del">
          <ac:chgData name="Epsa Kapur" userId="2333450e912c969a" providerId="LiveId" clId="{B4F8D303-3310-436C-89F4-77F241AF7445}" dt="2024-09-17T03:38:09.253" v="348" actId="26606"/>
          <ac:spMkLst>
            <pc:docMk/>
            <pc:sldMk cId="1469887172" sldId="259"/>
            <ac:spMk id="27" creationId="{BD1CAB03-F6A4-4736-85F6-261056424D9D}"/>
          </ac:spMkLst>
        </pc:spChg>
        <pc:spChg chg="add del">
          <ac:chgData name="Epsa Kapur" userId="2333450e912c969a" providerId="LiveId" clId="{B4F8D303-3310-436C-89F4-77F241AF7445}" dt="2024-09-17T03:38:09.253" v="348" actId="26606"/>
          <ac:spMkLst>
            <pc:docMk/>
            <pc:sldMk cId="1469887172" sldId="259"/>
            <ac:spMk id="29" creationId="{3E2321B3-5D47-422E-8DD6-192DA485FF63}"/>
          </ac:spMkLst>
        </pc:spChg>
        <pc:spChg chg="add del">
          <ac:chgData name="Epsa Kapur" userId="2333450e912c969a" providerId="LiveId" clId="{B4F8D303-3310-436C-89F4-77F241AF7445}" dt="2024-09-17T03:44:44.211" v="478"/>
          <ac:spMkLst>
            <pc:docMk/>
            <pc:sldMk cId="1469887172" sldId="259"/>
            <ac:spMk id="31" creationId="{256A7F27-5B86-4914-90A3-E04479F8E6C8}"/>
          </ac:spMkLst>
        </pc:spChg>
        <pc:spChg chg="add del">
          <ac:chgData name="Epsa Kapur" userId="2333450e912c969a" providerId="LiveId" clId="{B4F8D303-3310-436C-89F4-77F241AF7445}" dt="2024-09-17T03:44:44.211" v="478"/>
          <ac:spMkLst>
            <pc:docMk/>
            <pc:sldMk cId="1469887172" sldId="259"/>
            <ac:spMk id="32" creationId="{832A30EC-2C72-4D1B-9B53-76A0601A1F4C}"/>
          </ac:spMkLst>
        </pc:spChg>
        <pc:picChg chg="add del">
          <ac:chgData name="Epsa Kapur" userId="2333450e912c969a" providerId="LiveId" clId="{B4F8D303-3310-436C-89F4-77F241AF7445}" dt="2024-09-17T04:39:36.561" v="648" actId="26606"/>
          <ac:picMkLst>
            <pc:docMk/>
            <pc:sldMk cId="1469887172" sldId="259"/>
            <ac:picMk id="7" creationId="{B94A9DD8-85D1-1E72-6C21-B43DF0E5EEB4}"/>
          </ac:picMkLst>
        </pc:picChg>
        <pc:picChg chg="add del">
          <ac:chgData name="Epsa Kapur" userId="2333450e912c969a" providerId="LiveId" clId="{B4F8D303-3310-436C-89F4-77F241AF7445}" dt="2024-09-17T03:35:26.169" v="306" actId="26606"/>
          <ac:picMkLst>
            <pc:docMk/>
            <pc:sldMk cId="1469887172" sldId="259"/>
            <ac:picMk id="8" creationId="{02D4E360-42F0-7B8A-18BB-9FA508A11FBE}"/>
          </ac:picMkLst>
        </pc:picChg>
        <pc:picChg chg="add del">
          <ac:chgData name="Epsa Kapur" userId="2333450e912c969a" providerId="LiveId" clId="{B4F8D303-3310-436C-89F4-77F241AF7445}" dt="2024-09-17T04:39:46.291" v="650" actId="26606"/>
          <ac:picMkLst>
            <pc:docMk/>
            <pc:sldMk cId="1469887172" sldId="259"/>
            <ac:picMk id="20" creationId="{B4591091-74DD-F1CB-6CA7-DF650C4F82DF}"/>
          </ac:picMkLst>
        </pc:picChg>
        <pc:picChg chg="add del mod">
          <ac:chgData name="Epsa Kapur" userId="2333450e912c969a" providerId="LiveId" clId="{B4F8D303-3310-436C-89F4-77F241AF7445}" dt="2024-09-17T03:38:16.520" v="352" actId="478"/>
          <ac:picMkLst>
            <pc:docMk/>
            <pc:sldMk cId="1469887172" sldId="259"/>
            <ac:picMk id="22" creationId="{A1DEFB5C-D118-F956-2AEF-4C93459C312D}"/>
          </ac:picMkLst>
        </pc:picChg>
        <pc:cxnChg chg="add del">
          <ac:chgData name="Epsa Kapur" userId="2333450e912c969a" providerId="LiveId" clId="{B4F8D303-3310-436C-89F4-77F241AF7445}" dt="2024-09-17T03:35:26.169" v="306" actId="26606"/>
          <ac:cxnSpMkLst>
            <pc:docMk/>
            <pc:sldMk cId="1469887172" sldId="259"/>
            <ac:cxnSpMk id="14" creationId="{46E49661-E258-450C-8150-A91A6B30D1CD}"/>
          </ac:cxnSpMkLst>
        </pc:cxnChg>
        <pc:cxnChg chg="add del">
          <ac:chgData name="Epsa Kapur" userId="2333450e912c969a" providerId="LiveId" clId="{B4F8D303-3310-436C-89F4-77F241AF7445}" dt="2024-09-17T03:36:09.749" v="320"/>
          <ac:cxnSpMkLst>
            <pc:docMk/>
            <pc:sldMk cId="1469887172" sldId="259"/>
            <ac:cxnSpMk id="16" creationId="{62F01714-1A39-4194-BD47-8A9960C59985}"/>
          </ac:cxnSpMkLst>
        </pc:cxnChg>
        <pc:cxnChg chg="add del">
          <ac:chgData name="Epsa Kapur" userId="2333450e912c969a" providerId="LiveId" clId="{B4F8D303-3310-436C-89F4-77F241AF7445}" dt="2024-09-17T03:35:39.643" v="308" actId="26606"/>
          <ac:cxnSpMkLst>
            <pc:docMk/>
            <pc:sldMk cId="1469887172" sldId="259"/>
            <ac:cxnSpMk id="17" creationId="{C9A1F79C-E4D1-4AAE-BA11-3A09005252E3}"/>
          </ac:cxnSpMkLst>
        </pc:cxnChg>
        <pc:cxnChg chg="add">
          <ac:chgData name="Epsa Kapur" userId="2333450e912c969a" providerId="LiveId" clId="{B4F8D303-3310-436C-89F4-77F241AF7445}" dt="2024-09-18T01:55:15.687" v="1524" actId="26606"/>
          <ac:cxnSpMkLst>
            <pc:docMk/>
            <pc:sldMk cId="1469887172" sldId="259"/>
            <ac:cxnSpMk id="26" creationId="{3A1AAD47-56AD-4EE6-A88C-981D060DC2D6}"/>
          </ac:cxnSpMkLst>
        </pc:cxnChg>
      </pc:sldChg>
      <pc:sldChg chg="addSp delSp modSp add mod setBg modAnim setClrOvrMap delDesignElem">
        <pc:chgData name="Epsa Kapur" userId="2333450e912c969a" providerId="LiveId" clId="{B4F8D303-3310-436C-89F4-77F241AF7445}" dt="2024-09-21T03:03:37.808" v="3813" actId="255"/>
        <pc:sldMkLst>
          <pc:docMk/>
          <pc:sldMk cId="936714809" sldId="260"/>
        </pc:sldMkLst>
        <pc:spChg chg="mod">
          <ac:chgData name="Epsa Kapur" userId="2333450e912c969a" providerId="LiveId" clId="{B4F8D303-3310-436C-89F4-77F241AF7445}" dt="2024-09-17T04:40:09.133" v="654" actId="26606"/>
          <ac:spMkLst>
            <pc:docMk/>
            <pc:sldMk cId="936714809" sldId="260"/>
            <ac:spMk id="2" creationId="{A44AD081-E9C5-80F2-80F6-9F70525B9311}"/>
          </ac:spMkLst>
        </pc:spChg>
        <pc:spChg chg="mod">
          <ac:chgData name="Epsa Kapur" userId="2333450e912c969a" providerId="LiveId" clId="{B4F8D303-3310-436C-89F4-77F241AF7445}" dt="2024-09-21T03:03:37.808" v="3813" actId="255"/>
          <ac:spMkLst>
            <pc:docMk/>
            <pc:sldMk cId="936714809" sldId="260"/>
            <ac:spMk id="3" creationId="{D280727C-1C2D-FF7D-C62F-CEA21E755B91}"/>
          </ac:spMkLst>
        </pc:spChg>
        <pc:spChg chg="del">
          <ac:chgData name="Epsa Kapur" userId="2333450e912c969a" providerId="LiveId" clId="{B4F8D303-3310-436C-89F4-77F241AF7445}" dt="2024-09-17T03:38:44.664" v="357" actId="26606"/>
          <ac:spMkLst>
            <pc:docMk/>
            <pc:sldMk cId="936714809" sldId="260"/>
            <ac:spMk id="31" creationId="{256A7F27-5B86-4914-90A3-E04479F8E6C8}"/>
          </ac:spMkLst>
        </pc:spChg>
        <pc:spChg chg="del">
          <ac:chgData name="Epsa Kapur" userId="2333450e912c969a" providerId="LiveId" clId="{B4F8D303-3310-436C-89F4-77F241AF7445}" dt="2024-09-17T03:38:44.664" v="357" actId="26606"/>
          <ac:spMkLst>
            <pc:docMk/>
            <pc:sldMk cId="936714809" sldId="260"/>
            <ac:spMk id="32" creationId="{832A30EC-2C72-4D1B-9B53-76A0601A1F4C}"/>
          </ac:spMkLst>
        </pc:spChg>
        <pc:spChg chg="add del">
          <ac:chgData name="Epsa Kapur" userId="2333450e912c969a" providerId="LiveId" clId="{B4F8D303-3310-436C-89F4-77F241AF7445}" dt="2024-09-17T03:39:38.847" v="387" actId="26606"/>
          <ac:spMkLst>
            <pc:docMk/>
            <pc:sldMk cId="936714809" sldId="260"/>
            <ac:spMk id="37" creationId="{46DBB1A9-22FF-46E7-97B9-AE54774753DD}"/>
          </ac:spMkLst>
        </pc:spChg>
        <pc:spChg chg="add del">
          <ac:chgData name="Epsa Kapur" userId="2333450e912c969a" providerId="LiveId" clId="{B4F8D303-3310-436C-89F4-77F241AF7445}" dt="2024-09-17T03:39:34.984" v="384" actId="26606"/>
          <ac:spMkLst>
            <pc:docMk/>
            <pc:sldMk cId="936714809" sldId="260"/>
            <ac:spMk id="45" creationId="{FC23C8D4-BD3D-4473-B3D0-89011586BE82}"/>
          </ac:spMkLst>
        </pc:spChg>
        <pc:spChg chg="add del">
          <ac:chgData name="Epsa Kapur" userId="2333450e912c969a" providerId="LiveId" clId="{B4F8D303-3310-436C-89F4-77F241AF7445}" dt="2024-09-17T03:44:44.211" v="478"/>
          <ac:spMkLst>
            <pc:docMk/>
            <pc:sldMk cId="936714809" sldId="260"/>
            <ac:spMk id="46" creationId="{B1837CB0-4F29-4E03-BEC4-55C6733B9C52}"/>
          </ac:spMkLst>
        </pc:spChg>
        <pc:spChg chg="add del">
          <ac:chgData name="Epsa Kapur" userId="2333450e912c969a" providerId="LiveId" clId="{B4F8D303-3310-436C-89F4-77F241AF7445}" dt="2024-09-17T03:44:44.211" v="478"/>
          <ac:spMkLst>
            <pc:docMk/>
            <pc:sldMk cId="936714809" sldId="260"/>
            <ac:spMk id="48" creationId="{F0771D68-E8BF-4D31-ADBB-CE99B19F23EF}"/>
          </ac:spMkLst>
        </pc:spChg>
        <pc:spChg chg="add del">
          <ac:chgData name="Epsa Kapur" userId="2333450e912c969a" providerId="LiveId" clId="{B4F8D303-3310-436C-89F4-77F241AF7445}" dt="2024-09-17T04:40:23.303" v="661"/>
          <ac:spMkLst>
            <pc:docMk/>
            <pc:sldMk cId="936714809" sldId="260"/>
            <ac:spMk id="49" creationId="{AF3C5BA0-8B24-4B05-A9E7-20545338C28A}"/>
          </ac:spMkLst>
        </pc:spChg>
        <pc:spChg chg="add del">
          <ac:chgData name="Epsa Kapur" userId="2333450e912c969a" providerId="LiveId" clId="{B4F8D303-3310-436C-89F4-77F241AF7445}" dt="2024-09-17T03:44:44.211" v="478"/>
          <ac:spMkLst>
            <pc:docMk/>
            <pc:sldMk cId="936714809" sldId="260"/>
            <ac:spMk id="50" creationId="{7D4DBD54-1DE0-451E-9FDE-4116146F1C73}"/>
          </ac:spMkLst>
        </pc:spChg>
        <pc:spChg chg="add del">
          <ac:chgData name="Epsa Kapur" userId="2333450e912c969a" providerId="LiveId" clId="{B4F8D303-3310-436C-89F4-77F241AF7445}" dt="2024-09-17T04:40:23.303" v="661"/>
          <ac:spMkLst>
            <pc:docMk/>
            <pc:sldMk cId="936714809" sldId="260"/>
            <ac:spMk id="51" creationId="{724FDB7F-33A2-451F-BA20-13ED87CF4BB7}"/>
          </ac:spMkLst>
        </pc:spChg>
        <pc:spChg chg="add del">
          <ac:chgData name="Epsa Kapur" userId="2333450e912c969a" providerId="LiveId" clId="{B4F8D303-3310-436C-89F4-77F241AF7445}" dt="2024-09-17T03:45:39.786" v="491" actId="26606"/>
          <ac:spMkLst>
            <pc:docMk/>
            <pc:sldMk cId="936714809" sldId="260"/>
            <ac:spMk id="52" creationId="{AF3C5BA0-8B24-4B05-A9E7-20545338C28A}"/>
          </ac:spMkLst>
        </pc:spChg>
        <pc:spChg chg="add del">
          <ac:chgData name="Epsa Kapur" userId="2333450e912c969a" providerId="LiveId" clId="{B4F8D303-3310-436C-89F4-77F241AF7445}" dt="2024-09-17T04:40:23.303" v="661"/>
          <ac:spMkLst>
            <pc:docMk/>
            <pc:sldMk cId="936714809" sldId="260"/>
            <ac:spMk id="53" creationId="{1460027F-6625-463B-B6D4-594AC32F2337}"/>
          </ac:spMkLst>
        </pc:spChg>
        <pc:spChg chg="add del">
          <ac:chgData name="Epsa Kapur" userId="2333450e912c969a" providerId="LiveId" clId="{B4F8D303-3310-436C-89F4-77F241AF7445}" dt="2024-09-17T03:45:39.786" v="491" actId="26606"/>
          <ac:spMkLst>
            <pc:docMk/>
            <pc:sldMk cId="936714809" sldId="260"/>
            <ac:spMk id="54" creationId="{724FDB7F-33A2-451F-BA20-13ED87CF4BB7}"/>
          </ac:spMkLst>
        </pc:spChg>
        <pc:spChg chg="add del">
          <ac:chgData name="Epsa Kapur" userId="2333450e912c969a" providerId="LiveId" clId="{B4F8D303-3310-436C-89F4-77F241AF7445}" dt="2024-09-17T03:45:39.786" v="491" actId="26606"/>
          <ac:spMkLst>
            <pc:docMk/>
            <pc:sldMk cId="936714809" sldId="260"/>
            <ac:spMk id="56" creationId="{1460027F-6625-463B-B6D4-594AC32F2337}"/>
          </ac:spMkLst>
        </pc:spChg>
        <pc:spChg chg="add del">
          <ac:chgData name="Epsa Kapur" userId="2333450e912c969a" providerId="LiveId" clId="{B4F8D303-3310-436C-89F4-77F241AF7445}" dt="2024-09-17T04:40:09.133" v="654" actId="26606"/>
          <ac:spMkLst>
            <pc:docMk/>
            <pc:sldMk cId="936714809" sldId="260"/>
            <ac:spMk id="58" creationId="{0A760627-7F98-49F3-99E6-ED04C739B232}"/>
          </ac:spMkLst>
        </pc:spChg>
        <pc:spChg chg="add del">
          <ac:chgData name="Epsa Kapur" userId="2333450e912c969a" providerId="LiveId" clId="{B4F8D303-3310-436C-89F4-77F241AF7445}" dt="2024-09-17T04:40:09.133" v="654" actId="26606"/>
          <ac:spMkLst>
            <pc:docMk/>
            <pc:sldMk cId="936714809" sldId="260"/>
            <ac:spMk id="60" creationId="{D1F88FD4-9011-4A6F-AB39-4DE7E445FC21}"/>
          </ac:spMkLst>
        </pc:spChg>
        <pc:spChg chg="add del">
          <ac:chgData name="Epsa Kapur" userId="2333450e912c969a" providerId="LiveId" clId="{B4F8D303-3310-436C-89F4-77F241AF7445}" dt="2024-09-17T04:40:08.297" v="653" actId="26606"/>
          <ac:spMkLst>
            <pc:docMk/>
            <pc:sldMk cId="936714809" sldId="260"/>
            <ac:spMk id="65" creationId="{5C821777-3A3B-437E-B5C1-FBC7B0F48C56}"/>
          </ac:spMkLst>
        </pc:spChg>
        <pc:spChg chg="add del">
          <ac:chgData name="Epsa Kapur" userId="2333450e912c969a" providerId="LiveId" clId="{B4F8D303-3310-436C-89F4-77F241AF7445}" dt="2024-09-17T04:40:08.297" v="653" actId="26606"/>
          <ac:spMkLst>
            <pc:docMk/>
            <pc:sldMk cId="936714809" sldId="260"/>
            <ac:spMk id="67" creationId="{A31AD40C-CE73-4162-8681-421B8AF943A2}"/>
          </ac:spMkLst>
        </pc:spChg>
        <pc:spChg chg="add del">
          <ac:chgData name="Epsa Kapur" userId="2333450e912c969a" providerId="LiveId" clId="{B4F8D303-3310-436C-89F4-77F241AF7445}" dt="2024-09-17T04:40:08.297" v="653" actId="26606"/>
          <ac:spMkLst>
            <pc:docMk/>
            <pc:sldMk cId="936714809" sldId="260"/>
            <ac:spMk id="69" creationId="{707A3B9D-B1BA-4989-A535-1A6D8D402CC6}"/>
          </ac:spMkLst>
        </pc:spChg>
        <pc:picChg chg="add del">
          <ac:chgData name="Epsa Kapur" userId="2333450e912c969a" providerId="LiveId" clId="{B4F8D303-3310-436C-89F4-77F241AF7445}" dt="2024-09-17T03:39:34.984" v="384" actId="26606"/>
          <ac:picMkLst>
            <pc:docMk/>
            <pc:sldMk cId="936714809" sldId="260"/>
            <ac:picMk id="41" creationId="{519DF6BD-A956-2202-439C-7C1ACBB4227C}"/>
          </ac:picMkLst>
        </pc:picChg>
        <pc:picChg chg="add del">
          <ac:chgData name="Epsa Kapur" userId="2333450e912c969a" providerId="LiveId" clId="{B4F8D303-3310-436C-89F4-77F241AF7445}" dt="2024-09-17T03:39:38.831" v="386" actId="26606"/>
          <ac:picMkLst>
            <pc:docMk/>
            <pc:sldMk cId="936714809" sldId="260"/>
            <ac:picMk id="43" creationId="{DCA93108-8D15-8517-47F0-EE2831BBD373}"/>
          </ac:picMkLst>
        </pc:picChg>
        <pc:picChg chg="add mod">
          <ac:chgData name="Epsa Kapur" userId="2333450e912c969a" providerId="LiveId" clId="{B4F8D303-3310-436C-89F4-77F241AF7445}" dt="2024-09-17T04:40:09.133" v="654" actId="26606"/>
          <ac:picMkLst>
            <pc:docMk/>
            <pc:sldMk cId="936714809" sldId="260"/>
            <ac:picMk id="47" creationId="{058A5ED4-24B1-3A64-BF22-20B6C200D426}"/>
          </ac:picMkLst>
        </pc:picChg>
        <pc:cxnChg chg="add del">
          <ac:chgData name="Epsa Kapur" userId="2333450e912c969a" providerId="LiveId" clId="{B4F8D303-3310-436C-89F4-77F241AF7445}" dt="2024-09-17T03:39:38.847" v="387" actId="26606"/>
          <ac:cxnSpMkLst>
            <pc:docMk/>
            <pc:sldMk cId="936714809" sldId="260"/>
            <ac:cxnSpMk id="39" creationId="{3A1AAD47-56AD-4EE6-A88C-981D060DC2D6}"/>
          </ac:cxnSpMkLst>
        </pc:cxnChg>
      </pc:sldChg>
      <pc:sldChg chg="modSp add del mod modAnim">
        <pc:chgData name="Epsa Kapur" userId="2333450e912c969a" providerId="LiveId" clId="{B4F8D303-3310-436C-89F4-77F241AF7445}" dt="2024-09-17T03:41:51.268" v="452" actId="47"/>
        <pc:sldMkLst>
          <pc:docMk/>
          <pc:sldMk cId="2819617250" sldId="261"/>
        </pc:sldMkLst>
        <pc:spChg chg="mod">
          <ac:chgData name="Epsa Kapur" userId="2333450e912c969a" providerId="LiveId" clId="{B4F8D303-3310-436C-89F4-77F241AF7445}" dt="2024-09-17T03:41:17.056" v="432" actId="27636"/>
          <ac:spMkLst>
            <pc:docMk/>
            <pc:sldMk cId="2819617250" sldId="261"/>
            <ac:spMk id="2" creationId="{A44AD081-E9C5-80F2-80F6-9F70525B9311}"/>
          </ac:spMkLst>
        </pc:spChg>
        <pc:spChg chg="mod">
          <ac:chgData name="Epsa Kapur" userId="2333450e912c969a" providerId="LiveId" clId="{B4F8D303-3310-436C-89F4-77F241AF7445}" dt="2024-09-17T03:41:24.667" v="434" actId="21"/>
          <ac:spMkLst>
            <pc:docMk/>
            <pc:sldMk cId="2819617250" sldId="261"/>
            <ac:spMk id="3" creationId="{D280727C-1C2D-FF7D-C62F-CEA21E755B91}"/>
          </ac:spMkLst>
        </pc:spChg>
      </pc:sldChg>
      <pc:sldChg chg="addSp delSp modSp new mod setBg delDesignElem">
        <pc:chgData name="Epsa Kapur" userId="2333450e912c969a" providerId="LiveId" clId="{B4F8D303-3310-436C-89F4-77F241AF7445}" dt="2024-09-21T03:03:27.824" v="3811" actId="14100"/>
        <pc:sldMkLst>
          <pc:docMk/>
          <pc:sldMk cId="1058746446" sldId="262"/>
        </pc:sldMkLst>
        <pc:spChg chg="mod">
          <ac:chgData name="Epsa Kapur" userId="2333450e912c969a" providerId="LiveId" clId="{B4F8D303-3310-436C-89F4-77F241AF7445}" dt="2024-09-17T03:45:55.965" v="493" actId="26606"/>
          <ac:spMkLst>
            <pc:docMk/>
            <pc:sldMk cId="1058746446" sldId="262"/>
            <ac:spMk id="2" creationId="{75E207AA-447A-27A6-8885-8990AF2159B0}"/>
          </ac:spMkLst>
        </pc:spChg>
        <pc:spChg chg="del mod">
          <ac:chgData name="Epsa Kapur" userId="2333450e912c969a" providerId="LiveId" clId="{B4F8D303-3310-436C-89F4-77F241AF7445}" dt="2024-09-17T03:42:00.605" v="453" actId="26606"/>
          <ac:spMkLst>
            <pc:docMk/>
            <pc:sldMk cId="1058746446" sldId="262"/>
            <ac:spMk id="3" creationId="{26D997D1-1FE0-2569-D81D-10F432A7D836}"/>
          </ac:spMkLst>
        </pc:spChg>
        <pc:spChg chg="del mod ord">
          <ac:chgData name="Epsa Kapur" userId="2333450e912c969a" providerId="LiveId" clId="{B4F8D303-3310-436C-89F4-77F241AF7445}" dt="2024-09-17T03:42:44.527" v="459" actId="478"/>
          <ac:spMkLst>
            <pc:docMk/>
            <pc:sldMk cId="1058746446" sldId="262"/>
            <ac:spMk id="4" creationId="{B759D7E6-7330-CD18-29F6-8126173E104C}"/>
          </ac:spMkLst>
        </pc:spChg>
        <pc:spChg chg="del mod">
          <ac:chgData name="Epsa Kapur" userId="2333450e912c969a" providerId="LiveId" clId="{B4F8D303-3310-436C-89F4-77F241AF7445}" dt="2024-09-17T03:42:41.380" v="458" actId="478"/>
          <ac:spMkLst>
            <pc:docMk/>
            <pc:sldMk cId="1058746446" sldId="262"/>
            <ac:spMk id="5" creationId="{BB23159A-A9F6-941A-7DF1-9E6943896AC5}"/>
          </ac:spMkLst>
        </pc:spChg>
        <pc:spChg chg="del mod">
          <ac:chgData name="Epsa Kapur" userId="2333450e912c969a" providerId="LiveId" clId="{B4F8D303-3310-436C-89F4-77F241AF7445}" dt="2024-09-17T03:42:49.963" v="461" actId="478"/>
          <ac:spMkLst>
            <pc:docMk/>
            <pc:sldMk cId="1058746446" sldId="262"/>
            <ac:spMk id="6" creationId="{91B068A7-F1E1-62C0-2ABE-36C65BD336F7}"/>
          </ac:spMkLst>
        </pc:spChg>
        <pc:spChg chg="add del">
          <ac:chgData name="Epsa Kapur" userId="2333450e912c969a" providerId="LiveId" clId="{B4F8D303-3310-436C-89F4-77F241AF7445}" dt="2024-09-17T03:45:55.965" v="493" actId="26606"/>
          <ac:spMkLst>
            <pc:docMk/>
            <pc:sldMk cId="1058746446" sldId="262"/>
            <ac:spMk id="10" creationId="{EFA2AC96-1E47-421C-A03F-F98E354EB4E6}"/>
          </ac:spMkLst>
        </pc:spChg>
        <pc:spChg chg="add del">
          <ac:chgData name="Epsa Kapur" userId="2333450e912c969a" providerId="LiveId" clId="{B4F8D303-3310-436C-89F4-77F241AF7445}" dt="2024-09-17T03:43:35.890" v="467" actId="26606"/>
          <ac:spMkLst>
            <pc:docMk/>
            <pc:sldMk cId="1058746446" sldId="262"/>
            <ac:spMk id="13" creationId="{EFA2AC96-1E47-421C-A03F-F98E354EB4E6}"/>
          </ac:spMkLst>
        </pc:spChg>
        <pc:spChg chg="add del">
          <ac:chgData name="Epsa Kapur" userId="2333450e912c969a" providerId="LiveId" clId="{B4F8D303-3310-436C-89F4-77F241AF7445}" dt="2024-09-17T03:43:35.854" v="466" actId="26606"/>
          <ac:spMkLst>
            <pc:docMk/>
            <pc:sldMk cId="1058746446" sldId="262"/>
            <ac:spMk id="18" creationId="{EFA2AC96-1E47-421C-A03F-F98E354EB4E6}"/>
          </ac:spMkLst>
        </pc:spChg>
        <pc:spChg chg="add del">
          <ac:chgData name="Epsa Kapur" userId="2333450e912c969a" providerId="LiveId" clId="{B4F8D303-3310-436C-89F4-77F241AF7445}" dt="2024-09-17T03:44:44.211" v="478"/>
          <ac:spMkLst>
            <pc:docMk/>
            <pc:sldMk cId="1058746446" sldId="262"/>
            <ac:spMk id="20" creationId="{EFA2AC96-1E47-421C-A03F-F98E354EB4E6}"/>
          </ac:spMkLst>
        </pc:spChg>
        <pc:graphicFrameChg chg="add mod modGraphic">
          <ac:chgData name="Epsa Kapur" userId="2333450e912c969a" providerId="LiveId" clId="{B4F8D303-3310-436C-89F4-77F241AF7445}" dt="2024-09-21T03:03:27.824" v="3811" actId="14100"/>
          <ac:graphicFrameMkLst>
            <pc:docMk/>
            <pc:sldMk cId="1058746446" sldId="262"/>
            <ac:graphicFrameMk id="8" creationId="{4FFDD246-8149-B6FD-92BD-A12DB1C6995C}"/>
          </ac:graphicFrameMkLst>
        </pc:graphicFrameChg>
      </pc:sldChg>
      <pc:sldChg chg="addSp delSp modSp new mod setBg setClrOvrMap delDesignElem">
        <pc:chgData name="Epsa Kapur" userId="2333450e912c969a" providerId="LiveId" clId="{B4F8D303-3310-436C-89F4-77F241AF7445}" dt="2024-09-21T03:05:18.386" v="3898" actId="5793"/>
        <pc:sldMkLst>
          <pc:docMk/>
          <pc:sldMk cId="2088686718" sldId="263"/>
        </pc:sldMkLst>
        <pc:spChg chg="mod ord">
          <ac:chgData name="Epsa Kapur" userId="2333450e912c969a" providerId="LiveId" clId="{B4F8D303-3310-436C-89F4-77F241AF7445}" dt="2024-09-21T03:02:15.523" v="3798" actId="1076"/>
          <ac:spMkLst>
            <pc:docMk/>
            <pc:sldMk cId="2088686718" sldId="263"/>
            <ac:spMk id="2" creationId="{28BC83F9-D651-51FD-EBCE-AC54476583A2}"/>
          </ac:spMkLst>
        </pc:spChg>
        <pc:spChg chg="add del mod">
          <ac:chgData name="Epsa Kapur" userId="2333450e912c969a" providerId="LiveId" clId="{B4F8D303-3310-436C-89F4-77F241AF7445}" dt="2024-09-17T03:48:12.893" v="528" actId="26606"/>
          <ac:spMkLst>
            <pc:docMk/>
            <pc:sldMk cId="2088686718" sldId="263"/>
            <ac:spMk id="3" creationId="{DF29B94A-3721-71E5-0217-FBDC45F85D37}"/>
          </ac:spMkLst>
        </pc:spChg>
        <pc:spChg chg="del">
          <ac:chgData name="Epsa Kapur" userId="2333450e912c969a" providerId="LiveId" clId="{B4F8D303-3310-436C-89F4-77F241AF7445}" dt="2024-09-17T03:47:04.507" v="507" actId="478"/>
          <ac:spMkLst>
            <pc:docMk/>
            <pc:sldMk cId="2088686718" sldId="263"/>
            <ac:spMk id="4" creationId="{48DFBD1A-397F-F41A-0141-3C9315D58FF3}"/>
          </ac:spMkLst>
        </pc:spChg>
        <pc:spChg chg="del">
          <ac:chgData name="Epsa Kapur" userId="2333450e912c969a" providerId="LiveId" clId="{B4F8D303-3310-436C-89F4-77F241AF7445}" dt="2024-09-17T03:46:59.757" v="506" actId="478"/>
          <ac:spMkLst>
            <pc:docMk/>
            <pc:sldMk cId="2088686718" sldId="263"/>
            <ac:spMk id="5" creationId="{55B92F7D-1845-8B26-656F-E11C144D7283}"/>
          </ac:spMkLst>
        </pc:spChg>
        <pc:spChg chg="del">
          <ac:chgData name="Epsa Kapur" userId="2333450e912c969a" providerId="LiveId" clId="{B4F8D303-3310-436C-89F4-77F241AF7445}" dt="2024-09-17T03:47:06.609" v="508" actId="478"/>
          <ac:spMkLst>
            <pc:docMk/>
            <pc:sldMk cId="2088686718" sldId="263"/>
            <ac:spMk id="6" creationId="{09256829-DDF3-BFCE-0834-03E3EDD6DB8D}"/>
          </ac:spMkLst>
        </pc:spChg>
        <pc:spChg chg="add mod">
          <ac:chgData name="Epsa Kapur" userId="2333450e912c969a" providerId="LiveId" clId="{B4F8D303-3310-436C-89F4-77F241AF7445}" dt="2024-09-21T03:05:18.386" v="3898" actId="5793"/>
          <ac:spMkLst>
            <pc:docMk/>
            <pc:sldMk cId="2088686718" sldId="263"/>
            <ac:spMk id="18" creationId="{DF29B94A-3721-71E5-0217-FBDC45F85D37}"/>
          </ac:spMkLst>
        </pc:spChg>
        <pc:spChg chg="add del">
          <ac:chgData name="Epsa Kapur" userId="2333450e912c969a" providerId="LiveId" clId="{B4F8D303-3310-436C-89F4-77F241AF7445}" dt="2024-09-17T03:49:38.994" v="537" actId="26606"/>
          <ac:spMkLst>
            <pc:docMk/>
            <pc:sldMk cId="2088686718" sldId="263"/>
            <ac:spMk id="26" creationId="{4DE0D6BE-330A-422D-9BD9-1E18F73C6E1E}"/>
          </ac:spMkLst>
        </pc:spChg>
        <pc:spChg chg="add del">
          <ac:chgData name="Epsa Kapur" userId="2333450e912c969a" providerId="LiveId" clId="{B4F8D303-3310-436C-89F4-77F241AF7445}" dt="2024-09-17T04:42:10.807" v="664" actId="26606"/>
          <ac:spMkLst>
            <pc:docMk/>
            <pc:sldMk cId="2088686718" sldId="263"/>
            <ac:spMk id="30" creationId="{4DE0D6BE-330A-422D-9BD9-1E18F73C6E1E}"/>
          </ac:spMkLst>
        </pc:spChg>
        <pc:spChg chg="add del">
          <ac:chgData name="Epsa Kapur" userId="2333450e912c969a" providerId="LiveId" clId="{B4F8D303-3310-436C-89F4-77F241AF7445}" dt="2024-09-17T04:41:56.961" v="663" actId="26606"/>
          <ac:spMkLst>
            <pc:docMk/>
            <pc:sldMk cId="2088686718" sldId="263"/>
            <ac:spMk id="35" creationId="{09A5E449-B95D-46A6-9234-5477BCBAD6CE}"/>
          </ac:spMkLst>
        </pc:spChg>
        <pc:spChg chg="add del">
          <ac:chgData name="Epsa Kapur" userId="2333450e912c969a" providerId="LiveId" clId="{B4F8D303-3310-436C-89F4-77F241AF7445}" dt="2024-09-17T04:41:56.961" v="663" actId="26606"/>
          <ac:spMkLst>
            <pc:docMk/>
            <pc:sldMk cId="2088686718" sldId="263"/>
            <ac:spMk id="37" creationId="{57B113FE-00ED-4DFD-B853-285DBAE33FCF}"/>
          </ac:spMkLst>
        </pc:spChg>
        <pc:spChg chg="add del">
          <ac:chgData name="Epsa Kapur" userId="2333450e912c969a" providerId="LiveId" clId="{B4F8D303-3310-436C-89F4-77F241AF7445}" dt="2024-09-17T04:41:56.961" v="663" actId="26606"/>
          <ac:spMkLst>
            <pc:docMk/>
            <pc:sldMk cId="2088686718" sldId="263"/>
            <ac:spMk id="39" creationId="{08CC676F-74F1-441D-9B51-42C5B87F182C}"/>
          </ac:spMkLst>
        </pc:spChg>
        <pc:graphicFrameChg chg="add del">
          <ac:chgData name="Epsa Kapur" userId="2333450e912c969a" providerId="LiveId" clId="{B4F8D303-3310-436C-89F4-77F241AF7445}" dt="2024-09-17T03:48:07.298" v="523" actId="26606"/>
          <ac:graphicFrameMkLst>
            <pc:docMk/>
            <pc:sldMk cId="2088686718" sldId="263"/>
            <ac:graphicFrameMk id="11" creationId="{F15D73F0-4946-39A2-F3D3-1004EB350FF2}"/>
          </ac:graphicFrameMkLst>
        </pc:graphicFrameChg>
        <pc:graphicFrameChg chg="add del">
          <ac:chgData name="Epsa Kapur" userId="2333450e912c969a" providerId="LiveId" clId="{B4F8D303-3310-436C-89F4-77F241AF7445}" dt="2024-09-17T03:48:09.149" v="525" actId="26606"/>
          <ac:graphicFrameMkLst>
            <pc:docMk/>
            <pc:sldMk cId="2088686718" sldId="263"/>
            <ac:graphicFrameMk id="13" creationId="{4AF37A57-0889-C722-8E41-38EC73C6AC5D}"/>
          </ac:graphicFrameMkLst>
        </pc:graphicFrameChg>
        <pc:graphicFrameChg chg="add del">
          <ac:chgData name="Epsa Kapur" userId="2333450e912c969a" providerId="LiveId" clId="{B4F8D303-3310-436C-89F4-77F241AF7445}" dt="2024-09-17T03:48:12.845" v="527" actId="26606"/>
          <ac:graphicFrameMkLst>
            <pc:docMk/>
            <pc:sldMk cId="2088686718" sldId="263"/>
            <ac:graphicFrameMk id="15" creationId="{C2FD1544-50A2-2C66-2223-A797E668EF89}"/>
          </ac:graphicFrameMkLst>
        </pc:graphicFrameChg>
        <pc:picChg chg="add del">
          <ac:chgData name="Epsa Kapur" userId="2333450e912c969a" providerId="LiveId" clId="{B4F8D303-3310-436C-89F4-77F241AF7445}" dt="2024-09-17T03:48:04.357" v="521" actId="26606"/>
          <ac:picMkLst>
            <pc:docMk/>
            <pc:sldMk cId="2088686718" sldId="263"/>
            <ac:picMk id="7" creationId="{B2158F82-ADF0-234E-AD41-B35FC3C4B24E}"/>
          </ac:picMkLst>
        </pc:picChg>
        <pc:picChg chg="add mod ord">
          <ac:chgData name="Epsa Kapur" userId="2333450e912c969a" providerId="LiveId" clId="{B4F8D303-3310-436C-89F4-77F241AF7445}" dt="2024-09-18T01:54:15.919" v="1479" actId="26606"/>
          <ac:picMkLst>
            <pc:docMk/>
            <pc:sldMk cId="2088686718" sldId="263"/>
            <ac:picMk id="17" creationId="{0AA4C282-C5D5-FE2B-B639-BCB693BD7667}"/>
          </ac:picMkLst>
        </pc:picChg>
        <pc:cxnChg chg="add del">
          <ac:chgData name="Epsa Kapur" userId="2333450e912c969a" providerId="LiveId" clId="{B4F8D303-3310-436C-89F4-77F241AF7445}" dt="2024-09-17T03:48:04.357" v="521" actId="26606"/>
          <ac:cxnSpMkLst>
            <pc:docMk/>
            <pc:sldMk cId="2088686718" sldId="263"/>
            <ac:cxnSpMk id="9" creationId="{E0DCF65E-F84E-483D-83D7-A1616D569143}"/>
          </ac:cxnSpMkLst>
        </pc:cxnChg>
        <pc:cxnChg chg="add del">
          <ac:chgData name="Epsa Kapur" userId="2333450e912c969a" providerId="LiveId" clId="{B4F8D303-3310-436C-89F4-77F241AF7445}" dt="2024-09-17T03:49:40.979" v="540" actId="26606"/>
          <ac:cxnSpMkLst>
            <pc:docMk/>
            <pc:sldMk cId="2088686718" sldId="263"/>
            <ac:cxnSpMk id="19" creationId="{A4F35239-EB86-4ACB-91DE-4989620C2C1A}"/>
          </ac:cxnSpMkLst>
        </pc:cxnChg>
        <pc:cxnChg chg="add del">
          <ac:chgData name="Epsa Kapur" userId="2333450e912c969a" providerId="LiveId" clId="{B4F8D303-3310-436C-89F4-77F241AF7445}" dt="2024-09-17T03:49:37.796" v="535" actId="26606"/>
          <ac:cxnSpMkLst>
            <pc:docMk/>
            <pc:sldMk cId="2088686718" sldId="263"/>
            <ac:cxnSpMk id="24" creationId="{A4F35239-EB86-4ACB-91DE-4989620C2C1A}"/>
          </ac:cxnSpMkLst>
        </pc:cxnChg>
        <pc:cxnChg chg="add del">
          <ac:chgData name="Epsa Kapur" userId="2333450e912c969a" providerId="LiveId" clId="{B4F8D303-3310-436C-89F4-77F241AF7445}" dt="2024-09-17T03:49:40.976" v="539" actId="26606"/>
          <ac:cxnSpMkLst>
            <pc:docMk/>
            <pc:sldMk cId="2088686718" sldId="263"/>
            <ac:cxnSpMk id="28" creationId="{E0DCF65E-F84E-483D-83D7-A1616D569143}"/>
          </ac:cxnSpMkLst>
        </pc:cxnChg>
        <pc:cxnChg chg="add del">
          <ac:chgData name="Epsa Kapur" userId="2333450e912c969a" providerId="LiveId" clId="{B4F8D303-3310-436C-89F4-77F241AF7445}" dt="2024-09-18T01:54:15.919" v="1479" actId="26606"/>
          <ac:cxnSpMkLst>
            <pc:docMk/>
            <pc:sldMk cId="2088686718" sldId="263"/>
            <ac:cxnSpMk id="32" creationId="{A4F35239-EB86-4ACB-91DE-4989620C2C1A}"/>
          </ac:cxnSpMkLst>
        </pc:cxnChg>
        <pc:cxnChg chg="add">
          <ac:chgData name="Epsa Kapur" userId="2333450e912c969a" providerId="LiveId" clId="{B4F8D303-3310-436C-89F4-77F241AF7445}" dt="2024-09-18T01:54:15.919" v="1479" actId="26606"/>
          <ac:cxnSpMkLst>
            <pc:docMk/>
            <pc:sldMk cId="2088686718" sldId="263"/>
            <ac:cxnSpMk id="34" creationId="{E0DCF65E-F84E-483D-83D7-A1616D569143}"/>
          </ac:cxnSpMkLst>
        </pc:cxnChg>
      </pc:sldChg>
      <pc:sldChg chg="addSp delSp modSp add mod setBg delDesignElem">
        <pc:chgData name="Epsa Kapur" userId="2333450e912c969a" providerId="LiveId" clId="{B4F8D303-3310-436C-89F4-77F241AF7445}" dt="2024-09-21T05:02:59.139" v="4992"/>
        <pc:sldMkLst>
          <pc:docMk/>
          <pc:sldMk cId="1651716149" sldId="264"/>
        </pc:sldMkLst>
        <pc:spChg chg="mod ord">
          <ac:chgData name="Epsa Kapur" userId="2333450e912c969a" providerId="LiveId" clId="{B4F8D303-3310-436C-89F4-77F241AF7445}" dt="2024-09-18T01:27:38.882" v="1392" actId="26606"/>
          <ac:spMkLst>
            <pc:docMk/>
            <pc:sldMk cId="1651716149" sldId="264"/>
            <ac:spMk id="2" creationId="{28BC83F9-D651-51FD-EBCE-AC54476583A2}"/>
          </ac:spMkLst>
        </pc:spChg>
        <pc:spChg chg="mod">
          <ac:chgData name="Epsa Kapur" userId="2333450e912c969a" providerId="LiveId" clId="{B4F8D303-3310-436C-89F4-77F241AF7445}" dt="2024-09-21T05:02:59.139" v="4992"/>
          <ac:spMkLst>
            <pc:docMk/>
            <pc:sldMk cId="1651716149" sldId="264"/>
            <ac:spMk id="3" creationId="{DF29B94A-3721-71E5-0217-FBDC45F85D37}"/>
          </ac:spMkLst>
        </pc:spChg>
        <pc:spChg chg="add">
          <ac:chgData name="Epsa Kapur" userId="2333450e912c969a" providerId="LiveId" clId="{B4F8D303-3310-436C-89F4-77F241AF7445}" dt="2024-09-18T01:27:38.882" v="1392" actId="26606"/>
          <ac:spMkLst>
            <pc:docMk/>
            <pc:sldMk cId="1651716149" sldId="264"/>
            <ac:spMk id="14" creationId="{15CF20E9-1E0C-4E9D-90C6-EB4FE51EF65E}"/>
          </ac:spMkLst>
        </pc:spChg>
        <pc:picChg chg="add mod">
          <ac:chgData name="Epsa Kapur" userId="2333450e912c969a" providerId="LiveId" clId="{B4F8D303-3310-436C-89F4-77F241AF7445}" dt="2024-09-18T01:27:38.882" v="1392" actId="26606"/>
          <ac:picMkLst>
            <pc:docMk/>
            <pc:sldMk cId="1651716149" sldId="264"/>
            <ac:picMk id="5" creationId="{826FFE66-56F9-18FC-A6F4-B1ABC84E5180}"/>
          </ac:picMkLst>
        </pc:picChg>
        <pc:cxnChg chg="add del">
          <ac:chgData name="Epsa Kapur" userId="2333450e912c969a" providerId="LiveId" clId="{B4F8D303-3310-436C-89F4-77F241AF7445}" dt="2024-09-18T01:27:38.882" v="1392" actId="26606"/>
          <ac:cxnSpMkLst>
            <pc:docMk/>
            <pc:sldMk cId="1651716149" sldId="264"/>
            <ac:cxnSpMk id="9" creationId="{E2A31A05-19BB-4F84-9402-E8569CBDBDB3}"/>
          </ac:cxnSpMkLst>
        </pc:cxnChg>
        <pc:cxnChg chg="add">
          <ac:chgData name="Epsa Kapur" userId="2333450e912c969a" providerId="LiveId" clId="{B4F8D303-3310-436C-89F4-77F241AF7445}" dt="2024-09-18T01:27:38.882" v="1392" actId="26606"/>
          <ac:cxnSpMkLst>
            <pc:docMk/>
            <pc:sldMk cId="1651716149" sldId="264"/>
            <ac:cxnSpMk id="16" creationId="{41D40F50-E769-475B-A08E-64F0CBD2ABEF}"/>
          </ac:cxnSpMkLst>
        </pc:cxnChg>
        <pc:cxnChg chg="add">
          <ac:chgData name="Epsa Kapur" userId="2333450e912c969a" providerId="LiveId" clId="{B4F8D303-3310-436C-89F4-77F241AF7445}" dt="2024-09-18T01:27:38.882" v="1392" actId="26606"/>
          <ac:cxnSpMkLst>
            <pc:docMk/>
            <pc:sldMk cId="1651716149" sldId="264"/>
            <ac:cxnSpMk id="18" creationId="{F7667982-0304-46C8-A3D6-4545BBC2DE35}"/>
          </ac:cxnSpMkLst>
        </pc:cxnChg>
      </pc:sldChg>
      <pc:sldChg chg="addSp delSp modSp add mod setBg setClrOvrMap">
        <pc:chgData name="Epsa Kapur" userId="2333450e912c969a" providerId="LiveId" clId="{B4F8D303-3310-436C-89F4-77F241AF7445}" dt="2024-09-21T03:01:55.538" v="3795" actId="255"/>
        <pc:sldMkLst>
          <pc:docMk/>
          <pc:sldMk cId="2484733685" sldId="265"/>
        </pc:sldMkLst>
        <pc:spChg chg="mod ord">
          <ac:chgData name="Epsa Kapur" userId="2333450e912c969a" providerId="LiveId" clId="{B4F8D303-3310-436C-89F4-77F241AF7445}" dt="2024-09-21T03:01:47.557" v="3793" actId="1076"/>
          <ac:spMkLst>
            <pc:docMk/>
            <pc:sldMk cId="2484733685" sldId="265"/>
            <ac:spMk id="2" creationId="{28BC83F9-D651-51FD-EBCE-AC54476583A2}"/>
          </ac:spMkLst>
        </pc:spChg>
        <pc:spChg chg="add del mod ord">
          <ac:chgData name="Epsa Kapur" userId="2333450e912c969a" providerId="LiveId" clId="{B4F8D303-3310-436C-89F4-77F241AF7445}" dt="2024-09-21T03:01:55.538" v="3795" actId="255"/>
          <ac:spMkLst>
            <pc:docMk/>
            <pc:sldMk cId="2484733685" sldId="265"/>
            <ac:spMk id="3" creationId="{DF29B94A-3721-71E5-0217-FBDC45F85D37}"/>
          </ac:spMkLst>
        </pc:spChg>
        <pc:spChg chg="add del">
          <ac:chgData name="Epsa Kapur" userId="2333450e912c969a" providerId="LiveId" clId="{B4F8D303-3310-436C-89F4-77F241AF7445}" dt="2024-09-18T01:20:08.741" v="1268" actId="26606"/>
          <ac:spMkLst>
            <pc:docMk/>
            <pc:sldMk cId="2484733685" sldId="265"/>
            <ac:spMk id="7" creationId="{B1007713-5891-46A9-BACA-FAD760FE2353}"/>
          </ac:spMkLst>
        </pc:spChg>
        <pc:spChg chg="add del">
          <ac:chgData name="Epsa Kapur" userId="2333450e912c969a" providerId="LiveId" clId="{B4F8D303-3310-436C-89F4-77F241AF7445}" dt="2024-09-18T01:20:08.741" v="1268" actId="26606"/>
          <ac:spMkLst>
            <pc:docMk/>
            <pc:sldMk cId="2484733685" sldId="265"/>
            <ac:spMk id="8" creationId="{74BB6AA7-7EAD-4D3B-9335-B6E8BD7E6891}"/>
          </ac:spMkLst>
        </pc:spChg>
        <pc:spChg chg="add del">
          <ac:chgData name="Epsa Kapur" userId="2333450e912c969a" providerId="LiveId" clId="{B4F8D303-3310-436C-89F4-77F241AF7445}" dt="2024-09-18T01:20:12.869" v="1270" actId="26606"/>
          <ac:spMkLst>
            <pc:docMk/>
            <pc:sldMk cId="2484733685" sldId="265"/>
            <ac:spMk id="9" creationId="{094E213D-3FA7-4D59-80B5-015897DCAFCA}"/>
          </ac:spMkLst>
        </pc:spChg>
        <pc:spChg chg="add del">
          <ac:chgData name="Epsa Kapur" userId="2333450e912c969a" providerId="LiveId" clId="{B4F8D303-3310-436C-89F4-77F241AF7445}" dt="2024-09-18T01:19:42.694" v="1255" actId="26606"/>
          <ac:spMkLst>
            <pc:docMk/>
            <pc:sldMk cId="2484733685" sldId="265"/>
            <ac:spMk id="10" creationId="{B1007713-5891-46A9-BACA-FAD760FE2353}"/>
          </ac:spMkLst>
        </pc:spChg>
        <pc:spChg chg="add del">
          <ac:chgData name="Epsa Kapur" userId="2333450e912c969a" providerId="LiveId" clId="{B4F8D303-3310-436C-89F4-77F241AF7445}" dt="2024-09-18T01:20:12.869" v="1270" actId="26606"/>
          <ac:spMkLst>
            <pc:docMk/>
            <pc:sldMk cId="2484733685" sldId="265"/>
            <ac:spMk id="11" creationId="{0D63BE23-20C0-4F37-860E-0892A4DE083B}"/>
          </ac:spMkLst>
        </pc:spChg>
        <pc:spChg chg="add del">
          <ac:chgData name="Epsa Kapur" userId="2333450e912c969a" providerId="LiveId" clId="{B4F8D303-3310-436C-89F4-77F241AF7445}" dt="2024-09-18T01:19:42.694" v="1255" actId="26606"/>
          <ac:spMkLst>
            <pc:docMk/>
            <pc:sldMk cId="2484733685" sldId="265"/>
            <ac:spMk id="12" creationId="{74BB6AA7-7EAD-4D3B-9335-B6E8BD7E6891}"/>
          </ac:spMkLst>
        </pc:spChg>
        <pc:spChg chg="add del">
          <ac:chgData name="Epsa Kapur" userId="2333450e912c969a" providerId="LiveId" clId="{B4F8D303-3310-436C-89F4-77F241AF7445}" dt="2024-09-18T01:20:46.574" v="1279" actId="26606"/>
          <ac:spMkLst>
            <pc:docMk/>
            <pc:sldMk cId="2484733685" sldId="265"/>
            <ac:spMk id="13" creationId="{094E213D-3FA7-4D59-80B5-015897DCAFCA}"/>
          </ac:spMkLst>
        </pc:spChg>
        <pc:spChg chg="add del">
          <ac:chgData name="Epsa Kapur" userId="2333450e912c969a" providerId="LiveId" clId="{B4F8D303-3310-436C-89F4-77F241AF7445}" dt="2024-09-18T01:20:12.869" v="1270" actId="26606"/>
          <ac:spMkLst>
            <pc:docMk/>
            <pc:sldMk cId="2484733685" sldId="265"/>
            <ac:spMk id="14" creationId="{D49AB149-D0D3-42EA-8B4C-F39E213AE222}"/>
          </ac:spMkLst>
        </pc:spChg>
        <pc:spChg chg="add del">
          <ac:chgData name="Epsa Kapur" userId="2333450e912c969a" providerId="LiveId" clId="{B4F8D303-3310-436C-89F4-77F241AF7445}" dt="2024-09-18T01:20:46.574" v="1279" actId="26606"/>
          <ac:spMkLst>
            <pc:docMk/>
            <pc:sldMk cId="2484733685" sldId="265"/>
            <ac:spMk id="15" creationId="{0D63BE23-20C0-4F37-860E-0892A4DE083B}"/>
          </ac:spMkLst>
        </pc:spChg>
        <pc:spChg chg="add del">
          <ac:chgData name="Epsa Kapur" userId="2333450e912c969a" providerId="LiveId" clId="{B4F8D303-3310-436C-89F4-77F241AF7445}" dt="2024-09-18T01:20:46.574" v="1279" actId="26606"/>
          <ac:spMkLst>
            <pc:docMk/>
            <pc:sldMk cId="2484733685" sldId="265"/>
            <ac:spMk id="16" creationId="{D49AB149-D0D3-42EA-8B4C-F39E213AE222}"/>
          </ac:spMkLst>
        </pc:spChg>
        <pc:spChg chg="add del">
          <ac:chgData name="Epsa Kapur" userId="2333450e912c969a" providerId="LiveId" clId="{B4F8D303-3310-436C-89F4-77F241AF7445}" dt="2024-09-18T01:20:54.746" v="1283" actId="26606"/>
          <ac:spMkLst>
            <pc:docMk/>
            <pc:sldMk cId="2484733685" sldId="265"/>
            <ac:spMk id="20" creationId="{DF29B94A-3721-71E5-0217-FBDC45F85D37}"/>
          </ac:spMkLst>
        </pc:spChg>
        <pc:spChg chg="add del">
          <ac:chgData name="Epsa Kapur" userId="2333450e912c969a" providerId="LiveId" clId="{B4F8D303-3310-436C-89F4-77F241AF7445}" dt="2024-09-21T03:01:14.779" v="3785" actId="26606"/>
          <ac:spMkLst>
            <pc:docMk/>
            <pc:sldMk cId="2484733685" sldId="265"/>
            <ac:spMk id="22" creationId="{B1007713-5891-46A9-BACA-FAD760FE2353}"/>
          </ac:spMkLst>
        </pc:spChg>
        <pc:spChg chg="add del">
          <ac:chgData name="Epsa Kapur" userId="2333450e912c969a" providerId="LiveId" clId="{B4F8D303-3310-436C-89F4-77F241AF7445}" dt="2024-09-18T01:20:57.250" v="1285" actId="26606"/>
          <ac:spMkLst>
            <pc:docMk/>
            <pc:sldMk cId="2484733685" sldId="265"/>
            <ac:spMk id="23" creationId="{DF29B94A-3721-71E5-0217-FBDC45F85D37}"/>
          </ac:spMkLst>
        </pc:spChg>
        <pc:spChg chg="add del">
          <ac:chgData name="Epsa Kapur" userId="2333450e912c969a" providerId="LiveId" clId="{B4F8D303-3310-436C-89F4-77F241AF7445}" dt="2024-09-21T03:01:14.779" v="3785" actId="26606"/>
          <ac:spMkLst>
            <pc:docMk/>
            <pc:sldMk cId="2484733685" sldId="265"/>
            <ac:spMk id="24" creationId="{74BB6AA7-7EAD-4D3B-9335-B6E8BD7E6891}"/>
          </ac:spMkLst>
        </pc:spChg>
        <pc:spChg chg="add del">
          <ac:chgData name="Epsa Kapur" userId="2333450e912c969a" providerId="LiveId" clId="{B4F8D303-3310-436C-89F4-77F241AF7445}" dt="2024-09-18T01:21:11.953" v="1287" actId="26606"/>
          <ac:spMkLst>
            <pc:docMk/>
            <pc:sldMk cId="2484733685" sldId="265"/>
            <ac:spMk id="25" creationId="{15CF20E9-1E0C-4E9D-90C6-EB4FE51EF65E}"/>
          </ac:spMkLst>
        </pc:spChg>
        <pc:spChg chg="add del">
          <ac:chgData name="Epsa Kapur" userId="2333450e912c969a" providerId="LiveId" clId="{B4F8D303-3310-436C-89F4-77F241AF7445}" dt="2024-09-18T01:21:11.953" v="1287" actId="26606"/>
          <ac:spMkLst>
            <pc:docMk/>
            <pc:sldMk cId="2484733685" sldId="265"/>
            <ac:spMk id="27" creationId="{DF29B94A-3721-71E5-0217-FBDC45F85D37}"/>
          </ac:spMkLst>
        </pc:spChg>
        <pc:spChg chg="add del">
          <ac:chgData name="Epsa Kapur" userId="2333450e912c969a" providerId="LiveId" clId="{B4F8D303-3310-436C-89F4-77F241AF7445}" dt="2024-09-18T01:21:16.652" v="1289" actId="26606"/>
          <ac:spMkLst>
            <pc:docMk/>
            <pc:sldMk cId="2484733685" sldId="265"/>
            <ac:spMk id="30" creationId="{16AE7B63-D295-41BA-AC4A-E390B90E5A65}"/>
          </ac:spMkLst>
        </pc:spChg>
        <pc:spChg chg="add del">
          <ac:chgData name="Epsa Kapur" userId="2333450e912c969a" providerId="LiveId" clId="{B4F8D303-3310-436C-89F4-77F241AF7445}" dt="2024-09-18T01:21:16.652" v="1289" actId="26606"/>
          <ac:spMkLst>
            <pc:docMk/>
            <pc:sldMk cId="2484733685" sldId="265"/>
            <ac:spMk id="31" creationId="{786DD7D1-E01C-464B-945C-F6E88018E0FA}"/>
          </ac:spMkLst>
        </pc:spChg>
        <pc:spChg chg="add del">
          <ac:chgData name="Epsa Kapur" userId="2333450e912c969a" providerId="LiveId" clId="{B4F8D303-3310-436C-89F4-77F241AF7445}" dt="2024-09-18T01:21:16.652" v="1289" actId="26606"/>
          <ac:spMkLst>
            <pc:docMk/>
            <pc:sldMk cId="2484733685" sldId="265"/>
            <ac:spMk id="32" creationId="{F80E4150-F3C6-4470-AF85-36BFD3E39EAC}"/>
          </ac:spMkLst>
        </pc:spChg>
        <pc:spChg chg="add del">
          <ac:chgData name="Epsa Kapur" userId="2333450e912c969a" providerId="LiveId" clId="{B4F8D303-3310-436C-89F4-77F241AF7445}" dt="2024-09-18T01:21:16.652" v="1289" actId="26606"/>
          <ac:spMkLst>
            <pc:docMk/>
            <pc:sldMk cId="2484733685" sldId="265"/>
            <ac:spMk id="33" creationId="{DF29B94A-3721-71E5-0217-FBDC45F85D37}"/>
          </ac:spMkLst>
        </pc:spChg>
        <pc:spChg chg="add del mod ord">
          <ac:chgData name="Epsa Kapur" userId="2333450e912c969a" providerId="LiveId" clId="{B4F8D303-3310-436C-89F4-77F241AF7445}" dt="2024-09-18T01:21:39.234" v="1294" actId="26606"/>
          <ac:spMkLst>
            <pc:docMk/>
            <pc:sldMk cId="2484733685" sldId="265"/>
            <ac:spMk id="35" creationId="{DF29B94A-3721-71E5-0217-FBDC45F85D37}"/>
          </ac:spMkLst>
        </pc:spChg>
        <pc:spChg chg="add del">
          <ac:chgData name="Epsa Kapur" userId="2333450e912c969a" providerId="LiveId" clId="{B4F8D303-3310-436C-89F4-77F241AF7445}" dt="2024-09-18T01:21:39.234" v="1294" actId="26606"/>
          <ac:spMkLst>
            <pc:docMk/>
            <pc:sldMk cId="2484733685" sldId="265"/>
            <ac:spMk id="36" creationId="{B1007713-5891-46A9-BACA-FAD760FE2353}"/>
          </ac:spMkLst>
        </pc:spChg>
        <pc:spChg chg="add del">
          <ac:chgData name="Epsa Kapur" userId="2333450e912c969a" providerId="LiveId" clId="{B4F8D303-3310-436C-89F4-77F241AF7445}" dt="2024-09-18T01:21:39.234" v="1294" actId="26606"/>
          <ac:spMkLst>
            <pc:docMk/>
            <pc:sldMk cId="2484733685" sldId="265"/>
            <ac:spMk id="37" creationId="{74BB6AA7-7EAD-4D3B-9335-B6E8BD7E6891}"/>
          </ac:spMkLst>
        </pc:spChg>
        <pc:graphicFrameChg chg="add del">
          <ac:chgData name="Epsa Kapur" userId="2333450e912c969a" providerId="LiveId" clId="{B4F8D303-3310-436C-89F4-77F241AF7445}" dt="2024-09-18T01:20:52.836" v="1281" actId="26606"/>
          <ac:graphicFrameMkLst>
            <pc:docMk/>
            <pc:sldMk cId="2484733685" sldId="265"/>
            <ac:graphicFrameMk id="18" creationId="{4BF91BC9-F493-A700-683B-D2AA974E19B8}"/>
          </ac:graphicFrameMkLst>
        </pc:graphicFrameChg>
        <pc:picChg chg="add del mod">
          <ac:chgData name="Epsa Kapur" userId="2333450e912c969a" providerId="LiveId" clId="{B4F8D303-3310-436C-89F4-77F241AF7445}" dt="2024-09-18T01:24:12.500" v="1340" actId="478"/>
          <ac:picMkLst>
            <pc:docMk/>
            <pc:sldMk cId="2484733685" sldId="265"/>
            <ac:picMk id="5" creationId="{C6E4F96E-4960-31BE-3CCF-C6B7A873BF34}"/>
          </ac:picMkLst>
        </pc:picChg>
        <pc:picChg chg="add mod">
          <ac:chgData name="Epsa Kapur" userId="2333450e912c969a" providerId="LiveId" clId="{B4F8D303-3310-436C-89F4-77F241AF7445}" dt="2024-09-21T03:01:42.411" v="3792" actId="1076"/>
          <ac:picMkLst>
            <pc:docMk/>
            <pc:sldMk cId="2484733685" sldId="265"/>
            <ac:picMk id="17" creationId="{8BE1607D-4DF5-E2A1-61DB-0B66C5E15D6A}"/>
          </ac:picMkLst>
        </pc:picChg>
        <pc:cxnChg chg="add del">
          <ac:chgData name="Epsa Kapur" userId="2333450e912c969a" providerId="LiveId" clId="{B4F8D303-3310-436C-89F4-77F241AF7445}" dt="2024-09-18T01:20:54.746" v="1283" actId="26606"/>
          <ac:cxnSpMkLst>
            <pc:docMk/>
            <pc:sldMk cId="2484733685" sldId="265"/>
            <ac:cxnSpMk id="21" creationId="{A4F35239-EB86-4ACB-91DE-4989620C2C1A}"/>
          </ac:cxnSpMkLst>
        </pc:cxnChg>
        <pc:cxnChg chg="add del">
          <ac:chgData name="Epsa Kapur" userId="2333450e912c969a" providerId="LiveId" clId="{B4F8D303-3310-436C-89F4-77F241AF7445}" dt="2024-09-18T01:21:11.953" v="1287" actId="26606"/>
          <ac:cxnSpMkLst>
            <pc:docMk/>
            <pc:sldMk cId="2484733685" sldId="265"/>
            <ac:cxnSpMk id="26" creationId="{41D40F50-E769-475B-A08E-64F0CBD2ABEF}"/>
          </ac:cxnSpMkLst>
        </pc:cxnChg>
        <pc:cxnChg chg="add del">
          <ac:chgData name="Epsa Kapur" userId="2333450e912c969a" providerId="LiveId" clId="{B4F8D303-3310-436C-89F4-77F241AF7445}" dt="2024-09-18T01:21:11.953" v="1287" actId="26606"/>
          <ac:cxnSpMkLst>
            <pc:docMk/>
            <pc:sldMk cId="2484733685" sldId="265"/>
            <ac:cxnSpMk id="28" creationId="{F7667982-0304-46C8-A3D6-4545BBC2DE35}"/>
          </ac:cxnSpMkLst>
        </pc:cxnChg>
      </pc:sldChg>
      <pc:sldChg chg="modSp add mod">
        <pc:chgData name="Epsa Kapur" userId="2333450e912c969a" providerId="LiveId" clId="{B4F8D303-3310-436C-89F4-77F241AF7445}" dt="2024-09-21T04:54:54.013" v="4991" actId="255"/>
        <pc:sldMkLst>
          <pc:docMk/>
          <pc:sldMk cId="876863165" sldId="266"/>
        </pc:sldMkLst>
        <pc:spChg chg="mod">
          <ac:chgData name="Epsa Kapur" userId="2333450e912c969a" providerId="LiveId" clId="{B4F8D303-3310-436C-89F4-77F241AF7445}" dt="2024-09-21T03:22:38.250" v="4720" actId="1076"/>
          <ac:spMkLst>
            <pc:docMk/>
            <pc:sldMk cId="876863165" sldId="266"/>
            <ac:spMk id="2" creationId="{28BC83F9-D651-51FD-EBCE-AC54476583A2}"/>
          </ac:spMkLst>
        </pc:spChg>
        <pc:spChg chg="mod">
          <ac:chgData name="Epsa Kapur" userId="2333450e912c969a" providerId="LiveId" clId="{B4F8D303-3310-436C-89F4-77F241AF7445}" dt="2024-09-21T04:54:54.013" v="4991" actId="255"/>
          <ac:spMkLst>
            <pc:docMk/>
            <pc:sldMk cId="876863165" sldId="266"/>
            <ac:spMk id="3" creationId="{DF29B94A-3721-71E5-0217-FBDC45F85D37}"/>
          </ac:spMkLst>
        </pc:spChg>
      </pc:sldChg>
      <pc:sldChg chg="addSp delSp modSp add mod ord setBg">
        <pc:chgData name="Epsa Kapur" userId="2333450e912c969a" providerId="LiveId" clId="{B4F8D303-3310-436C-89F4-77F241AF7445}" dt="2024-09-21T03:17:52.873" v="4624" actId="20577"/>
        <pc:sldMkLst>
          <pc:docMk/>
          <pc:sldMk cId="3856893269" sldId="267"/>
        </pc:sldMkLst>
        <pc:spChg chg="mod">
          <ac:chgData name="Epsa Kapur" userId="2333450e912c969a" providerId="LiveId" clId="{B4F8D303-3310-436C-89F4-77F241AF7445}" dt="2024-09-21T03:15:37.109" v="4433" actId="26606"/>
          <ac:spMkLst>
            <pc:docMk/>
            <pc:sldMk cId="3856893269" sldId="267"/>
            <ac:spMk id="2" creationId="{28BC83F9-D651-51FD-EBCE-AC54476583A2}"/>
          </ac:spMkLst>
        </pc:spChg>
        <pc:spChg chg="mod ord">
          <ac:chgData name="Epsa Kapur" userId="2333450e912c969a" providerId="LiveId" clId="{B4F8D303-3310-436C-89F4-77F241AF7445}" dt="2024-09-21T03:17:52.873" v="4624" actId="20577"/>
          <ac:spMkLst>
            <pc:docMk/>
            <pc:sldMk cId="3856893269" sldId="267"/>
            <ac:spMk id="3" creationId="{DF29B94A-3721-71E5-0217-FBDC45F85D37}"/>
          </ac:spMkLst>
        </pc:spChg>
        <pc:spChg chg="add del">
          <ac:chgData name="Epsa Kapur" userId="2333450e912c969a" providerId="LiveId" clId="{B4F8D303-3310-436C-89F4-77F241AF7445}" dt="2024-09-21T03:15:37.109" v="4433" actId="26606"/>
          <ac:spMkLst>
            <pc:docMk/>
            <pc:sldMk cId="3856893269" sldId="267"/>
            <ac:spMk id="11" creationId="{3FF1898D-2CDA-4866-B57E-F69A266085DF}"/>
          </ac:spMkLst>
        </pc:spChg>
        <pc:spChg chg="add del">
          <ac:chgData name="Epsa Kapur" userId="2333450e912c969a" providerId="LiveId" clId="{B4F8D303-3310-436C-89F4-77F241AF7445}" dt="2024-09-21T03:15:37.109" v="4433" actId="26606"/>
          <ac:spMkLst>
            <pc:docMk/>
            <pc:sldMk cId="3856893269" sldId="267"/>
            <ac:spMk id="13" creationId="{ADD80CDE-8D5C-4B17-8900-3539DC1A8BF8}"/>
          </ac:spMkLst>
        </pc:spChg>
        <pc:spChg chg="add del">
          <ac:chgData name="Epsa Kapur" userId="2333450e912c969a" providerId="LiveId" clId="{B4F8D303-3310-436C-89F4-77F241AF7445}" dt="2024-09-21T03:15:37.109" v="4433" actId="26606"/>
          <ac:spMkLst>
            <pc:docMk/>
            <pc:sldMk cId="3856893269" sldId="267"/>
            <ac:spMk id="15" creationId="{62CF8646-2F2F-43D6-B367-96133A4B940C}"/>
          </ac:spMkLst>
        </pc:spChg>
        <pc:spChg chg="add del">
          <ac:chgData name="Epsa Kapur" userId="2333450e912c969a" providerId="LiveId" clId="{B4F8D303-3310-436C-89F4-77F241AF7445}" dt="2024-09-21T03:15:37.109" v="4433" actId="26606"/>
          <ac:spMkLst>
            <pc:docMk/>
            <pc:sldMk cId="3856893269" sldId="267"/>
            <ac:spMk id="17" creationId="{95A5CA86-04FE-444F-A6F6-12AA9A6B34BB}"/>
          </ac:spMkLst>
        </pc:spChg>
        <pc:spChg chg="add del">
          <ac:chgData name="Epsa Kapur" userId="2333450e912c969a" providerId="LiveId" clId="{B4F8D303-3310-436C-89F4-77F241AF7445}" dt="2024-09-21T03:15:37.109" v="4433" actId="26606"/>
          <ac:spMkLst>
            <pc:docMk/>
            <pc:sldMk cId="3856893269" sldId="267"/>
            <ac:spMk id="19" creationId="{8C3CA8BC-EA10-441A-8FE8-4FC1490C7690}"/>
          </ac:spMkLst>
        </pc:spChg>
        <pc:spChg chg="add del">
          <ac:chgData name="Epsa Kapur" userId="2333450e912c969a" providerId="LiveId" clId="{B4F8D303-3310-436C-89F4-77F241AF7445}" dt="2024-09-21T03:15:37.109" v="4433" actId="26606"/>
          <ac:spMkLst>
            <pc:docMk/>
            <pc:sldMk cId="3856893269" sldId="267"/>
            <ac:spMk id="21" creationId="{15E5DF24-2E5C-457C-AA35-A531545FE5BE}"/>
          </ac:spMkLst>
        </pc:spChg>
        <pc:picChg chg="add mod">
          <ac:chgData name="Epsa Kapur" userId="2333450e912c969a" providerId="LiveId" clId="{B4F8D303-3310-436C-89F4-77F241AF7445}" dt="2024-09-21T03:16:05.705" v="4445" actId="14100"/>
          <ac:picMkLst>
            <pc:docMk/>
            <pc:sldMk cId="3856893269" sldId="267"/>
            <ac:picMk id="5" creationId="{6302B6C9-FCBB-0978-757D-1C2D7850845C}"/>
          </ac:picMkLst>
        </pc:picChg>
        <pc:picChg chg="del">
          <ac:chgData name="Epsa Kapur" userId="2333450e912c969a" providerId="LiveId" clId="{B4F8D303-3310-436C-89F4-77F241AF7445}" dt="2024-09-18T01:23:43.528" v="1330" actId="478"/>
          <ac:picMkLst>
            <pc:docMk/>
            <pc:sldMk cId="3856893269" sldId="267"/>
            <ac:picMk id="5" creationId="{C6E4F96E-4960-31BE-3CCF-C6B7A873BF34}"/>
          </ac:picMkLst>
        </pc:picChg>
        <pc:picChg chg="add mod">
          <ac:chgData name="Epsa Kapur" userId="2333450e912c969a" providerId="LiveId" clId="{B4F8D303-3310-436C-89F4-77F241AF7445}" dt="2024-09-21T03:15:54.344" v="4442" actId="14100"/>
          <ac:picMkLst>
            <pc:docMk/>
            <pc:sldMk cId="3856893269" sldId="267"/>
            <ac:picMk id="6" creationId="{0F113AFC-D6DF-F3D2-25D5-494B0392ACEE}"/>
          </ac:picMkLst>
        </pc:picChg>
      </pc:sldChg>
      <pc:sldChg chg="modSp add del mod">
        <pc:chgData name="Epsa Kapur" userId="2333450e912c969a" providerId="LiveId" clId="{B4F8D303-3310-436C-89F4-77F241AF7445}" dt="2024-09-21T01:49:29.895" v="3472" actId="47"/>
        <pc:sldMkLst>
          <pc:docMk/>
          <pc:sldMk cId="22029199" sldId="268"/>
        </pc:sldMkLst>
        <pc:spChg chg="mod">
          <ac:chgData name="Epsa Kapur" userId="2333450e912c969a" providerId="LiveId" clId="{B4F8D303-3310-436C-89F4-77F241AF7445}" dt="2024-09-21T01:49:17.585" v="3471" actId="120"/>
          <ac:spMkLst>
            <pc:docMk/>
            <pc:sldMk cId="22029199" sldId="268"/>
            <ac:spMk id="3" creationId="{DF29B94A-3721-71E5-0217-FBDC45F85D37}"/>
          </ac:spMkLst>
        </pc:spChg>
      </pc:sldChg>
      <pc:sldChg chg="add del">
        <pc:chgData name="Epsa Kapur" userId="2333450e912c969a" providerId="LiveId" clId="{B4F8D303-3310-436C-89F4-77F241AF7445}" dt="2024-09-18T01:30:59.210" v="1473" actId="47"/>
        <pc:sldMkLst>
          <pc:docMk/>
          <pc:sldMk cId="3245354663" sldId="268"/>
        </pc:sldMkLst>
      </pc:sldChg>
      <pc:sldChg chg="addSp delSp modSp add mod setBg">
        <pc:chgData name="Epsa Kapur" userId="2333450e912c969a" providerId="LiveId" clId="{B4F8D303-3310-436C-89F4-77F241AF7445}" dt="2024-09-21T03:05:44.776" v="3899" actId="255"/>
        <pc:sldMkLst>
          <pc:docMk/>
          <pc:sldMk cId="2300412866" sldId="269"/>
        </pc:sldMkLst>
        <pc:spChg chg="mod">
          <ac:chgData name="Epsa Kapur" userId="2333450e912c969a" providerId="LiveId" clId="{B4F8D303-3310-436C-89F4-77F241AF7445}" dt="2024-09-18T02:10:46.978" v="1817" actId="26606"/>
          <ac:spMkLst>
            <pc:docMk/>
            <pc:sldMk cId="2300412866" sldId="269"/>
            <ac:spMk id="2" creationId="{28BC83F9-D651-51FD-EBCE-AC54476583A2}"/>
          </ac:spMkLst>
        </pc:spChg>
        <pc:spChg chg="mod">
          <ac:chgData name="Epsa Kapur" userId="2333450e912c969a" providerId="LiveId" clId="{B4F8D303-3310-436C-89F4-77F241AF7445}" dt="2024-09-21T03:05:44.776" v="3899" actId="255"/>
          <ac:spMkLst>
            <pc:docMk/>
            <pc:sldMk cId="2300412866" sldId="269"/>
            <ac:spMk id="3" creationId="{DF29B94A-3721-71E5-0217-FBDC45F85D37}"/>
          </ac:spMkLst>
        </pc:spChg>
        <pc:spChg chg="add del">
          <ac:chgData name="Epsa Kapur" userId="2333450e912c969a" providerId="LiveId" clId="{B4F8D303-3310-436C-89F4-77F241AF7445}" dt="2024-09-18T02:10:46.978" v="1817" actId="26606"/>
          <ac:spMkLst>
            <pc:docMk/>
            <pc:sldMk cId="2300412866" sldId="269"/>
            <ac:spMk id="10" creationId="{B1007713-5891-46A9-BACA-FAD760FE2353}"/>
          </ac:spMkLst>
        </pc:spChg>
        <pc:spChg chg="add del">
          <ac:chgData name="Epsa Kapur" userId="2333450e912c969a" providerId="LiveId" clId="{B4F8D303-3310-436C-89F4-77F241AF7445}" dt="2024-09-18T02:10:46.978" v="1817" actId="26606"/>
          <ac:spMkLst>
            <pc:docMk/>
            <pc:sldMk cId="2300412866" sldId="269"/>
            <ac:spMk id="12" creationId="{74BB6AA7-7EAD-4D3B-9335-B6E8BD7E6891}"/>
          </ac:spMkLst>
        </pc:spChg>
        <pc:picChg chg="add del mod">
          <ac:chgData name="Epsa Kapur" userId="2333450e912c969a" providerId="LiveId" clId="{B4F8D303-3310-436C-89F4-77F241AF7445}" dt="2024-09-21T02:44:19.781" v="3757" actId="478"/>
          <ac:picMkLst>
            <pc:docMk/>
            <pc:sldMk cId="2300412866" sldId="269"/>
            <ac:picMk id="5" creationId="{5E961921-2355-C632-BC0F-B641F9594ED9}"/>
          </ac:picMkLst>
        </pc:picChg>
        <pc:picChg chg="del">
          <ac:chgData name="Epsa Kapur" userId="2333450e912c969a" providerId="LiveId" clId="{B4F8D303-3310-436C-89F4-77F241AF7445}" dt="2024-09-18T02:07:44.101" v="1810" actId="478"/>
          <ac:picMkLst>
            <pc:docMk/>
            <pc:sldMk cId="2300412866" sldId="269"/>
            <ac:picMk id="6" creationId="{0F113AFC-D6DF-F3D2-25D5-494B0392ACEE}"/>
          </ac:picMkLst>
        </pc:picChg>
        <pc:picChg chg="add mod">
          <ac:chgData name="Epsa Kapur" userId="2333450e912c969a" providerId="LiveId" clId="{B4F8D303-3310-436C-89F4-77F241AF7445}" dt="2024-09-21T02:44:26.443" v="3760" actId="1076"/>
          <ac:picMkLst>
            <pc:docMk/>
            <pc:sldMk cId="2300412866" sldId="269"/>
            <ac:picMk id="6" creationId="{C816DF3D-40CD-8221-D6C5-F71463C1B896}"/>
          </ac:picMkLst>
        </pc:picChg>
      </pc:sldChg>
      <pc:sldChg chg="addSp delSp modSp add mod setBg">
        <pc:chgData name="Epsa Kapur" userId="2333450e912c969a" providerId="LiveId" clId="{B4F8D303-3310-436C-89F4-77F241AF7445}" dt="2024-09-21T03:05:53.252" v="3901" actId="255"/>
        <pc:sldMkLst>
          <pc:docMk/>
          <pc:sldMk cId="1302902343" sldId="270"/>
        </pc:sldMkLst>
        <pc:spChg chg="mod">
          <ac:chgData name="Epsa Kapur" userId="2333450e912c969a" providerId="LiveId" clId="{B4F8D303-3310-436C-89F4-77F241AF7445}" dt="2024-09-18T02:14:28.658" v="1870" actId="26606"/>
          <ac:spMkLst>
            <pc:docMk/>
            <pc:sldMk cId="1302902343" sldId="270"/>
            <ac:spMk id="2" creationId="{28BC83F9-D651-51FD-EBCE-AC54476583A2}"/>
          </ac:spMkLst>
        </pc:spChg>
        <pc:spChg chg="mod ord">
          <ac:chgData name="Epsa Kapur" userId="2333450e912c969a" providerId="LiveId" clId="{B4F8D303-3310-436C-89F4-77F241AF7445}" dt="2024-09-21T03:05:53.252" v="3901" actId="255"/>
          <ac:spMkLst>
            <pc:docMk/>
            <pc:sldMk cId="1302902343" sldId="270"/>
            <ac:spMk id="3" creationId="{DF29B94A-3721-71E5-0217-FBDC45F85D37}"/>
          </ac:spMkLst>
        </pc:spChg>
        <pc:spChg chg="add">
          <ac:chgData name="Epsa Kapur" userId="2333450e912c969a" providerId="LiveId" clId="{B4F8D303-3310-436C-89F4-77F241AF7445}" dt="2024-09-18T02:14:28.658" v="1870" actId="26606"/>
          <ac:spMkLst>
            <pc:docMk/>
            <pc:sldMk cId="1302902343" sldId="270"/>
            <ac:spMk id="13" creationId="{74BB6AA7-7EAD-4D3B-9335-B6E8BD7E6891}"/>
          </ac:spMkLst>
        </pc:spChg>
        <pc:spChg chg="add">
          <ac:chgData name="Epsa Kapur" userId="2333450e912c969a" providerId="LiveId" clId="{B4F8D303-3310-436C-89F4-77F241AF7445}" dt="2024-09-18T02:14:28.658" v="1870" actId="26606"/>
          <ac:spMkLst>
            <pc:docMk/>
            <pc:sldMk cId="1302902343" sldId="270"/>
            <ac:spMk id="14" creationId="{B1007713-5891-46A9-BACA-FAD760FE2353}"/>
          </ac:spMkLst>
        </pc:spChg>
        <pc:picChg chg="add mod">
          <ac:chgData name="Epsa Kapur" userId="2333450e912c969a" providerId="LiveId" clId="{B4F8D303-3310-436C-89F4-77F241AF7445}" dt="2024-09-21T02:45:07.431" v="3765" actId="1076"/>
          <ac:picMkLst>
            <pc:docMk/>
            <pc:sldMk cId="1302902343" sldId="270"/>
            <ac:picMk id="5" creationId="{44EA7B96-E6D0-08E7-CC56-6C6388E12F53}"/>
          </ac:picMkLst>
        </pc:picChg>
        <pc:picChg chg="del">
          <ac:chgData name="Epsa Kapur" userId="2333450e912c969a" providerId="LiveId" clId="{B4F8D303-3310-436C-89F4-77F241AF7445}" dt="2024-09-18T02:13:13.898" v="1863" actId="478"/>
          <ac:picMkLst>
            <pc:docMk/>
            <pc:sldMk cId="1302902343" sldId="270"/>
            <ac:picMk id="5" creationId="{5E961921-2355-C632-BC0F-B641F9594ED9}"/>
          </ac:picMkLst>
        </pc:picChg>
        <pc:picChg chg="add del mod">
          <ac:chgData name="Epsa Kapur" userId="2333450e912c969a" providerId="LiveId" clId="{B4F8D303-3310-436C-89F4-77F241AF7445}" dt="2024-09-21T02:45:02.033" v="3762" actId="478"/>
          <ac:picMkLst>
            <pc:docMk/>
            <pc:sldMk cId="1302902343" sldId="270"/>
            <ac:picMk id="6" creationId="{917A28B8-EE08-BF17-B57B-F0E1F5AB5998}"/>
          </ac:picMkLst>
        </pc:picChg>
        <pc:cxnChg chg="add del">
          <ac:chgData name="Epsa Kapur" userId="2333450e912c969a" providerId="LiveId" clId="{B4F8D303-3310-436C-89F4-77F241AF7445}" dt="2024-09-18T02:14:28.611" v="1869" actId="26606"/>
          <ac:cxnSpMkLst>
            <pc:docMk/>
            <pc:sldMk cId="1302902343" sldId="270"/>
            <ac:cxnSpMk id="11" creationId="{A4F35239-EB86-4ACB-91DE-4989620C2C1A}"/>
          </ac:cxnSpMkLst>
        </pc:cxnChg>
      </pc:sldChg>
      <pc:sldChg chg="add del">
        <pc:chgData name="Epsa Kapur" userId="2333450e912c969a" providerId="LiveId" clId="{B4F8D303-3310-436C-89F4-77F241AF7445}" dt="2024-09-18T02:11:44.742" v="1825" actId="47"/>
        <pc:sldMkLst>
          <pc:docMk/>
          <pc:sldMk cId="2358759352" sldId="270"/>
        </pc:sldMkLst>
      </pc:sldChg>
      <pc:sldChg chg="addSp delSp modSp add mod ord">
        <pc:chgData name="Epsa Kapur" userId="2333450e912c969a" providerId="LiveId" clId="{B4F8D303-3310-436C-89F4-77F241AF7445}" dt="2024-09-21T03:05:58.789" v="3902" actId="255"/>
        <pc:sldMkLst>
          <pc:docMk/>
          <pc:sldMk cId="2924593042" sldId="271"/>
        </pc:sldMkLst>
        <pc:spChg chg="mod">
          <ac:chgData name="Epsa Kapur" userId="2333450e912c969a" providerId="LiveId" clId="{B4F8D303-3310-436C-89F4-77F241AF7445}" dt="2024-09-21T03:05:58.789" v="3902" actId="255"/>
          <ac:spMkLst>
            <pc:docMk/>
            <pc:sldMk cId="2924593042" sldId="271"/>
            <ac:spMk id="3" creationId="{DF29B94A-3721-71E5-0217-FBDC45F85D37}"/>
          </ac:spMkLst>
        </pc:spChg>
        <pc:picChg chg="add mod">
          <ac:chgData name="Epsa Kapur" userId="2333450e912c969a" providerId="LiveId" clId="{B4F8D303-3310-436C-89F4-77F241AF7445}" dt="2024-09-21T02:45:54.823" v="3772" actId="1076"/>
          <ac:picMkLst>
            <pc:docMk/>
            <pc:sldMk cId="2924593042" sldId="271"/>
            <ac:picMk id="5" creationId="{123C0592-678E-3E46-C15B-3507E9CD5C1E}"/>
          </ac:picMkLst>
        </pc:picChg>
        <pc:picChg chg="del">
          <ac:chgData name="Epsa Kapur" userId="2333450e912c969a" providerId="LiveId" clId="{B4F8D303-3310-436C-89F4-77F241AF7445}" dt="2024-09-18T02:16:33.280" v="1953" actId="478"/>
          <ac:picMkLst>
            <pc:docMk/>
            <pc:sldMk cId="2924593042" sldId="271"/>
            <ac:picMk id="5" creationId="{5E961921-2355-C632-BC0F-B641F9594ED9}"/>
          </ac:picMkLst>
        </pc:picChg>
        <pc:picChg chg="add del mod">
          <ac:chgData name="Epsa Kapur" userId="2333450e912c969a" providerId="LiveId" clId="{B4F8D303-3310-436C-89F4-77F241AF7445}" dt="2024-09-21T02:45:38.426" v="3766" actId="478"/>
          <ac:picMkLst>
            <pc:docMk/>
            <pc:sldMk cId="2924593042" sldId="271"/>
            <ac:picMk id="6" creationId="{22077696-1C64-81AF-3650-A8830AB2FFC2}"/>
          </ac:picMkLst>
        </pc:picChg>
      </pc:sldChg>
      <pc:sldChg chg="addSp delSp modSp add mod setBg setClrOvrMap">
        <pc:chgData name="Epsa Kapur" userId="2333450e912c969a" providerId="LiveId" clId="{B4F8D303-3310-436C-89F4-77F241AF7445}" dt="2024-09-21T03:06:16.768" v="3906" actId="255"/>
        <pc:sldMkLst>
          <pc:docMk/>
          <pc:sldMk cId="2171318869" sldId="272"/>
        </pc:sldMkLst>
        <pc:spChg chg="mod">
          <ac:chgData name="Epsa Kapur" userId="2333450e912c969a" providerId="LiveId" clId="{B4F8D303-3310-436C-89F4-77F241AF7445}" dt="2024-09-18T04:24:48.887" v="2527" actId="26606"/>
          <ac:spMkLst>
            <pc:docMk/>
            <pc:sldMk cId="2171318869" sldId="272"/>
            <ac:spMk id="2" creationId="{28BC83F9-D651-51FD-EBCE-AC54476583A2}"/>
          </ac:spMkLst>
        </pc:spChg>
        <pc:spChg chg="mod ord">
          <ac:chgData name="Epsa Kapur" userId="2333450e912c969a" providerId="LiveId" clId="{B4F8D303-3310-436C-89F4-77F241AF7445}" dt="2024-09-21T03:06:16.768" v="3906" actId="255"/>
          <ac:spMkLst>
            <pc:docMk/>
            <pc:sldMk cId="2171318869" sldId="272"/>
            <ac:spMk id="3" creationId="{DF29B94A-3721-71E5-0217-FBDC45F85D37}"/>
          </ac:spMkLst>
        </pc:spChg>
        <pc:spChg chg="add">
          <ac:chgData name="Epsa Kapur" userId="2333450e912c969a" providerId="LiveId" clId="{B4F8D303-3310-436C-89F4-77F241AF7445}" dt="2024-09-18T04:24:48.887" v="2527" actId="26606"/>
          <ac:spMkLst>
            <pc:docMk/>
            <pc:sldMk cId="2171318869" sldId="272"/>
            <ac:spMk id="9" creationId="{16AE7B63-D295-41BA-AC4A-E390B90E5A65}"/>
          </ac:spMkLst>
        </pc:spChg>
        <pc:spChg chg="add del">
          <ac:chgData name="Epsa Kapur" userId="2333450e912c969a" providerId="LiveId" clId="{B4F8D303-3310-436C-89F4-77F241AF7445}" dt="2024-09-18T04:13:11.513" v="2313" actId="26606"/>
          <ac:spMkLst>
            <pc:docMk/>
            <pc:sldMk cId="2171318869" sldId="272"/>
            <ac:spMk id="10" creationId="{B1007713-5891-46A9-BACA-FAD760FE2353}"/>
          </ac:spMkLst>
        </pc:spChg>
        <pc:spChg chg="add del">
          <ac:chgData name="Epsa Kapur" userId="2333450e912c969a" providerId="LiveId" clId="{B4F8D303-3310-436C-89F4-77F241AF7445}" dt="2024-09-18T04:13:11.513" v="2313" actId="26606"/>
          <ac:spMkLst>
            <pc:docMk/>
            <pc:sldMk cId="2171318869" sldId="272"/>
            <ac:spMk id="12" creationId="{74BB6AA7-7EAD-4D3B-9335-B6E8BD7E6891}"/>
          </ac:spMkLst>
        </pc:spChg>
        <pc:spChg chg="add">
          <ac:chgData name="Epsa Kapur" userId="2333450e912c969a" providerId="LiveId" clId="{B4F8D303-3310-436C-89F4-77F241AF7445}" dt="2024-09-18T04:24:48.887" v="2527" actId="26606"/>
          <ac:spMkLst>
            <pc:docMk/>
            <pc:sldMk cId="2171318869" sldId="272"/>
            <ac:spMk id="13" creationId="{786DD7D1-E01C-464B-945C-F6E88018E0FA}"/>
          </ac:spMkLst>
        </pc:spChg>
        <pc:spChg chg="add del">
          <ac:chgData name="Epsa Kapur" userId="2333450e912c969a" providerId="LiveId" clId="{B4F8D303-3310-436C-89F4-77F241AF7445}" dt="2024-09-18T04:16:30.894" v="2360" actId="26606"/>
          <ac:spMkLst>
            <pc:docMk/>
            <pc:sldMk cId="2171318869" sldId="272"/>
            <ac:spMk id="16" creationId="{EDD78C92-C5B4-4C0E-AFB5-D8A40D4DD8A9}"/>
          </ac:spMkLst>
        </pc:spChg>
        <pc:spChg chg="add del">
          <ac:chgData name="Epsa Kapur" userId="2333450e912c969a" providerId="LiveId" clId="{B4F8D303-3310-436C-89F4-77F241AF7445}" dt="2024-09-18T04:17:30.896" v="2380" actId="26606"/>
          <ac:spMkLst>
            <pc:docMk/>
            <pc:sldMk cId="2171318869" sldId="272"/>
            <ac:spMk id="17" creationId="{AC84E647-551E-4F79-AA8B-3EABCF228EE3}"/>
          </ac:spMkLst>
        </pc:spChg>
        <pc:spChg chg="add del">
          <ac:chgData name="Epsa Kapur" userId="2333450e912c969a" providerId="LiveId" clId="{B4F8D303-3310-436C-89F4-77F241AF7445}" dt="2024-09-18T04:16:30.894" v="2360" actId="26606"/>
          <ac:spMkLst>
            <pc:docMk/>
            <pc:sldMk cId="2171318869" sldId="272"/>
            <ac:spMk id="18" creationId="{3B94086C-D1A0-4B3D-9778-995E6FF5247F}"/>
          </ac:spMkLst>
        </pc:spChg>
        <pc:spChg chg="add del">
          <ac:chgData name="Epsa Kapur" userId="2333450e912c969a" providerId="LiveId" clId="{B4F8D303-3310-436C-89F4-77F241AF7445}" dt="2024-09-18T04:17:34.113" v="2382" actId="26606"/>
          <ac:spMkLst>
            <pc:docMk/>
            <pc:sldMk cId="2171318869" sldId="272"/>
            <ac:spMk id="19" creationId="{EDD78C92-C5B4-4C0E-AFB5-D8A40D4DD8A9}"/>
          </ac:spMkLst>
        </pc:spChg>
        <pc:spChg chg="add del">
          <ac:chgData name="Epsa Kapur" userId="2333450e912c969a" providerId="LiveId" clId="{B4F8D303-3310-436C-89F4-77F241AF7445}" dt="2024-09-18T04:16:37.095" v="2362" actId="26606"/>
          <ac:spMkLst>
            <pc:docMk/>
            <pc:sldMk cId="2171318869" sldId="272"/>
            <ac:spMk id="20" creationId="{62CF8646-2F2F-43D6-B367-96133A4B940C}"/>
          </ac:spMkLst>
        </pc:spChg>
        <pc:spChg chg="add del">
          <ac:chgData name="Epsa Kapur" userId="2333450e912c969a" providerId="LiveId" clId="{B4F8D303-3310-436C-89F4-77F241AF7445}" dt="2024-09-18T04:16:37.095" v="2362" actId="26606"/>
          <ac:spMkLst>
            <pc:docMk/>
            <pc:sldMk cId="2171318869" sldId="272"/>
            <ac:spMk id="21" creationId="{3FF1898D-2CDA-4866-B57E-F69A266085DF}"/>
          </ac:spMkLst>
        </pc:spChg>
        <pc:spChg chg="add del">
          <ac:chgData name="Epsa Kapur" userId="2333450e912c969a" providerId="LiveId" clId="{B4F8D303-3310-436C-89F4-77F241AF7445}" dt="2024-09-18T04:16:37.095" v="2362" actId="26606"/>
          <ac:spMkLst>
            <pc:docMk/>
            <pc:sldMk cId="2171318869" sldId="272"/>
            <ac:spMk id="22" creationId="{95A5CA86-04FE-444F-A6F6-12AA9A6B34BB}"/>
          </ac:spMkLst>
        </pc:spChg>
        <pc:spChg chg="add del">
          <ac:chgData name="Epsa Kapur" userId="2333450e912c969a" providerId="LiveId" clId="{B4F8D303-3310-436C-89F4-77F241AF7445}" dt="2024-09-18T04:16:37.095" v="2362" actId="26606"/>
          <ac:spMkLst>
            <pc:docMk/>
            <pc:sldMk cId="2171318869" sldId="272"/>
            <ac:spMk id="23" creationId="{ADD80CDE-8D5C-4B17-8900-3539DC1A8BF8}"/>
          </ac:spMkLst>
        </pc:spChg>
        <pc:spChg chg="add del">
          <ac:chgData name="Epsa Kapur" userId="2333450e912c969a" providerId="LiveId" clId="{B4F8D303-3310-436C-89F4-77F241AF7445}" dt="2024-09-18T04:16:37.095" v="2362" actId="26606"/>
          <ac:spMkLst>
            <pc:docMk/>
            <pc:sldMk cId="2171318869" sldId="272"/>
            <ac:spMk id="24" creationId="{8C3CA8BC-EA10-441A-8FE8-4FC1490C7690}"/>
          </ac:spMkLst>
        </pc:spChg>
        <pc:spChg chg="add del">
          <ac:chgData name="Epsa Kapur" userId="2333450e912c969a" providerId="LiveId" clId="{B4F8D303-3310-436C-89F4-77F241AF7445}" dt="2024-09-18T04:17:34.113" v="2382" actId="26606"/>
          <ac:spMkLst>
            <pc:docMk/>
            <pc:sldMk cId="2171318869" sldId="272"/>
            <ac:spMk id="25" creationId="{3B94086C-D1A0-4B3D-9778-995E6FF5247F}"/>
          </ac:spMkLst>
        </pc:spChg>
        <pc:spChg chg="add del">
          <ac:chgData name="Epsa Kapur" userId="2333450e912c969a" providerId="LiveId" clId="{B4F8D303-3310-436C-89F4-77F241AF7445}" dt="2024-09-18T04:16:37.095" v="2362" actId="26606"/>
          <ac:spMkLst>
            <pc:docMk/>
            <pc:sldMk cId="2171318869" sldId="272"/>
            <ac:spMk id="26" creationId="{15E5DF24-2E5C-457C-AA35-A531545FE5BE}"/>
          </ac:spMkLst>
        </pc:spChg>
        <pc:spChg chg="add del">
          <ac:chgData name="Epsa Kapur" userId="2333450e912c969a" providerId="LiveId" clId="{B4F8D303-3310-436C-89F4-77F241AF7445}" dt="2024-09-18T04:17:36.920" v="2384" actId="26606"/>
          <ac:spMkLst>
            <pc:docMk/>
            <pc:sldMk cId="2171318869" sldId="272"/>
            <ac:spMk id="27" creationId="{AB76F39C-DC92-43A2-AFAC-DF33A3F0EB6E}"/>
          </ac:spMkLst>
        </pc:spChg>
        <pc:spChg chg="add del">
          <ac:chgData name="Epsa Kapur" userId="2333450e912c969a" providerId="LiveId" clId="{B4F8D303-3310-436C-89F4-77F241AF7445}" dt="2024-09-18T04:16:48.031" v="2364" actId="26606"/>
          <ac:spMkLst>
            <pc:docMk/>
            <pc:sldMk cId="2171318869" sldId="272"/>
            <ac:spMk id="28" creationId="{7446612D-AED4-4CA4-9FD8-AD029ACD59A8}"/>
          </ac:spMkLst>
        </pc:spChg>
        <pc:spChg chg="add del">
          <ac:chgData name="Epsa Kapur" userId="2333450e912c969a" providerId="LiveId" clId="{B4F8D303-3310-436C-89F4-77F241AF7445}" dt="2024-09-18T04:16:48.976" v="2366" actId="26606"/>
          <ac:spMkLst>
            <pc:docMk/>
            <pc:sldMk cId="2171318869" sldId="272"/>
            <ac:spMk id="30" creationId="{143AADC9-343E-43DE-A0A3-E29DEC82D229}"/>
          </ac:spMkLst>
        </pc:spChg>
        <pc:spChg chg="add del">
          <ac:chgData name="Epsa Kapur" userId="2333450e912c969a" providerId="LiveId" clId="{B4F8D303-3310-436C-89F4-77F241AF7445}" dt="2024-09-18T04:16:48.976" v="2366" actId="26606"/>
          <ac:spMkLst>
            <pc:docMk/>
            <pc:sldMk cId="2171318869" sldId="272"/>
            <ac:spMk id="31" creationId="{668BFF73-B693-4300-97BB-AA72232A6561}"/>
          </ac:spMkLst>
        </pc:spChg>
        <pc:spChg chg="add del">
          <ac:chgData name="Epsa Kapur" userId="2333450e912c969a" providerId="LiveId" clId="{B4F8D303-3310-436C-89F4-77F241AF7445}" dt="2024-09-18T04:16:48.976" v="2366" actId="26606"/>
          <ac:spMkLst>
            <pc:docMk/>
            <pc:sldMk cId="2171318869" sldId="272"/>
            <ac:spMk id="32" creationId="{0710FE4C-DCCD-4BFE-B542-2088A2BD12BF}"/>
          </ac:spMkLst>
        </pc:spChg>
        <pc:spChg chg="add del">
          <ac:chgData name="Epsa Kapur" userId="2333450e912c969a" providerId="LiveId" clId="{B4F8D303-3310-436C-89F4-77F241AF7445}" dt="2024-09-18T04:16:48.976" v="2366" actId="26606"/>
          <ac:spMkLst>
            <pc:docMk/>
            <pc:sldMk cId="2171318869" sldId="272"/>
            <ac:spMk id="33" creationId="{65807171-D634-4E93-B689-BE213E225BD7}"/>
          </ac:spMkLst>
        </pc:spChg>
        <pc:spChg chg="add del">
          <ac:chgData name="Epsa Kapur" userId="2333450e912c969a" providerId="LiveId" clId="{B4F8D303-3310-436C-89F4-77F241AF7445}" dt="2024-09-18T04:16:48.976" v="2366" actId="26606"/>
          <ac:spMkLst>
            <pc:docMk/>
            <pc:sldMk cId="2171318869" sldId="272"/>
            <ac:spMk id="34" creationId="{4B124579-4ADF-4D0A-B89F-7F5A02204C74}"/>
          </ac:spMkLst>
        </pc:spChg>
        <pc:spChg chg="add del">
          <ac:chgData name="Epsa Kapur" userId="2333450e912c969a" providerId="LiveId" clId="{B4F8D303-3310-436C-89F4-77F241AF7445}" dt="2024-09-18T04:17:44.293" v="2386" actId="26606"/>
          <ac:spMkLst>
            <pc:docMk/>
            <pc:sldMk cId="2171318869" sldId="272"/>
            <ac:spMk id="35" creationId="{2824C404-FDA8-4DDB-9D85-52D60D77501A}"/>
          </ac:spMkLst>
        </pc:spChg>
        <pc:spChg chg="add del">
          <ac:chgData name="Epsa Kapur" userId="2333450e912c969a" providerId="LiveId" clId="{B4F8D303-3310-436C-89F4-77F241AF7445}" dt="2024-09-18T04:16:54.077" v="2368" actId="26606"/>
          <ac:spMkLst>
            <pc:docMk/>
            <pc:sldMk cId="2171318869" sldId="272"/>
            <ac:spMk id="36" creationId="{F2A54D23-378A-46CF-8EAB-A7C27CDDE9C3}"/>
          </ac:spMkLst>
        </pc:spChg>
        <pc:spChg chg="add del">
          <ac:chgData name="Epsa Kapur" userId="2333450e912c969a" providerId="LiveId" clId="{B4F8D303-3310-436C-89F4-77F241AF7445}" dt="2024-09-18T04:16:54.077" v="2368" actId="26606"/>
          <ac:spMkLst>
            <pc:docMk/>
            <pc:sldMk cId="2171318869" sldId="272"/>
            <ac:spMk id="37" creationId="{63EA6E78-E7E4-4BA3-A9C3-F37F5399CABD}"/>
          </ac:spMkLst>
        </pc:spChg>
        <pc:spChg chg="add del">
          <ac:chgData name="Epsa Kapur" userId="2333450e912c969a" providerId="LiveId" clId="{B4F8D303-3310-436C-89F4-77F241AF7445}" dt="2024-09-18T04:16:54.077" v="2368" actId="26606"/>
          <ac:spMkLst>
            <pc:docMk/>
            <pc:sldMk cId="2171318869" sldId="272"/>
            <ac:spMk id="38" creationId="{44F0BE9F-FD11-45FE-8458-0FE591366C00}"/>
          </ac:spMkLst>
        </pc:spChg>
        <pc:spChg chg="add del">
          <ac:chgData name="Epsa Kapur" userId="2333450e912c969a" providerId="LiveId" clId="{B4F8D303-3310-436C-89F4-77F241AF7445}" dt="2024-09-18T04:16:54.077" v="2368" actId="26606"/>
          <ac:spMkLst>
            <pc:docMk/>
            <pc:sldMk cId="2171318869" sldId="272"/>
            <ac:spMk id="39" creationId="{04ACB81B-A868-4CFC-BC96-DACF748B7F21}"/>
          </ac:spMkLst>
        </pc:spChg>
        <pc:spChg chg="add del">
          <ac:chgData name="Epsa Kapur" userId="2333450e912c969a" providerId="LiveId" clId="{B4F8D303-3310-436C-89F4-77F241AF7445}" dt="2024-09-18T04:16:54.077" v="2368" actId="26606"/>
          <ac:spMkLst>
            <pc:docMk/>
            <pc:sldMk cId="2171318869" sldId="272"/>
            <ac:spMk id="40" creationId="{12695AB0-B846-4607-A648-96858CF3B106}"/>
          </ac:spMkLst>
        </pc:spChg>
        <pc:spChg chg="add del">
          <ac:chgData name="Epsa Kapur" userId="2333450e912c969a" providerId="LiveId" clId="{B4F8D303-3310-436C-89F4-77F241AF7445}" dt="2024-09-18T04:16:54.077" v="2368" actId="26606"/>
          <ac:spMkLst>
            <pc:docMk/>
            <pc:sldMk cId="2171318869" sldId="272"/>
            <ac:spMk id="41" creationId="{7A025A41-2570-436B-8151-A9DD81250BBC}"/>
          </ac:spMkLst>
        </pc:spChg>
        <pc:spChg chg="add del">
          <ac:chgData name="Epsa Kapur" userId="2333450e912c969a" providerId="LiveId" clId="{B4F8D303-3310-436C-89F4-77F241AF7445}" dt="2024-09-18T04:17:44.293" v="2386" actId="26606"/>
          <ac:spMkLst>
            <pc:docMk/>
            <pc:sldMk cId="2171318869" sldId="272"/>
            <ac:spMk id="42" creationId="{10576BAB-9A66-46C6-8A15-DD1B73CDA155}"/>
          </ac:spMkLst>
        </pc:spChg>
        <pc:spChg chg="add del">
          <ac:chgData name="Epsa Kapur" userId="2333450e912c969a" providerId="LiveId" clId="{B4F8D303-3310-436C-89F4-77F241AF7445}" dt="2024-09-18T04:16:58.561" v="2370" actId="26606"/>
          <ac:spMkLst>
            <pc:docMk/>
            <pc:sldMk cId="2171318869" sldId="272"/>
            <ac:spMk id="43" creationId="{EDD78C92-C5B4-4C0E-AFB5-D8A40D4DD8A9}"/>
          </ac:spMkLst>
        </pc:spChg>
        <pc:spChg chg="add del">
          <ac:chgData name="Epsa Kapur" userId="2333450e912c969a" providerId="LiveId" clId="{B4F8D303-3310-436C-89F4-77F241AF7445}" dt="2024-09-18T04:16:58.561" v="2370" actId="26606"/>
          <ac:spMkLst>
            <pc:docMk/>
            <pc:sldMk cId="2171318869" sldId="272"/>
            <ac:spMk id="44" creationId="{3B94086C-D1A0-4B3D-9778-995E6FF5247F}"/>
          </ac:spMkLst>
        </pc:spChg>
        <pc:spChg chg="add">
          <ac:chgData name="Epsa Kapur" userId="2333450e912c969a" providerId="LiveId" clId="{B4F8D303-3310-436C-89F4-77F241AF7445}" dt="2024-09-18T04:24:48.887" v="2527" actId="26606"/>
          <ac:spMkLst>
            <pc:docMk/>
            <pc:sldMk cId="2171318869" sldId="272"/>
            <ac:spMk id="46" creationId="{F80E4150-F3C6-4470-AF85-36BFD3E39EAC}"/>
          </ac:spMkLst>
        </pc:spChg>
        <pc:picChg chg="add del mod">
          <ac:chgData name="Epsa Kapur" userId="2333450e912c969a" providerId="LiveId" clId="{B4F8D303-3310-436C-89F4-77F241AF7445}" dt="2024-09-18T04:13:14.344" v="2316" actId="22"/>
          <ac:picMkLst>
            <pc:docMk/>
            <pc:sldMk cId="2171318869" sldId="272"/>
            <ac:picMk id="5" creationId="{3C6F2B87-3C6D-C854-434C-47431143142B}"/>
          </ac:picMkLst>
        </pc:picChg>
        <pc:picChg chg="del">
          <ac:chgData name="Epsa Kapur" userId="2333450e912c969a" providerId="LiveId" clId="{B4F8D303-3310-436C-89F4-77F241AF7445}" dt="2024-09-18T04:12:17.678" v="2308" actId="478"/>
          <ac:picMkLst>
            <pc:docMk/>
            <pc:sldMk cId="2171318869" sldId="272"/>
            <ac:picMk id="6" creationId="{22077696-1C64-81AF-3650-A8830AB2FFC2}"/>
          </ac:picMkLst>
        </pc:picChg>
        <pc:picChg chg="add mod">
          <ac:chgData name="Epsa Kapur" userId="2333450e912c969a" providerId="LiveId" clId="{B4F8D303-3310-436C-89F4-77F241AF7445}" dt="2024-09-18T04:24:48.887" v="2527" actId="26606"/>
          <ac:picMkLst>
            <pc:docMk/>
            <pc:sldMk cId="2171318869" sldId="272"/>
            <ac:picMk id="7" creationId="{80430E73-2552-0CBF-7551-165D0DFCCAB2}"/>
          </ac:picMkLst>
        </pc:picChg>
        <pc:picChg chg="add del mod ord">
          <ac:chgData name="Epsa Kapur" userId="2333450e912c969a" providerId="LiveId" clId="{B4F8D303-3310-436C-89F4-77F241AF7445}" dt="2024-09-18T04:21:34.013" v="2424" actId="478"/>
          <ac:picMkLst>
            <pc:docMk/>
            <pc:sldMk cId="2171318869" sldId="272"/>
            <ac:picMk id="8" creationId="{6C0E9B6A-9D7B-4C87-1A83-6B96C97B0AEE}"/>
          </ac:picMkLst>
        </pc:picChg>
        <pc:picChg chg="add del mod">
          <ac:chgData name="Epsa Kapur" userId="2333450e912c969a" providerId="LiveId" clId="{B4F8D303-3310-436C-89F4-77F241AF7445}" dt="2024-09-18T04:16:59.031" v="2371" actId="22"/>
          <ac:picMkLst>
            <pc:docMk/>
            <pc:sldMk cId="2171318869" sldId="272"/>
            <ac:picMk id="11" creationId="{BB8D708C-B6CD-263B-33E1-283886F6F5A2}"/>
          </ac:picMkLst>
        </pc:picChg>
        <pc:picChg chg="add del mod">
          <ac:chgData name="Epsa Kapur" userId="2333450e912c969a" providerId="LiveId" clId="{B4F8D303-3310-436C-89F4-77F241AF7445}" dt="2024-09-18T04:21:35.777" v="2425" actId="478"/>
          <ac:picMkLst>
            <pc:docMk/>
            <pc:sldMk cId="2171318869" sldId="272"/>
            <ac:picMk id="15" creationId="{0E4C9A9E-5C96-3084-F5E6-EBEA98CF55F0}"/>
          </ac:picMkLst>
        </pc:picChg>
        <pc:cxnChg chg="add del">
          <ac:chgData name="Epsa Kapur" userId="2333450e912c969a" providerId="LiveId" clId="{B4F8D303-3310-436C-89F4-77F241AF7445}" dt="2024-09-18T04:13:13.838" v="2315" actId="26606"/>
          <ac:cxnSpMkLst>
            <pc:docMk/>
            <pc:sldMk cId="2171318869" sldId="272"/>
            <ac:cxnSpMk id="14" creationId="{E0DCF65E-F84E-483D-83D7-A1616D569143}"/>
          </ac:cxnSpMkLst>
        </pc:cxnChg>
        <pc:cxnChg chg="add del">
          <ac:chgData name="Epsa Kapur" userId="2333450e912c969a" providerId="LiveId" clId="{B4F8D303-3310-436C-89F4-77F241AF7445}" dt="2024-09-18T04:17:36.920" v="2384" actId="26606"/>
          <ac:cxnSpMkLst>
            <pc:docMk/>
            <pc:sldMk cId="2171318869" sldId="272"/>
            <ac:cxnSpMk id="29" creationId="{966758FC-A415-4D42-862A-2C0765FF8020}"/>
          </ac:cxnSpMkLst>
        </pc:cxnChg>
        <pc:cxnChg chg="add del">
          <ac:chgData name="Epsa Kapur" userId="2333450e912c969a" providerId="LiveId" clId="{B4F8D303-3310-436C-89F4-77F241AF7445}" dt="2024-09-18T04:17:44.293" v="2386" actId="26606"/>
          <ac:cxnSpMkLst>
            <pc:docMk/>
            <pc:sldMk cId="2171318869" sldId="272"/>
            <ac:cxnSpMk id="45" creationId="{65CD85AE-D994-4B11-BE24-C38EB7B9E8CC}"/>
          </ac:cxnSpMkLst>
        </pc:cxnChg>
      </pc:sldChg>
      <pc:sldChg chg="addSp delSp modSp add mod setBg">
        <pc:chgData name="Epsa Kapur" userId="2333450e912c969a" providerId="LiveId" clId="{B4F8D303-3310-436C-89F4-77F241AF7445}" dt="2024-09-21T02:38:45.793" v="3584" actId="1076"/>
        <pc:sldMkLst>
          <pc:docMk/>
          <pc:sldMk cId="2790966402" sldId="273"/>
        </pc:sldMkLst>
        <pc:spChg chg="mod">
          <ac:chgData name="Epsa Kapur" userId="2333450e912c969a" providerId="LiveId" clId="{B4F8D303-3310-436C-89F4-77F241AF7445}" dt="2024-09-18T04:23:41.600" v="2509" actId="1076"/>
          <ac:spMkLst>
            <pc:docMk/>
            <pc:sldMk cId="2790966402" sldId="273"/>
            <ac:spMk id="2" creationId="{28BC83F9-D651-51FD-EBCE-AC54476583A2}"/>
          </ac:spMkLst>
        </pc:spChg>
        <pc:spChg chg="del">
          <ac:chgData name="Epsa Kapur" userId="2333450e912c969a" providerId="LiveId" clId="{B4F8D303-3310-436C-89F4-77F241AF7445}" dt="2024-09-18T04:21:14.237" v="2420" actId="478"/>
          <ac:spMkLst>
            <pc:docMk/>
            <pc:sldMk cId="2790966402" sldId="273"/>
            <ac:spMk id="3" creationId="{DF29B94A-3721-71E5-0217-FBDC45F85D37}"/>
          </ac:spMkLst>
        </pc:spChg>
        <pc:spChg chg="add del mod">
          <ac:chgData name="Epsa Kapur" userId="2333450e912c969a" providerId="LiveId" clId="{B4F8D303-3310-436C-89F4-77F241AF7445}" dt="2024-09-18T04:21:17.567" v="2421" actId="478"/>
          <ac:spMkLst>
            <pc:docMk/>
            <pc:sldMk cId="2790966402" sldId="273"/>
            <ac:spMk id="5" creationId="{44ACEBE6-BC60-AC6E-DFEB-7938C9554927}"/>
          </ac:spMkLst>
        </pc:spChg>
        <pc:spChg chg="add">
          <ac:chgData name="Epsa Kapur" userId="2333450e912c969a" providerId="LiveId" clId="{B4F8D303-3310-436C-89F4-77F241AF7445}" dt="2024-09-18T04:23:07.340" v="2499" actId="26606"/>
          <ac:spMkLst>
            <pc:docMk/>
            <pc:sldMk cId="2790966402" sldId="273"/>
            <ac:spMk id="20" creationId="{137AAE58-B7D3-483F-829E-637C98F7FD97}"/>
          </ac:spMkLst>
        </pc:spChg>
        <pc:picChg chg="add del mod">
          <ac:chgData name="Epsa Kapur" userId="2333450e912c969a" providerId="LiveId" clId="{B4F8D303-3310-436C-89F4-77F241AF7445}" dt="2024-09-21T02:38:30.585" v="3578" actId="478"/>
          <ac:picMkLst>
            <pc:docMk/>
            <pc:sldMk cId="2790966402" sldId="273"/>
            <ac:picMk id="3" creationId="{6C0E9B6A-9D7B-4C87-1A83-6B96C97B0AEE}"/>
          </ac:picMkLst>
        </pc:picChg>
        <pc:picChg chg="add del mod">
          <ac:chgData name="Epsa Kapur" userId="2333450e912c969a" providerId="LiveId" clId="{B4F8D303-3310-436C-89F4-77F241AF7445}" dt="2024-09-21T02:37:17.093" v="3573" actId="478"/>
          <ac:picMkLst>
            <pc:docMk/>
            <pc:sldMk cId="2790966402" sldId="273"/>
            <ac:picMk id="5" creationId="{7A2B5ACA-796C-E458-88F2-B6B83FAE6F16}"/>
          </ac:picMkLst>
        </pc:picChg>
        <pc:picChg chg="add del mod">
          <ac:chgData name="Epsa Kapur" userId="2333450e912c969a" providerId="LiveId" clId="{B4F8D303-3310-436C-89F4-77F241AF7445}" dt="2024-09-21T02:38:33.831" v="3580" actId="478"/>
          <ac:picMkLst>
            <pc:docMk/>
            <pc:sldMk cId="2790966402" sldId="273"/>
            <ac:picMk id="7" creationId="{DC0FDECF-3B7F-2E84-6DD1-A2D4F1267FE8}"/>
          </ac:picMkLst>
        </pc:picChg>
        <pc:picChg chg="del mod">
          <ac:chgData name="Epsa Kapur" userId="2333450e912c969a" providerId="LiveId" clId="{B4F8D303-3310-436C-89F4-77F241AF7445}" dt="2024-09-21T02:35:51.163" v="3562" actId="21"/>
          <ac:picMkLst>
            <pc:docMk/>
            <pc:sldMk cId="2790966402" sldId="273"/>
            <ac:picMk id="8" creationId="{6C0E9B6A-9D7B-4C87-1A83-6B96C97B0AEE}"/>
          </ac:picMkLst>
        </pc:picChg>
        <pc:picChg chg="add mod">
          <ac:chgData name="Epsa Kapur" userId="2333450e912c969a" providerId="LiveId" clId="{B4F8D303-3310-436C-89F4-77F241AF7445}" dt="2024-09-21T02:38:45.793" v="3584" actId="1076"/>
          <ac:picMkLst>
            <pc:docMk/>
            <pc:sldMk cId="2790966402" sldId="273"/>
            <ac:picMk id="9" creationId="{C9BB6DD7-1B9B-9E21-D72C-8130FF3BADB9}"/>
          </ac:picMkLst>
        </pc:picChg>
        <pc:picChg chg="del mod">
          <ac:chgData name="Epsa Kapur" userId="2333450e912c969a" providerId="LiveId" clId="{B4F8D303-3310-436C-89F4-77F241AF7445}" dt="2024-09-21T02:38:32.456" v="3579" actId="478"/>
          <ac:picMkLst>
            <pc:docMk/>
            <pc:sldMk cId="2790966402" sldId="273"/>
            <ac:picMk id="15" creationId="{0E4C9A9E-5C96-3084-F5E6-EBEA98CF55F0}"/>
          </ac:picMkLst>
        </pc:picChg>
      </pc:sldChg>
      <pc:sldChg chg="addSp delSp modSp add mod ord setBg setClrOvrMap">
        <pc:chgData name="Epsa Kapur" userId="2333450e912c969a" providerId="LiveId" clId="{B4F8D303-3310-436C-89F4-77F241AF7445}" dt="2024-09-21T03:06:48.971" v="3920" actId="255"/>
        <pc:sldMkLst>
          <pc:docMk/>
          <pc:sldMk cId="2187923849" sldId="274"/>
        </pc:sldMkLst>
        <pc:spChg chg="mod">
          <ac:chgData name="Epsa Kapur" userId="2333450e912c969a" providerId="LiveId" clId="{B4F8D303-3310-436C-89F4-77F241AF7445}" dt="2024-09-21T02:39:50.235" v="3594" actId="14100"/>
          <ac:spMkLst>
            <pc:docMk/>
            <pc:sldMk cId="2187923849" sldId="274"/>
            <ac:spMk id="2" creationId="{28BC83F9-D651-51FD-EBCE-AC54476583A2}"/>
          </ac:spMkLst>
        </pc:spChg>
        <pc:spChg chg="mod">
          <ac:chgData name="Epsa Kapur" userId="2333450e912c969a" providerId="LiveId" clId="{B4F8D303-3310-436C-89F4-77F241AF7445}" dt="2024-09-21T03:06:48.971" v="3920" actId="255"/>
          <ac:spMkLst>
            <pc:docMk/>
            <pc:sldMk cId="2187923849" sldId="274"/>
            <ac:spMk id="3" creationId="{DF29B94A-3721-71E5-0217-FBDC45F85D37}"/>
          </ac:spMkLst>
        </pc:spChg>
        <pc:spChg chg="add del">
          <ac:chgData name="Epsa Kapur" userId="2333450e912c969a" providerId="LiveId" clId="{B4F8D303-3310-436C-89F4-77F241AF7445}" dt="2024-09-21T02:39:40.364" v="3591" actId="26606"/>
          <ac:spMkLst>
            <pc:docMk/>
            <pc:sldMk cId="2187923849" sldId="274"/>
            <ac:spMk id="27" creationId="{5C821777-3A3B-437E-B5C1-FBC7B0F48C56}"/>
          </ac:spMkLst>
        </pc:spChg>
        <pc:spChg chg="add del">
          <ac:chgData name="Epsa Kapur" userId="2333450e912c969a" providerId="LiveId" clId="{B4F8D303-3310-436C-89F4-77F241AF7445}" dt="2024-09-21T02:39:40.364" v="3591" actId="26606"/>
          <ac:spMkLst>
            <pc:docMk/>
            <pc:sldMk cId="2187923849" sldId="274"/>
            <ac:spMk id="29" creationId="{A31AD40C-CE73-4162-8681-421B8AF943A2}"/>
          </ac:spMkLst>
        </pc:spChg>
        <pc:spChg chg="add del">
          <ac:chgData name="Epsa Kapur" userId="2333450e912c969a" providerId="LiveId" clId="{B4F8D303-3310-436C-89F4-77F241AF7445}" dt="2024-09-21T02:39:40.364" v="3591" actId="26606"/>
          <ac:spMkLst>
            <pc:docMk/>
            <pc:sldMk cId="2187923849" sldId="274"/>
            <ac:spMk id="31" creationId="{707A3B9D-B1BA-4989-A535-1A6D8D402CC6}"/>
          </ac:spMkLst>
        </pc:spChg>
        <pc:spChg chg="add">
          <ac:chgData name="Epsa Kapur" userId="2333450e912c969a" providerId="LiveId" clId="{B4F8D303-3310-436C-89F4-77F241AF7445}" dt="2024-09-21T02:39:40.364" v="3591" actId="26606"/>
          <ac:spMkLst>
            <pc:docMk/>
            <pc:sldMk cId="2187923849" sldId="274"/>
            <ac:spMk id="36" creationId="{0A760627-7F98-49F3-99E6-ED04C739B232}"/>
          </ac:spMkLst>
        </pc:spChg>
        <pc:spChg chg="add">
          <ac:chgData name="Epsa Kapur" userId="2333450e912c969a" providerId="LiveId" clId="{B4F8D303-3310-436C-89F4-77F241AF7445}" dt="2024-09-21T02:39:40.364" v="3591" actId="26606"/>
          <ac:spMkLst>
            <pc:docMk/>
            <pc:sldMk cId="2187923849" sldId="274"/>
            <ac:spMk id="38" creationId="{D1F88FD4-9011-4A6F-AB39-4DE7E445FC21}"/>
          </ac:spMkLst>
        </pc:spChg>
        <pc:picChg chg="add mod">
          <ac:chgData name="Epsa Kapur" userId="2333450e912c969a" providerId="LiveId" clId="{B4F8D303-3310-436C-89F4-77F241AF7445}" dt="2024-09-21T02:39:45.204" v="3593" actId="962"/>
          <ac:picMkLst>
            <pc:docMk/>
            <pc:sldMk cId="2187923849" sldId="274"/>
            <ac:picMk id="5" creationId="{7C679E46-A40C-070A-C3BA-37ABD360DCFD}"/>
          </ac:picMkLst>
        </pc:picChg>
        <pc:picChg chg="add del mod">
          <ac:chgData name="Epsa Kapur" userId="2333450e912c969a" providerId="LiveId" clId="{B4F8D303-3310-436C-89F4-77F241AF7445}" dt="2024-09-18T04:34:02.328" v="2622" actId="478"/>
          <ac:picMkLst>
            <pc:docMk/>
            <pc:sldMk cId="2187923849" sldId="274"/>
            <ac:picMk id="5" creationId="{CB28D6B0-CF81-3883-13D3-604FACCF4E7D}"/>
          </ac:picMkLst>
        </pc:picChg>
        <pc:picChg chg="del">
          <ac:chgData name="Epsa Kapur" userId="2333450e912c969a" providerId="LiveId" clId="{B4F8D303-3310-436C-89F4-77F241AF7445}" dt="2024-09-18T04:25:45.927" v="2531" actId="478"/>
          <ac:picMkLst>
            <pc:docMk/>
            <pc:sldMk cId="2187923849" sldId="274"/>
            <ac:picMk id="6" creationId="{22077696-1C64-81AF-3650-A8830AB2FFC2}"/>
          </ac:picMkLst>
        </pc:picChg>
        <pc:picChg chg="add del mod">
          <ac:chgData name="Epsa Kapur" userId="2333450e912c969a" providerId="LiveId" clId="{B4F8D303-3310-436C-89F4-77F241AF7445}" dt="2024-09-18T04:37:33.944" v="2630" actId="478"/>
          <ac:picMkLst>
            <pc:docMk/>
            <pc:sldMk cId="2187923849" sldId="274"/>
            <ac:picMk id="20" creationId="{C1041C56-BFFA-3ABC-FF21-B874C49E29FD}"/>
          </ac:picMkLst>
        </pc:picChg>
        <pc:picChg chg="add del mod">
          <ac:chgData name="Epsa Kapur" userId="2333450e912c969a" providerId="LiveId" clId="{B4F8D303-3310-436C-89F4-77F241AF7445}" dt="2024-09-21T02:39:34.633" v="3588" actId="478"/>
          <ac:picMkLst>
            <pc:docMk/>
            <pc:sldMk cId="2187923849" sldId="274"/>
            <ac:picMk id="22" creationId="{BCB26D4E-AA48-DC59-82EC-E135B46AEA73}"/>
          </ac:picMkLst>
        </pc:picChg>
        <pc:cxnChg chg="add del mod">
          <ac:chgData name="Epsa Kapur" userId="2333450e912c969a" providerId="LiveId" clId="{B4F8D303-3310-436C-89F4-77F241AF7445}" dt="2024-09-18T04:34:06.528" v="2624" actId="478"/>
          <ac:cxnSpMkLst>
            <pc:docMk/>
            <pc:sldMk cId="2187923849" sldId="274"/>
            <ac:cxnSpMk id="8" creationId="{2481CF43-A790-6871-A56D-F2391F565C08}"/>
          </ac:cxnSpMkLst>
        </pc:cxnChg>
        <pc:cxnChg chg="add del mod">
          <ac:chgData name="Epsa Kapur" userId="2333450e912c969a" providerId="LiveId" clId="{B4F8D303-3310-436C-89F4-77F241AF7445}" dt="2024-09-18T04:29:28.983" v="2600" actId="478"/>
          <ac:cxnSpMkLst>
            <pc:docMk/>
            <pc:sldMk cId="2187923849" sldId="274"/>
            <ac:cxnSpMk id="11" creationId="{8DA554F2-0451-A2BB-28ED-D9C43C000698}"/>
          </ac:cxnSpMkLst>
        </pc:cxnChg>
        <pc:cxnChg chg="add del mod">
          <ac:chgData name="Epsa Kapur" userId="2333450e912c969a" providerId="LiveId" clId="{B4F8D303-3310-436C-89F4-77F241AF7445}" dt="2024-09-18T04:34:04.530" v="2623" actId="478"/>
          <ac:cxnSpMkLst>
            <pc:docMk/>
            <pc:sldMk cId="2187923849" sldId="274"/>
            <ac:cxnSpMk id="14" creationId="{AD1754FA-F72D-3878-D0EC-7056CF9758A3}"/>
          </ac:cxnSpMkLst>
        </pc:cxnChg>
      </pc:sldChg>
      <pc:sldChg chg="addSp delSp modSp add mod ord">
        <pc:chgData name="Epsa Kapur" userId="2333450e912c969a" providerId="LiveId" clId="{B4F8D303-3310-436C-89F4-77F241AF7445}" dt="2024-09-21T03:10:42.742" v="3999" actId="14100"/>
        <pc:sldMkLst>
          <pc:docMk/>
          <pc:sldMk cId="1961376" sldId="275"/>
        </pc:sldMkLst>
        <pc:spChg chg="mod">
          <ac:chgData name="Epsa Kapur" userId="2333450e912c969a" providerId="LiveId" clId="{B4F8D303-3310-436C-89F4-77F241AF7445}" dt="2024-09-21T03:10:10.921" v="3994" actId="20577"/>
          <ac:spMkLst>
            <pc:docMk/>
            <pc:sldMk cId="1961376" sldId="275"/>
            <ac:spMk id="3" creationId="{DF29B94A-3721-71E5-0217-FBDC45F85D37}"/>
          </ac:spMkLst>
        </pc:spChg>
        <pc:picChg chg="add mod">
          <ac:chgData name="Epsa Kapur" userId="2333450e912c969a" providerId="LiveId" clId="{B4F8D303-3310-436C-89F4-77F241AF7445}" dt="2024-09-21T03:10:42.742" v="3999" actId="14100"/>
          <ac:picMkLst>
            <pc:docMk/>
            <pc:sldMk cId="1961376" sldId="275"/>
            <ac:picMk id="5" creationId="{04ABAB73-B5DE-FA20-73B9-3F9FCC137C7C}"/>
          </ac:picMkLst>
        </pc:picChg>
        <pc:picChg chg="del">
          <ac:chgData name="Epsa Kapur" userId="2333450e912c969a" providerId="LiveId" clId="{B4F8D303-3310-436C-89F4-77F241AF7445}" dt="2024-09-18T05:12:23.952" v="2827" actId="478"/>
          <ac:picMkLst>
            <pc:docMk/>
            <pc:sldMk cId="1961376" sldId="275"/>
            <ac:picMk id="6" creationId="{22077696-1C64-81AF-3650-A8830AB2FFC2}"/>
          </ac:picMkLst>
        </pc:picChg>
      </pc:sldChg>
      <pc:sldChg chg="addSp modSp add mod ord setBg setClrOvrMap">
        <pc:chgData name="Epsa Kapur" userId="2333450e912c969a" providerId="LiveId" clId="{B4F8D303-3310-436C-89F4-77F241AF7445}" dt="2024-09-21T03:18:18.888" v="4636" actId="20577"/>
        <pc:sldMkLst>
          <pc:docMk/>
          <pc:sldMk cId="498936843" sldId="276"/>
        </pc:sldMkLst>
        <pc:spChg chg="mod">
          <ac:chgData name="Epsa Kapur" userId="2333450e912c969a" providerId="LiveId" clId="{B4F8D303-3310-436C-89F4-77F241AF7445}" dt="2024-09-21T03:11:50.776" v="4008" actId="26606"/>
          <ac:spMkLst>
            <pc:docMk/>
            <pc:sldMk cId="498936843" sldId="276"/>
            <ac:spMk id="2" creationId="{28BC83F9-D651-51FD-EBCE-AC54476583A2}"/>
          </ac:spMkLst>
        </pc:spChg>
        <pc:spChg chg="mod ord">
          <ac:chgData name="Epsa Kapur" userId="2333450e912c969a" providerId="LiveId" clId="{B4F8D303-3310-436C-89F4-77F241AF7445}" dt="2024-09-21T03:18:18.888" v="4636" actId="20577"/>
          <ac:spMkLst>
            <pc:docMk/>
            <pc:sldMk cId="498936843" sldId="276"/>
            <ac:spMk id="3" creationId="{DF29B94A-3721-71E5-0217-FBDC45F85D37}"/>
          </ac:spMkLst>
        </pc:spChg>
        <pc:spChg chg="add">
          <ac:chgData name="Epsa Kapur" userId="2333450e912c969a" providerId="LiveId" clId="{B4F8D303-3310-436C-89F4-77F241AF7445}" dt="2024-09-21T03:11:50.776" v="4008" actId="26606"/>
          <ac:spMkLst>
            <pc:docMk/>
            <pc:sldMk cId="498936843" sldId="276"/>
            <ac:spMk id="10" creationId="{09A5E449-B95D-46A6-9234-5477BCBAD6CE}"/>
          </ac:spMkLst>
        </pc:spChg>
        <pc:spChg chg="add">
          <ac:chgData name="Epsa Kapur" userId="2333450e912c969a" providerId="LiveId" clId="{B4F8D303-3310-436C-89F4-77F241AF7445}" dt="2024-09-21T03:11:50.776" v="4008" actId="26606"/>
          <ac:spMkLst>
            <pc:docMk/>
            <pc:sldMk cId="498936843" sldId="276"/>
            <ac:spMk id="12" creationId="{57B113FE-00ED-4DFD-B853-285DBAE33FCF}"/>
          </ac:spMkLst>
        </pc:spChg>
        <pc:spChg chg="add">
          <ac:chgData name="Epsa Kapur" userId="2333450e912c969a" providerId="LiveId" clId="{B4F8D303-3310-436C-89F4-77F241AF7445}" dt="2024-09-21T03:11:50.776" v="4008" actId="26606"/>
          <ac:spMkLst>
            <pc:docMk/>
            <pc:sldMk cId="498936843" sldId="276"/>
            <ac:spMk id="14" creationId="{08CC676F-74F1-441D-9B51-42C5B87F182C}"/>
          </ac:spMkLst>
        </pc:spChg>
        <pc:picChg chg="add mod">
          <ac:chgData name="Epsa Kapur" userId="2333450e912c969a" providerId="LiveId" clId="{B4F8D303-3310-436C-89F4-77F241AF7445}" dt="2024-09-21T03:11:50.776" v="4008" actId="26606"/>
          <ac:picMkLst>
            <pc:docMk/>
            <pc:sldMk cId="498936843" sldId="276"/>
            <ac:picMk id="5" creationId="{5682F782-8B53-C4CD-08C1-3E00CA523E5F}"/>
          </ac:picMkLst>
        </pc:picChg>
      </pc:sldChg>
      <pc:sldChg chg="new del">
        <pc:chgData name="Epsa Kapur" userId="2333450e912c969a" providerId="LiveId" clId="{B4F8D303-3310-436C-89F4-77F241AF7445}" dt="2024-09-18T05:21:34.886" v="3256" actId="680"/>
        <pc:sldMkLst>
          <pc:docMk/>
          <pc:sldMk cId="3611797211" sldId="276"/>
        </pc:sldMkLst>
      </pc:sldChg>
      <pc:sldChg chg="delSp modSp add mod">
        <pc:chgData name="Epsa Kapur" userId="2333450e912c969a" providerId="LiveId" clId="{B4F8D303-3310-436C-89F4-77F241AF7445}" dt="2024-09-21T03:00:53.395" v="3782" actId="255"/>
        <pc:sldMkLst>
          <pc:docMk/>
          <pc:sldMk cId="1979286564" sldId="277"/>
        </pc:sldMkLst>
        <pc:spChg chg="mod">
          <ac:chgData name="Epsa Kapur" userId="2333450e912c969a" providerId="LiveId" clId="{B4F8D303-3310-436C-89F4-77F241AF7445}" dt="2024-09-21T03:00:53.395" v="3782" actId="255"/>
          <ac:spMkLst>
            <pc:docMk/>
            <pc:sldMk cId="1979286564" sldId="277"/>
            <ac:spMk id="3" creationId="{DF29B94A-3721-71E5-0217-FBDC45F85D37}"/>
          </ac:spMkLst>
        </pc:spChg>
        <pc:picChg chg="del">
          <ac:chgData name="Epsa Kapur" userId="2333450e912c969a" providerId="LiveId" clId="{B4F8D303-3310-436C-89F4-77F241AF7445}" dt="2024-09-21T02:32:35.542" v="3482" actId="478"/>
          <ac:picMkLst>
            <pc:docMk/>
            <pc:sldMk cId="1979286564" sldId="277"/>
            <ac:picMk id="17" creationId="{8BE1607D-4DF5-E2A1-61DB-0B66C5E15D6A}"/>
          </ac:picMkLst>
        </pc:picChg>
      </pc:sldChg>
      <pc:sldChg chg="new del">
        <pc:chgData name="Epsa Kapur" userId="2333450e912c969a" providerId="LiveId" clId="{B4F8D303-3310-436C-89F4-77F241AF7445}" dt="2024-09-21T03:07:43.941" v="3966" actId="680"/>
        <pc:sldMkLst>
          <pc:docMk/>
          <pc:sldMk cId="827448260" sldId="278"/>
        </pc:sldMkLst>
      </pc:sldChg>
      <pc:sldChg chg="addSp delSp modSp add del mod">
        <pc:chgData name="Epsa Kapur" userId="2333450e912c969a" providerId="LiveId" clId="{B4F8D303-3310-436C-89F4-77F241AF7445}" dt="2024-09-21T03:09:56.015" v="3989" actId="47"/>
        <pc:sldMkLst>
          <pc:docMk/>
          <pc:sldMk cId="3100464201" sldId="278"/>
        </pc:sldMkLst>
        <pc:spChg chg="del mod">
          <ac:chgData name="Epsa Kapur" userId="2333450e912c969a" providerId="LiveId" clId="{B4F8D303-3310-436C-89F4-77F241AF7445}" dt="2024-09-21T03:08:11.243" v="3969" actId="22"/>
          <ac:spMkLst>
            <pc:docMk/>
            <pc:sldMk cId="3100464201" sldId="278"/>
            <ac:spMk id="3" creationId="{DF29B94A-3721-71E5-0217-FBDC45F85D37}"/>
          </ac:spMkLst>
        </pc:spChg>
        <pc:spChg chg="add mod">
          <ac:chgData name="Epsa Kapur" userId="2333450e912c969a" providerId="LiveId" clId="{B4F8D303-3310-436C-89F4-77F241AF7445}" dt="2024-09-21T03:09:16.715" v="3981" actId="21"/>
          <ac:spMkLst>
            <pc:docMk/>
            <pc:sldMk cId="3100464201" sldId="278"/>
            <ac:spMk id="7" creationId="{547B804A-CC9A-7B49-60C5-0E1A3DA1A6CB}"/>
          </ac:spMkLst>
        </pc:spChg>
        <pc:picChg chg="add del mod ord">
          <ac:chgData name="Epsa Kapur" userId="2333450e912c969a" providerId="LiveId" clId="{B4F8D303-3310-436C-89F4-77F241AF7445}" dt="2024-09-21T03:09:16.715" v="3981" actId="21"/>
          <ac:picMkLst>
            <pc:docMk/>
            <pc:sldMk cId="3100464201" sldId="278"/>
            <ac:picMk id="5" creationId="{03C36ABE-117A-6252-05C4-1121E0DB3DBB}"/>
          </ac:picMkLst>
        </pc:picChg>
      </pc:sldChg>
      <pc:sldChg chg="addSp delSp modSp add mod ord setBg">
        <pc:chgData name="Epsa Kapur" userId="2333450e912c969a" providerId="LiveId" clId="{B4F8D303-3310-436C-89F4-77F241AF7445}" dt="2024-09-21T03:09:37.357" v="3986" actId="14100"/>
        <pc:sldMkLst>
          <pc:docMk/>
          <pc:sldMk cId="1559658834" sldId="279"/>
        </pc:sldMkLst>
        <pc:spChg chg="mod">
          <ac:chgData name="Epsa Kapur" userId="2333450e912c969a" providerId="LiveId" clId="{B4F8D303-3310-436C-89F4-77F241AF7445}" dt="2024-09-21T03:09:33.571" v="3985" actId="14100"/>
          <ac:spMkLst>
            <pc:docMk/>
            <pc:sldMk cId="1559658834" sldId="279"/>
            <ac:spMk id="2" creationId="{28BC83F9-D651-51FD-EBCE-AC54476583A2}"/>
          </ac:spMkLst>
        </pc:spChg>
        <pc:spChg chg="mod">
          <ac:chgData name="Epsa Kapur" userId="2333450e912c969a" providerId="LiveId" clId="{B4F8D303-3310-436C-89F4-77F241AF7445}" dt="2024-09-21T03:09:37.357" v="3986" actId="14100"/>
          <ac:spMkLst>
            <pc:docMk/>
            <pc:sldMk cId="1559658834" sldId="279"/>
            <ac:spMk id="3" creationId="{DF29B94A-3721-71E5-0217-FBDC45F85D37}"/>
          </ac:spMkLst>
        </pc:spChg>
        <pc:spChg chg="add">
          <ac:chgData name="Epsa Kapur" userId="2333450e912c969a" providerId="LiveId" clId="{B4F8D303-3310-436C-89F4-77F241AF7445}" dt="2024-09-21T03:09:24.186" v="3983" actId="26606"/>
          <ac:spMkLst>
            <pc:docMk/>
            <pc:sldMk cId="1559658834" sldId="279"/>
            <ac:spMk id="11" creationId="{B1007713-5891-46A9-BACA-FAD760FE2353}"/>
          </ac:spMkLst>
        </pc:spChg>
        <pc:spChg chg="add">
          <ac:chgData name="Epsa Kapur" userId="2333450e912c969a" providerId="LiveId" clId="{B4F8D303-3310-436C-89F4-77F241AF7445}" dt="2024-09-21T03:09:24.186" v="3983" actId="26606"/>
          <ac:spMkLst>
            <pc:docMk/>
            <pc:sldMk cId="1559658834" sldId="279"/>
            <ac:spMk id="13" creationId="{74BB6AA7-7EAD-4D3B-9335-B6E8BD7E6891}"/>
          </ac:spMkLst>
        </pc:spChg>
        <pc:picChg chg="add del">
          <ac:chgData name="Epsa Kapur" userId="2333450e912c969a" providerId="LiveId" clId="{B4F8D303-3310-436C-89F4-77F241AF7445}" dt="2024-09-21T03:08:54.248" v="3974" actId="22"/>
          <ac:picMkLst>
            <pc:docMk/>
            <pc:sldMk cId="1559658834" sldId="279"/>
            <ac:picMk id="5" creationId="{90FF447B-064E-B7AF-426D-FAA69E0AD55B}"/>
          </ac:picMkLst>
        </pc:picChg>
        <pc:picChg chg="add mod">
          <ac:chgData name="Epsa Kapur" userId="2333450e912c969a" providerId="LiveId" clId="{B4F8D303-3310-436C-89F4-77F241AF7445}" dt="2024-09-21T03:09:24.186" v="3983" actId="26606"/>
          <ac:picMkLst>
            <pc:docMk/>
            <pc:sldMk cId="1559658834" sldId="279"/>
            <ac:picMk id="6" creationId="{03C36ABE-117A-6252-05C4-1121E0DB3DBB}"/>
          </ac:picMkLst>
        </pc:picChg>
      </pc:sldChg>
      <pc:sldChg chg="addSp modSp add mod">
        <pc:chgData name="Epsa Kapur" userId="2333450e912c969a" providerId="LiveId" clId="{B4F8D303-3310-436C-89F4-77F241AF7445}" dt="2024-09-21T03:11:08.467" v="4002" actId="14100"/>
        <pc:sldMkLst>
          <pc:docMk/>
          <pc:sldMk cId="1462787562" sldId="280"/>
        </pc:sldMkLst>
        <pc:spChg chg="mod">
          <ac:chgData name="Epsa Kapur" userId="2333450e912c969a" providerId="LiveId" clId="{B4F8D303-3310-436C-89F4-77F241AF7445}" dt="2024-09-21T03:10:15.198" v="3995" actId="20577"/>
          <ac:spMkLst>
            <pc:docMk/>
            <pc:sldMk cId="1462787562" sldId="280"/>
            <ac:spMk id="3" creationId="{DF29B94A-3721-71E5-0217-FBDC45F85D37}"/>
          </ac:spMkLst>
        </pc:spChg>
        <pc:picChg chg="add mod">
          <ac:chgData name="Epsa Kapur" userId="2333450e912c969a" providerId="LiveId" clId="{B4F8D303-3310-436C-89F4-77F241AF7445}" dt="2024-09-21T03:11:08.467" v="4002" actId="14100"/>
          <ac:picMkLst>
            <pc:docMk/>
            <pc:sldMk cId="1462787562" sldId="280"/>
            <ac:picMk id="5" creationId="{86DF8B01-CADC-3F3B-7053-08FBB90435E2}"/>
          </ac:picMkLst>
        </pc:picChg>
      </pc:sldChg>
      <pc:sldChg chg="delSp modSp add del mod">
        <pc:chgData name="Epsa Kapur" userId="2333450e912c969a" providerId="LiveId" clId="{B4F8D303-3310-436C-89F4-77F241AF7445}" dt="2024-09-21T03:19:50.249" v="4672" actId="47"/>
        <pc:sldMkLst>
          <pc:docMk/>
          <pc:sldMk cId="1666648780" sldId="281"/>
        </pc:sldMkLst>
        <pc:spChg chg="mod">
          <ac:chgData name="Epsa Kapur" userId="2333450e912c969a" providerId="LiveId" clId="{B4F8D303-3310-436C-89F4-77F241AF7445}" dt="2024-09-21T03:16:35.607" v="4455" actId="20577"/>
          <ac:spMkLst>
            <pc:docMk/>
            <pc:sldMk cId="1666648780" sldId="281"/>
            <ac:spMk id="3" creationId="{DF29B94A-3721-71E5-0217-FBDC45F85D37}"/>
          </ac:spMkLst>
        </pc:spChg>
        <pc:picChg chg="del">
          <ac:chgData name="Epsa Kapur" userId="2333450e912c969a" providerId="LiveId" clId="{B4F8D303-3310-436C-89F4-77F241AF7445}" dt="2024-09-21T03:16:30.040" v="4453" actId="478"/>
          <ac:picMkLst>
            <pc:docMk/>
            <pc:sldMk cId="1666648780" sldId="281"/>
            <ac:picMk id="5" creationId="{6302B6C9-FCBB-0978-757D-1C2D7850845C}"/>
          </ac:picMkLst>
        </pc:picChg>
        <pc:picChg chg="del">
          <ac:chgData name="Epsa Kapur" userId="2333450e912c969a" providerId="LiveId" clId="{B4F8D303-3310-436C-89F4-77F241AF7445}" dt="2024-09-21T03:16:28.688" v="4452" actId="478"/>
          <ac:picMkLst>
            <pc:docMk/>
            <pc:sldMk cId="1666648780" sldId="281"/>
            <ac:picMk id="6" creationId="{0F113AFC-D6DF-F3D2-25D5-494B0392ACEE}"/>
          </ac:picMkLst>
        </pc:picChg>
      </pc:sldChg>
      <pc:sldChg chg="addSp delSp modSp add mod ord">
        <pc:chgData name="Epsa Kapur" userId="2333450e912c969a" providerId="LiveId" clId="{B4F8D303-3310-436C-89F4-77F241AF7445}" dt="2024-09-21T03:20:29.872" v="4675" actId="14100"/>
        <pc:sldMkLst>
          <pc:docMk/>
          <pc:sldMk cId="2735754371" sldId="282"/>
        </pc:sldMkLst>
        <pc:spChg chg="mod">
          <ac:chgData name="Epsa Kapur" userId="2333450e912c969a" providerId="LiveId" clId="{B4F8D303-3310-436C-89F4-77F241AF7445}" dt="2024-09-21T03:19:02.476" v="4653" actId="20577"/>
          <ac:spMkLst>
            <pc:docMk/>
            <pc:sldMk cId="2735754371" sldId="282"/>
            <ac:spMk id="3" creationId="{DF29B94A-3721-71E5-0217-FBDC45F85D37}"/>
          </ac:spMkLst>
        </pc:spChg>
        <pc:picChg chg="add mod">
          <ac:chgData name="Epsa Kapur" userId="2333450e912c969a" providerId="LiveId" clId="{B4F8D303-3310-436C-89F4-77F241AF7445}" dt="2024-09-21T03:20:29.872" v="4675" actId="14100"/>
          <ac:picMkLst>
            <pc:docMk/>
            <pc:sldMk cId="2735754371" sldId="282"/>
            <ac:picMk id="5" creationId="{BF957E18-95B8-B7D4-8BF8-B3B250F8DA9F}"/>
          </ac:picMkLst>
        </pc:picChg>
        <pc:picChg chg="del">
          <ac:chgData name="Epsa Kapur" userId="2333450e912c969a" providerId="LiveId" clId="{B4F8D303-3310-436C-89F4-77F241AF7445}" dt="2024-09-21T03:19:05.399" v="4654" actId="478"/>
          <ac:picMkLst>
            <pc:docMk/>
            <pc:sldMk cId="2735754371" sldId="282"/>
            <ac:picMk id="6" creationId="{03C36ABE-117A-6252-05C4-1121E0DB3DBB}"/>
          </ac:picMkLst>
        </pc:picChg>
      </pc:sldChg>
      <pc:sldChg chg="addSp delSp modSp add mod ord">
        <pc:chgData name="Epsa Kapur" userId="2333450e912c969a" providerId="LiveId" clId="{B4F8D303-3310-436C-89F4-77F241AF7445}" dt="2024-09-21T03:20:55.926" v="4677" actId="1076"/>
        <pc:sldMkLst>
          <pc:docMk/>
          <pc:sldMk cId="1770836824" sldId="283"/>
        </pc:sldMkLst>
        <pc:spChg chg="mod">
          <ac:chgData name="Epsa Kapur" userId="2333450e912c969a" providerId="LiveId" clId="{B4F8D303-3310-436C-89F4-77F241AF7445}" dt="2024-09-21T03:19:19.579" v="4661" actId="20577"/>
          <ac:spMkLst>
            <pc:docMk/>
            <pc:sldMk cId="1770836824" sldId="283"/>
            <ac:spMk id="3" creationId="{DF29B94A-3721-71E5-0217-FBDC45F85D37}"/>
          </ac:spMkLst>
        </pc:spChg>
        <pc:picChg chg="del">
          <ac:chgData name="Epsa Kapur" userId="2333450e912c969a" providerId="LiveId" clId="{B4F8D303-3310-436C-89F4-77F241AF7445}" dt="2024-09-21T03:19:22.708" v="4662" actId="478"/>
          <ac:picMkLst>
            <pc:docMk/>
            <pc:sldMk cId="1770836824" sldId="283"/>
            <ac:picMk id="5" creationId="{04ABAB73-B5DE-FA20-73B9-3F9FCC137C7C}"/>
          </ac:picMkLst>
        </pc:picChg>
        <pc:picChg chg="add mod">
          <ac:chgData name="Epsa Kapur" userId="2333450e912c969a" providerId="LiveId" clId="{B4F8D303-3310-436C-89F4-77F241AF7445}" dt="2024-09-21T03:20:55.926" v="4677" actId="1076"/>
          <ac:picMkLst>
            <pc:docMk/>
            <pc:sldMk cId="1770836824" sldId="283"/>
            <ac:picMk id="6" creationId="{584A4809-79AD-6BF6-B26E-CF5CF1F49726}"/>
          </ac:picMkLst>
        </pc:picChg>
      </pc:sldChg>
      <pc:sldChg chg="addSp delSp modSp add mod ord">
        <pc:chgData name="Epsa Kapur" userId="2333450e912c969a" providerId="LiveId" clId="{B4F8D303-3310-436C-89F4-77F241AF7445}" dt="2024-09-21T03:21:15.140" v="4679" actId="1076"/>
        <pc:sldMkLst>
          <pc:docMk/>
          <pc:sldMk cId="1454779516" sldId="284"/>
        </pc:sldMkLst>
        <pc:spChg chg="mod">
          <ac:chgData name="Epsa Kapur" userId="2333450e912c969a" providerId="LiveId" clId="{B4F8D303-3310-436C-89F4-77F241AF7445}" dt="2024-09-21T03:19:34.090" v="4667" actId="20577"/>
          <ac:spMkLst>
            <pc:docMk/>
            <pc:sldMk cId="1454779516" sldId="284"/>
            <ac:spMk id="3" creationId="{DF29B94A-3721-71E5-0217-FBDC45F85D37}"/>
          </ac:spMkLst>
        </pc:spChg>
        <pc:picChg chg="del">
          <ac:chgData name="Epsa Kapur" userId="2333450e912c969a" providerId="LiveId" clId="{B4F8D303-3310-436C-89F4-77F241AF7445}" dt="2024-09-21T03:19:36.197" v="4668" actId="478"/>
          <ac:picMkLst>
            <pc:docMk/>
            <pc:sldMk cId="1454779516" sldId="284"/>
            <ac:picMk id="5" creationId="{86DF8B01-CADC-3F3B-7053-08FBB90435E2}"/>
          </ac:picMkLst>
        </pc:picChg>
        <pc:picChg chg="add mod">
          <ac:chgData name="Epsa Kapur" userId="2333450e912c969a" providerId="LiveId" clId="{B4F8D303-3310-436C-89F4-77F241AF7445}" dt="2024-09-21T03:21:15.140" v="4679" actId="1076"/>
          <ac:picMkLst>
            <pc:docMk/>
            <pc:sldMk cId="1454779516" sldId="284"/>
            <ac:picMk id="6" creationId="{37BB3935-4731-6071-08F5-22AA92AB3A7A}"/>
          </ac:picMkLst>
        </pc:picChg>
      </pc:sldChg>
      <pc:sldChg chg="addSp delSp modSp add mod ord">
        <pc:chgData name="Epsa Kapur" userId="2333450e912c969a" providerId="LiveId" clId="{B4F8D303-3310-436C-89F4-77F241AF7445}" dt="2024-09-21T03:22:03.157" v="4695" actId="1076"/>
        <pc:sldMkLst>
          <pc:docMk/>
          <pc:sldMk cId="3375056637" sldId="285"/>
        </pc:sldMkLst>
        <pc:spChg chg="mod">
          <ac:chgData name="Epsa Kapur" userId="2333450e912c969a" providerId="LiveId" clId="{B4F8D303-3310-436C-89F4-77F241AF7445}" dt="2024-09-21T03:21:27.613" v="4687" actId="20577"/>
          <ac:spMkLst>
            <pc:docMk/>
            <pc:sldMk cId="3375056637" sldId="285"/>
            <ac:spMk id="3" creationId="{DF29B94A-3721-71E5-0217-FBDC45F85D37}"/>
          </ac:spMkLst>
        </pc:spChg>
        <pc:picChg chg="del">
          <ac:chgData name="Epsa Kapur" userId="2333450e912c969a" providerId="LiveId" clId="{B4F8D303-3310-436C-89F4-77F241AF7445}" dt="2024-09-21T03:21:32.586" v="4688" actId="478"/>
          <ac:picMkLst>
            <pc:docMk/>
            <pc:sldMk cId="3375056637" sldId="285"/>
            <ac:picMk id="5" creationId="{5682F782-8B53-C4CD-08C1-3E00CA523E5F}"/>
          </ac:picMkLst>
        </pc:picChg>
        <pc:picChg chg="add mod">
          <ac:chgData name="Epsa Kapur" userId="2333450e912c969a" providerId="LiveId" clId="{B4F8D303-3310-436C-89F4-77F241AF7445}" dt="2024-09-21T03:22:03.157" v="4695" actId="1076"/>
          <ac:picMkLst>
            <pc:docMk/>
            <pc:sldMk cId="3375056637" sldId="285"/>
            <ac:picMk id="6" creationId="{B8C4B76B-2036-1B29-4C50-BFF01AA1A547}"/>
          </ac:picMkLst>
        </pc:picChg>
      </pc:sldChg>
      <pc:sldChg chg="addSp delSp modSp add mod ord">
        <pc:chgData name="Epsa Kapur" userId="2333450e912c969a" providerId="LiveId" clId="{B4F8D303-3310-436C-89F4-77F241AF7445}" dt="2024-09-21T03:24:04.935" v="4733" actId="14100"/>
        <pc:sldMkLst>
          <pc:docMk/>
          <pc:sldMk cId="3008726108" sldId="286"/>
        </pc:sldMkLst>
        <pc:spChg chg="del">
          <ac:chgData name="Epsa Kapur" userId="2333450e912c969a" providerId="LiveId" clId="{B4F8D303-3310-436C-89F4-77F241AF7445}" dt="2024-09-21T03:23:50.918" v="4728" actId="478"/>
          <ac:spMkLst>
            <pc:docMk/>
            <pc:sldMk cId="3008726108" sldId="286"/>
            <ac:spMk id="2" creationId="{28BC83F9-D651-51FD-EBCE-AC54476583A2}"/>
          </ac:spMkLst>
        </pc:spChg>
        <pc:spChg chg="del">
          <ac:chgData name="Epsa Kapur" userId="2333450e912c969a" providerId="LiveId" clId="{B4F8D303-3310-436C-89F4-77F241AF7445}" dt="2024-09-21T03:23:38.951" v="4725" actId="22"/>
          <ac:spMkLst>
            <pc:docMk/>
            <pc:sldMk cId="3008726108" sldId="286"/>
            <ac:spMk id="3" creationId="{DF29B94A-3721-71E5-0217-FBDC45F85D37}"/>
          </ac:spMkLst>
        </pc:spChg>
        <pc:spChg chg="add del mod">
          <ac:chgData name="Epsa Kapur" userId="2333450e912c969a" providerId="LiveId" clId="{B4F8D303-3310-436C-89F4-77F241AF7445}" dt="2024-09-21T03:23:53.467" v="4729" actId="478"/>
          <ac:spMkLst>
            <pc:docMk/>
            <pc:sldMk cId="3008726108" sldId="286"/>
            <ac:spMk id="7" creationId="{BD982CA1-8153-097A-9FC5-069AAAA1D73B}"/>
          </ac:spMkLst>
        </pc:spChg>
        <pc:picChg chg="add mod ord">
          <ac:chgData name="Epsa Kapur" userId="2333450e912c969a" providerId="LiveId" clId="{B4F8D303-3310-436C-89F4-77F241AF7445}" dt="2024-09-21T03:24:04.935" v="4733" actId="14100"/>
          <ac:picMkLst>
            <pc:docMk/>
            <pc:sldMk cId="3008726108" sldId="286"/>
            <ac:picMk id="5" creationId="{AC6EFF0F-456A-B49D-ED76-EE0457CF909F}"/>
          </ac:picMkLst>
        </pc:picChg>
      </pc:sldChg>
      <pc:sldChg chg="delSp modSp add mod">
        <pc:chgData name="Epsa Kapur" userId="2333450e912c969a" providerId="LiveId" clId="{B4F8D303-3310-436C-89F4-77F241AF7445}" dt="2024-09-21T03:24:35.301" v="4751" actId="20577"/>
        <pc:sldMkLst>
          <pc:docMk/>
          <pc:sldMk cId="4293139851" sldId="287"/>
        </pc:sldMkLst>
        <pc:spChg chg="del mod">
          <ac:chgData name="Epsa Kapur" userId="2333450e912c969a" providerId="LiveId" clId="{B4F8D303-3310-436C-89F4-77F241AF7445}" dt="2024-09-21T03:24:19.649" v="4737" actId="478"/>
          <ac:spMkLst>
            <pc:docMk/>
            <pc:sldMk cId="4293139851" sldId="287"/>
            <ac:spMk id="2" creationId="{28BC83F9-D651-51FD-EBCE-AC54476583A2}"/>
          </ac:spMkLst>
        </pc:spChg>
        <pc:spChg chg="mod">
          <ac:chgData name="Epsa Kapur" userId="2333450e912c969a" providerId="LiveId" clId="{B4F8D303-3310-436C-89F4-77F241AF7445}" dt="2024-09-21T03:24:35.301" v="4751" actId="20577"/>
          <ac:spMkLst>
            <pc:docMk/>
            <pc:sldMk cId="4293139851" sldId="287"/>
            <ac:spMk id="3" creationId="{DF29B94A-3721-71E5-0217-FBDC45F85D37}"/>
          </ac:spMkLst>
        </pc:spChg>
      </pc:sldChg>
      <pc:sldMasterChg chg="add del addSldLayout delSldLayout">
        <pc:chgData name="Epsa Kapur" userId="2333450e912c969a" providerId="LiveId" clId="{B4F8D303-3310-436C-89F4-77F241AF7445}" dt="2024-09-17T03:26:16.227" v="99" actId="26606"/>
        <pc:sldMasterMkLst>
          <pc:docMk/>
          <pc:sldMasterMk cId="3231657967" sldId="2147483648"/>
        </pc:sldMasterMkLst>
        <pc:sldLayoutChg chg="add del">
          <pc:chgData name="Epsa Kapur" userId="2333450e912c969a" providerId="LiveId" clId="{B4F8D303-3310-436C-89F4-77F241AF7445}" dt="2024-09-17T03:26:16.227" v="99" actId="26606"/>
          <pc:sldLayoutMkLst>
            <pc:docMk/>
            <pc:sldMasterMk cId="3231657967" sldId="2147483648"/>
            <pc:sldLayoutMk cId="1256848127" sldId="2147483649"/>
          </pc:sldLayoutMkLst>
        </pc:sldLayoutChg>
        <pc:sldLayoutChg chg="add del">
          <pc:chgData name="Epsa Kapur" userId="2333450e912c969a" providerId="LiveId" clId="{B4F8D303-3310-436C-89F4-77F241AF7445}" dt="2024-09-17T03:26:16.227" v="99" actId="26606"/>
          <pc:sldLayoutMkLst>
            <pc:docMk/>
            <pc:sldMasterMk cId="3231657967" sldId="2147483648"/>
            <pc:sldLayoutMk cId="1844149628" sldId="2147483650"/>
          </pc:sldLayoutMkLst>
        </pc:sldLayoutChg>
        <pc:sldLayoutChg chg="add del">
          <pc:chgData name="Epsa Kapur" userId="2333450e912c969a" providerId="LiveId" clId="{B4F8D303-3310-436C-89F4-77F241AF7445}" dt="2024-09-17T03:26:16.227" v="99" actId="26606"/>
          <pc:sldLayoutMkLst>
            <pc:docMk/>
            <pc:sldMasterMk cId="3231657967" sldId="2147483648"/>
            <pc:sldLayoutMk cId="41197546" sldId="2147483651"/>
          </pc:sldLayoutMkLst>
        </pc:sldLayoutChg>
        <pc:sldLayoutChg chg="add del">
          <pc:chgData name="Epsa Kapur" userId="2333450e912c969a" providerId="LiveId" clId="{B4F8D303-3310-436C-89F4-77F241AF7445}" dt="2024-09-17T03:26:16.227" v="99" actId="26606"/>
          <pc:sldLayoutMkLst>
            <pc:docMk/>
            <pc:sldMasterMk cId="3231657967" sldId="2147483648"/>
            <pc:sldLayoutMk cId="1222559295" sldId="2147483652"/>
          </pc:sldLayoutMkLst>
        </pc:sldLayoutChg>
        <pc:sldLayoutChg chg="add del">
          <pc:chgData name="Epsa Kapur" userId="2333450e912c969a" providerId="LiveId" clId="{B4F8D303-3310-436C-89F4-77F241AF7445}" dt="2024-09-17T03:26:16.227" v="99" actId="26606"/>
          <pc:sldLayoutMkLst>
            <pc:docMk/>
            <pc:sldMasterMk cId="3231657967" sldId="2147483648"/>
            <pc:sldLayoutMk cId="3977660244" sldId="2147483653"/>
          </pc:sldLayoutMkLst>
        </pc:sldLayoutChg>
        <pc:sldLayoutChg chg="add del">
          <pc:chgData name="Epsa Kapur" userId="2333450e912c969a" providerId="LiveId" clId="{B4F8D303-3310-436C-89F4-77F241AF7445}" dt="2024-09-17T03:26:16.227" v="99" actId="26606"/>
          <pc:sldLayoutMkLst>
            <pc:docMk/>
            <pc:sldMasterMk cId="3231657967" sldId="2147483648"/>
            <pc:sldLayoutMk cId="2684920229" sldId="2147483654"/>
          </pc:sldLayoutMkLst>
        </pc:sldLayoutChg>
        <pc:sldLayoutChg chg="add del">
          <pc:chgData name="Epsa Kapur" userId="2333450e912c969a" providerId="LiveId" clId="{B4F8D303-3310-436C-89F4-77F241AF7445}" dt="2024-09-17T03:26:16.227" v="99" actId="26606"/>
          <pc:sldLayoutMkLst>
            <pc:docMk/>
            <pc:sldMasterMk cId="3231657967" sldId="2147483648"/>
            <pc:sldLayoutMk cId="2696487442" sldId="2147483655"/>
          </pc:sldLayoutMkLst>
        </pc:sldLayoutChg>
        <pc:sldLayoutChg chg="add del">
          <pc:chgData name="Epsa Kapur" userId="2333450e912c969a" providerId="LiveId" clId="{B4F8D303-3310-436C-89F4-77F241AF7445}" dt="2024-09-17T03:26:16.227" v="99" actId="26606"/>
          <pc:sldLayoutMkLst>
            <pc:docMk/>
            <pc:sldMasterMk cId="3231657967" sldId="2147483648"/>
            <pc:sldLayoutMk cId="3344892596" sldId="2147483656"/>
          </pc:sldLayoutMkLst>
        </pc:sldLayoutChg>
        <pc:sldLayoutChg chg="add del">
          <pc:chgData name="Epsa Kapur" userId="2333450e912c969a" providerId="LiveId" clId="{B4F8D303-3310-436C-89F4-77F241AF7445}" dt="2024-09-17T03:26:16.227" v="99" actId="26606"/>
          <pc:sldLayoutMkLst>
            <pc:docMk/>
            <pc:sldMasterMk cId="3231657967" sldId="2147483648"/>
            <pc:sldLayoutMk cId="3067369478" sldId="2147483657"/>
          </pc:sldLayoutMkLst>
        </pc:sldLayoutChg>
        <pc:sldLayoutChg chg="add del">
          <pc:chgData name="Epsa Kapur" userId="2333450e912c969a" providerId="LiveId" clId="{B4F8D303-3310-436C-89F4-77F241AF7445}" dt="2024-09-17T03:26:16.227" v="99" actId="26606"/>
          <pc:sldLayoutMkLst>
            <pc:docMk/>
            <pc:sldMasterMk cId="3231657967" sldId="2147483648"/>
            <pc:sldLayoutMk cId="3839840707" sldId="2147483658"/>
          </pc:sldLayoutMkLst>
        </pc:sldLayoutChg>
        <pc:sldLayoutChg chg="add del">
          <pc:chgData name="Epsa Kapur" userId="2333450e912c969a" providerId="LiveId" clId="{B4F8D303-3310-436C-89F4-77F241AF7445}" dt="2024-09-17T03:26:16.227" v="99" actId="26606"/>
          <pc:sldLayoutMkLst>
            <pc:docMk/>
            <pc:sldMasterMk cId="3231657967" sldId="2147483648"/>
            <pc:sldLayoutMk cId="1579309268" sldId="2147483659"/>
          </pc:sldLayoutMkLst>
        </pc:sldLayoutChg>
      </pc:sldMasterChg>
      <pc:sldMasterChg chg="add del addSldLayout delSldLayout">
        <pc:chgData name="Epsa Kapur" userId="2333450e912c969a" providerId="LiveId" clId="{B4F8D303-3310-436C-89F4-77F241AF7445}" dt="2024-09-17T03:26:08.110" v="96" actId="26606"/>
        <pc:sldMasterMkLst>
          <pc:docMk/>
          <pc:sldMasterMk cId="11881704" sldId="2147483686"/>
        </pc:sldMasterMkLst>
        <pc:sldLayoutChg chg="add del">
          <pc:chgData name="Epsa Kapur" userId="2333450e912c969a" providerId="LiveId" clId="{B4F8D303-3310-436C-89F4-77F241AF7445}" dt="2024-09-17T03:26:08.110" v="96" actId="26606"/>
          <pc:sldLayoutMkLst>
            <pc:docMk/>
            <pc:sldMasterMk cId="11881704" sldId="2147483686"/>
            <pc:sldLayoutMk cId="1479169352" sldId="2147483675"/>
          </pc:sldLayoutMkLst>
        </pc:sldLayoutChg>
        <pc:sldLayoutChg chg="add del">
          <pc:chgData name="Epsa Kapur" userId="2333450e912c969a" providerId="LiveId" clId="{B4F8D303-3310-436C-89F4-77F241AF7445}" dt="2024-09-17T03:26:08.110" v="96" actId="26606"/>
          <pc:sldLayoutMkLst>
            <pc:docMk/>
            <pc:sldMasterMk cId="11881704" sldId="2147483686"/>
            <pc:sldLayoutMk cId="2309111233" sldId="2147483676"/>
          </pc:sldLayoutMkLst>
        </pc:sldLayoutChg>
        <pc:sldLayoutChg chg="add del">
          <pc:chgData name="Epsa Kapur" userId="2333450e912c969a" providerId="LiveId" clId="{B4F8D303-3310-436C-89F4-77F241AF7445}" dt="2024-09-17T03:26:08.110" v="96" actId="26606"/>
          <pc:sldLayoutMkLst>
            <pc:docMk/>
            <pc:sldMasterMk cId="11881704" sldId="2147483686"/>
            <pc:sldLayoutMk cId="2253223081" sldId="2147483677"/>
          </pc:sldLayoutMkLst>
        </pc:sldLayoutChg>
        <pc:sldLayoutChg chg="add del">
          <pc:chgData name="Epsa Kapur" userId="2333450e912c969a" providerId="LiveId" clId="{B4F8D303-3310-436C-89F4-77F241AF7445}" dt="2024-09-17T03:26:08.110" v="96" actId="26606"/>
          <pc:sldLayoutMkLst>
            <pc:docMk/>
            <pc:sldMasterMk cId="11881704" sldId="2147483686"/>
            <pc:sldLayoutMk cId="3766998595" sldId="2147483678"/>
          </pc:sldLayoutMkLst>
        </pc:sldLayoutChg>
        <pc:sldLayoutChg chg="add del">
          <pc:chgData name="Epsa Kapur" userId="2333450e912c969a" providerId="LiveId" clId="{B4F8D303-3310-436C-89F4-77F241AF7445}" dt="2024-09-17T03:26:08.110" v="96" actId="26606"/>
          <pc:sldLayoutMkLst>
            <pc:docMk/>
            <pc:sldMasterMk cId="11881704" sldId="2147483686"/>
            <pc:sldLayoutMk cId="2387970821" sldId="2147483679"/>
          </pc:sldLayoutMkLst>
        </pc:sldLayoutChg>
        <pc:sldLayoutChg chg="add del">
          <pc:chgData name="Epsa Kapur" userId="2333450e912c969a" providerId="LiveId" clId="{B4F8D303-3310-436C-89F4-77F241AF7445}" dt="2024-09-17T03:26:08.110" v="96" actId="26606"/>
          <pc:sldLayoutMkLst>
            <pc:docMk/>
            <pc:sldMasterMk cId="11881704" sldId="2147483686"/>
            <pc:sldLayoutMk cId="1392504659" sldId="2147483680"/>
          </pc:sldLayoutMkLst>
        </pc:sldLayoutChg>
        <pc:sldLayoutChg chg="add del">
          <pc:chgData name="Epsa Kapur" userId="2333450e912c969a" providerId="LiveId" clId="{B4F8D303-3310-436C-89F4-77F241AF7445}" dt="2024-09-17T03:26:08.110" v="96" actId="26606"/>
          <pc:sldLayoutMkLst>
            <pc:docMk/>
            <pc:sldMasterMk cId="11881704" sldId="2147483686"/>
            <pc:sldLayoutMk cId="267642639" sldId="2147483681"/>
          </pc:sldLayoutMkLst>
        </pc:sldLayoutChg>
        <pc:sldLayoutChg chg="add del">
          <pc:chgData name="Epsa Kapur" userId="2333450e912c969a" providerId="LiveId" clId="{B4F8D303-3310-436C-89F4-77F241AF7445}" dt="2024-09-17T03:26:08.110" v="96" actId="26606"/>
          <pc:sldLayoutMkLst>
            <pc:docMk/>
            <pc:sldMasterMk cId="11881704" sldId="2147483686"/>
            <pc:sldLayoutMk cId="3256195299" sldId="2147483682"/>
          </pc:sldLayoutMkLst>
        </pc:sldLayoutChg>
        <pc:sldLayoutChg chg="add del">
          <pc:chgData name="Epsa Kapur" userId="2333450e912c969a" providerId="LiveId" clId="{B4F8D303-3310-436C-89F4-77F241AF7445}" dt="2024-09-17T03:26:08.110" v="96" actId="26606"/>
          <pc:sldLayoutMkLst>
            <pc:docMk/>
            <pc:sldMasterMk cId="11881704" sldId="2147483686"/>
            <pc:sldLayoutMk cId="1895920602" sldId="2147483683"/>
          </pc:sldLayoutMkLst>
        </pc:sldLayoutChg>
        <pc:sldLayoutChg chg="add del">
          <pc:chgData name="Epsa Kapur" userId="2333450e912c969a" providerId="LiveId" clId="{B4F8D303-3310-436C-89F4-77F241AF7445}" dt="2024-09-17T03:26:08.110" v="96" actId="26606"/>
          <pc:sldLayoutMkLst>
            <pc:docMk/>
            <pc:sldMasterMk cId="11881704" sldId="2147483686"/>
            <pc:sldLayoutMk cId="2909202179" sldId="2147483684"/>
          </pc:sldLayoutMkLst>
        </pc:sldLayoutChg>
        <pc:sldLayoutChg chg="add del">
          <pc:chgData name="Epsa Kapur" userId="2333450e912c969a" providerId="LiveId" clId="{B4F8D303-3310-436C-89F4-77F241AF7445}" dt="2024-09-17T03:26:08.110" v="96" actId="26606"/>
          <pc:sldLayoutMkLst>
            <pc:docMk/>
            <pc:sldMasterMk cId="11881704" sldId="2147483686"/>
            <pc:sldLayoutMk cId="2937260867" sldId="2147483685"/>
          </pc:sldLayoutMkLst>
        </pc:sldLayoutChg>
      </pc:sldMasterChg>
      <pc:sldMasterChg chg="add del addSldLayout delSldLayout">
        <pc:chgData name="Epsa Kapur" userId="2333450e912c969a" providerId="LiveId" clId="{B4F8D303-3310-436C-89F4-77F241AF7445}" dt="2024-09-17T03:25:52.342" v="88" actId="26606"/>
        <pc:sldMasterMkLst>
          <pc:docMk/>
          <pc:sldMasterMk cId="1344675109" sldId="2147483686"/>
        </pc:sldMasterMkLst>
        <pc:sldLayoutChg chg="add del">
          <pc:chgData name="Epsa Kapur" userId="2333450e912c969a" providerId="LiveId" clId="{B4F8D303-3310-436C-89F4-77F241AF7445}" dt="2024-09-17T03:25:52.342" v="88" actId="26606"/>
          <pc:sldLayoutMkLst>
            <pc:docMk/>
            <pc:sldMasterMk cId="1344675109" sldId="2147483686"/>
            <pc:sldLayoutMk cId="883337344" sldId="2147483675"/>
          </pc:sldLayoutMkLst>
        </pc:sldLayoutChg>
        <pc:sldLayoutChg chg="add del">
          <pc:chgData name="Epsa Kapur" userId="2333450e912c969a" providerId="LiveId" clId="{B4F8D303-3310-436C-89F4-77F241AF7445}" dt="2024-09-17T03:25:52.342" v="88" actId="26606"/>
          <pc:sldLayoutMkLst>
            <pc:docMk/>
            <pc:sldMasterMk cId="1344675109" sldId="2147483686"/>
            <pc:sldLayoutMk cId="1910533527" sldId="2147483676"/>
          </pc:sldLayoutMkLst>
        </pc:sldLayoutChg>
        <pc:sldLayoutChg chg="add del">
          <pc:chgData name="Epsa Kapur" userId="2333450e912c969a" providerId="LiveId" clId="{B4F8D303-3310-436C-89F4-77F241AF7445}" dt="2024-09-17T03:25:52.342" v="88" actId="26606"/>
          <pc:sldLayoutMkLst>
            <pc:docMk/>
            <pc:sldMasterMk cId="1344675109" sldId="2147483686"/>
            <pc:sldLayoutMk cId="3029384096" sldId="2147483677"/>
          </pc:sldLayoutMkLst>
        </pc:sldLayoutChg>
        <pc:sldLayoutChg chg="add del">
          <pc:chgData name="Epsa Kapur" userId="2333450e912c969a" providerId="LiveId" clId="{B4F8D303-3310-436C-89F4-77F241AF7445}" dt="2024-09-17T03:25:52.342" v="88" actId="26606"/>
          <pc:sldLayoutMkLst>
            <pc:docMk/>
            <pc:sldMasterMk cId="1344675109" sldId="2147483686"/>
            <pc:sldLayoutMk cId="292635634" sldId="2147483678"/>
          </pc:sldLayoutMkLst>
        </pc:sldLayoutChg>
        <pc:sldLayoutChg chg="add del">
          <pc:chgData name="Epsa Kapur" userId="2333450e912c969a" providerId="LiveId" clId="{B4F8D303-3310-436C-89F4-77F241AF7445}" dt="2024-09-17T03:25:52.342" v="88" actId="26606"/>
          <pc:sldLayoutMkLst>
            <pc:docMk/>
            <pc:sldMasterMk cId="1344675109" sldId="2147483686"/>
            <pc:sldLayoutMk cId="3291130847" sldId="2147483679"/>
          </pc:sldLayoutMkLst>
        </pc:sldLayoutChg>
        <pc:sldLayoutChg chg="add del">
          <pc:chgData name="Epsa Kapur" userId="2333450e912c969a" providerId="LiveId" clId="{B4F8D303-3310-436C-89F4-77F241AF7445}" dt="2024-09-17T03:25:52.342" v="88" actId="26606"/>
          <pc:sldLayoutMkLst>
            <pc:docMk/>
            <pc:sldMasterMk cId="1344675109" sldId="2147483686"/>
            <pc:sldLayoutMk cId="2876551742" sldId="2147483680"/>
          </pc:sldLayoutMkLst>
        </pc:sldLayoutChg>
        <pc:sldLayoutChg chg="add del">
          <pc:chgData name="Epsa Kapur" userId="2333450e912c969a" providerId="LiveId" clId="{B4F8D303-3310-436C-89F4-77F241AF7445}" dt="2024-09-17T03:25:52.342" v="88" actId="26606"/>
          <pc:sldLayoutMkLst>
            <pc:docMk/>
            <pc:sldMasterMk cId="1344675109" sldId="2147483686"/>
            <pc:sldLayoutMk cId="952043955" sldId="2147483681"/>
          </pc:sldLayoutMkLst>
        </pc:sldLayoutChg>
        <pc:sldLayoutChg chg="add del">
          <pc:chgData name="Epsa Kapur" userId="2333450e912c969a" providerId="LiveId" clId="{B4F8D303-3310-436C-89F4-77F241AF7445}" dt="2024-09-17T03:25:52.342" v="88" actId="26606"/>
          <pc:sldLayoutMkLst>
            <pc:docMk/>
            <pc:sldMasterMk cId="1344675109" sldId="2147483686"/>
            <pc:sldLayoutMk cId="593505924" sldId="2147483682"/>
          </pc:sldLayoutMkLst>
        </pc:sldLayoutChg>
        <pc:sldLayoutChg chg="add del">
          <pc:chgData name="Epsa Kapur" userId="2333450e912c969a" providerId="LiveId" clId="{B4F8D303-3310-436C-89F4-77F241AF7445}" dt="2024-09-17T03:25:52.342" v="88" actId="26606"/>
          <pc:sldLayoutMkLst>
            <pc:docMk/>
            <pc:sldMasterMk cId="1344675109" sldId="2147483686"/>
            <pc:sldLayoutMk cId="3533068157" sldId="2147483683"/>
          </pc:sldLayoutMkLst>
        </pc:sldLayoutChg>
        <pc:sldLayoutChg chg="add del">
          <pc:chgData name="Epsa Kapur" userId="2333450e912c969a" providerId="LiveId" clId="{B4F8D303-3310-436C-89F4-77F241AF7445}" dt="2024-09-17T03:25:52.342" v="88" actId="26606"/>
          <pc:sldLayoutMkLst>
            <pc:docMk/>
            <pc:sldMasterMk cId="1344675109" sldId="2147483686"/>
            <pc:sldLayoutMk cId="3397245432" sldId="2147483684"/>
          </pc:sldLayoutMkLst>
        </pc:sldLayoutChg>
        <pc:sldLayoutChg chg="add del">
          <pc:chgData name="Epsa Kapur" userId="2333450e912c969a" providerId="LiveId" clId="{B4F8D303-3310-436C-89F4-77F241AF7445}" dt="2024-09-17T03:25:52.342" v="88" actId="26606"/>
          <pc:sldLayoutMkLst>
            <pc:docMk/>
            <pc:sldMasterMk cId="1344675109" sldId="2147483686"/>
            <pc:sldLayoutMk cId="3507403471" sldId="2147483685"/>
          </pc:sldLayoutMkLst>
        </pc:sldLayoutChg>
      </pc:sldMasterChg>
      <pc:sldMasterChg chg="add del addSldLayout delSldLayout">
        <pc:chgData name="Epsa Kapur" userId="2333450e912c969a" providerId="LiveId" clId="{B4F8D303-3310-436C-89F4-77F241AF7445}" dt="2024-09-17T03:25:26.036" v="80" actId="26606"/>
        <pc:sldMasterMkLst>
          <pc:docMk/>
          <pc:sldMasterMk cId="3054563520" sldId="2147483686"/>
        </pc:sldMasterMkLst>
        <pc:sldLayoutChg chg="add del">
          <pc:chgData name="Epsa Kapur" userId="2333450e912c969a" providerId="LiveId" clId="{B4F8D303-3310-436C-89F4-77F241AF7445}" dt="2024-09-17T03:25:26.036" v="80" actId="26606"/>
          <pc:sldLayoutMkLst>
            <pc:docMk/>
            <pc:sldMasterMk cId="3054563520" sldId="2147483686"/>
            <pc:sldLayoutMk cId="1111701177" sldId="2147483675"/>
          </pc:sldLayoutMkLst>
        </pc:sldLayoutChg>
        <pc:sldLayoutChg chg="add del">
          <pc:chgData name="Epsa Kapur" userId="2333450e912c969a" providerId="LiveId" clId="{B4F8D303-3310-436C-89F4-77F241AF7445}" dt="2024-09-17T03:25:26.036" v="80" actId="26606"/>
          <pc:sldLayoutMkLst>
            <pc:docMk/>
            <pc:sldMasterMk cId="3054563520" sldId="2147483686"/>
            <pc:sldLayoutMk cId="1260466146" sldId="2147483676"/>
          </pc:sldLayoutMkLst>
        </pc:sldLayoutChg>
        <pc:sldLayoutChg chg="add del">
          <pc:chgData name="Epsa Kapur" userId="2333450e912c969a" providerId="LiveId" clId="{B4F8D303-3310-436C-89F4-77F241AF7445}" dt="2024-09-17T03:25:26.036" v="80" actId="26606"/>
          <pc:sldLayoutMkLst>
            <pc:docMk/>
            <pc:sldMasterMk cId="3054563520" sldId="2147483686"/>
            <pc:sldLayoutMk cId="1526071342" sldId="2147483677"/>
          </pc:sldLayoutMkLst>
        </pc:sldLayoutChg>
        <pc:sldLayoutChg chg="add del">
          <pc:chgData name="Epsa Kapur" userId="2333450e912c969a" providerId="LiveId" clId="{B4F8D303-3310-436C-89F4-77F241AF7445}" dt="2024-09-17T03:25:26.036" v="80" actId="26606"/>
          <pc:sldLayoutMkLst>
            <pc:docMk/>
            <pc:sldMasterMk cId="3054563520" sldId="2147483686"/>
            <pc:sldLayoutMk cId="833883096" sldId="2147483678"/>
          </pc:sldLayoutMkLst>
        </pc:sldLayoutChg>
        <pc:sldLayoutChg chg="add del">
          <pc:chgData name="Epsa Kapur" userId="2333450e912c969a" providerId="LiveId" clId="{B4F8D303-3310-436C-89F4-77F241AF7445}" dt="2024-09-17T03:25:26.036" v="80" actId="26606"/>
          <pc:sldLayoutMkLst>
            <pc:docMk/>
            <pc:sldMasterMk cId="3054563520" sldId="2147483686"/>
            <pc:sldLayoutMk cId="2263577168" sldId="2147483679"/>
          </pc:sldLayoutMkLst>
        </pc:sldLayoutChg>
        <pc:sldLayoutChg chg="add del">
          <pc:chgData name="Epsa Kapur" userId="2333450e912c969a" providerId="LiveId" clId="{B4F8D303-3310-436C-89F4-77F241AF7445}" dt="2024-09-17T03:25:26.036" v="80" actId="26606"/>
          <pc:sldLayoutMkLst>
            <pc:docMk/>
            <pc:sldMasterMk cId="3054563520" sldId="2147483686"/>
            <pc:sldLayoutMk cId="1733432454" sldId="2147483680"/>
          </pc:sldLayoutMkLst>
        </pc:sldLayoutChg>
        <pc:sldLayoutChg chg="add del">
          <pc:chgData name="Epsa Kapur" userId="2333450e912c969a" providerId="LiveId" clId="{B4F8D303-3310-436C-89F4-77F241AF7445}" dt="2024-09-17T03:25:26.036" v="80" actId="26606"/>
          <pc:sldLayoutMkLst>
            <pc:docMk/>
            <pc:sldMasterMk cId="3054563520" sldId="2147483686"/>
            <pc:sldLayoutMk cId="1379488842" sldId="2147483681"/>
          </pc:sldLayoutMkLst>
        </pc:sldLayoutChg>
        <pc:sldLayoutChg chg="add del">
          <pc:chgData name="Epsa Kapur" userId="2333450e912c969a" providerId="LiveId" clId="{B4F8D303-3310-436C-89F4-77F241AF7445}" dt="2024-09-17T03:25:26.036" v="80" actId="26606"/>
          <pc:sldLayoutMkLst>
            <pc:docMk/>
            <pc:sldMasterMk cId="3054563520" sldId="2147483686"/>
            <pc:sldLayoutMk cId="4129634825" sldId="2147483682"/>
          </pc:sldLayoutMkLst>
        </pc:sldLayoutChg>
        <pc:sldLayoutChg chg="add del">
          <pc:chgData name="Epsa Kapur" userId="2333450e912c969a" providerId="LiveId" clId="{B4F8D303-3310-436C-89F4-77F241AF7445}" dt="2024-09-17T03:25:26.036" v="80" actId="26606"/>
          <pc:sldLayoutMkLst>
            <pc:docMk/>
            <pc:sldMasterMk cId="3054563520" sldId="2147483686"/>
            <pc:sldLayoutMk cId="2784509924" sldId="2147483683"/>
          </pc:sldLayoutMkLst>
        </pc:sldLayoutChg>
        <pc:sldLayoutChg chg="add del">
          <pc:chgData name="Epsa Kapur" userId="2333450e912c969a" providerId="LiveId" clId="{B4F8D303-3310-436C-89F4-77F241AF7445}" dt="2024-09-17T03:25:26.036" v="80" actId="26606"/>
          <pc:sldLayoutMkLst>
            <pc:docMk/>
            <pc:sldMasterMk cId="3054563520" sldId="2147483686"/>
            <pc:sldLayoutMk cId="3427841831" sldId="2147483684"/>
          </pc:sldLayoutMkLst>
        </pc:sldLayoutChg>
        <pc:sldLayoutChg chg="add del">
          <pc:chgData name="Epsa Kapur" userId="2333450e912c969a" providerId="LiveId" clId="{B4F8D303-3310-436C-89F4-77F241AF7445}" dt="2024-09-17T03:25:26.036" v="80" actId="26606"/>
          <pc:sldLayoutMkLst>
            <pc:docMk/>
            <pc:sldMasterMk cId="3054563520" sldId="2147483686"/>
            <pc:sldLayoutMk cId="3333593308" sldId="2147483685"/>
          </pc:sldLayoutMkLst>
        </pc:sldLayoutChg>
      </pc:sldMasterChg>
      <pc:sldMasterChg chg="add del addSldLayout delSldLayout">
        <pc:chgData name="Epsa Kapur" userId="2333450e912c969a" providerId="LiveId" clId="{B4F8D303-3310-436C-89F4-77F241AF7445}" dt="2024-09-17T03:25:28.613" v="82" actId="26606"/>
        <pc:sldMasterMkLst>
          <pc:docMk/>
          <pc:sldMasterMk cId="625561785" sldId="2147483699"/>
        </pc:sldMasterMkLst>
        <pc:sldLayoutChg chg="add del">
          <pc:chgData name="Epsa Kapur" userId="2333450e912c969a" providerId="LiveId" clId="{B4F8D303-3310-436C-89F4-77F241AF7445}" dt="2024-09-17T03:25:28.613" v="82" actId="26606"/>
          <pc:sldLayoutMkLst>
            <pc:docMk/>
            <pc:sldMasterMk cId="625561785" sldId="2147483699"/>
            <pc:sldLayoutMk cId="1761216304" sldId="2147483688"/>
          </pc:sldLayoutMkLst>
        </pc:sldLayoutChg>
        <pc:sldLayoutChg chg="add del">
          <pc:chgData name="Epsa Kapur" userId="2333450e912c969a" providerId="LiveId" clId="{B4F8D303-3310-436C-89F4-77F241AF7445}" dt="2024-09-17T03:25:28.613" v="82" actId="26606"/>
          <pc:sldLayoutMkLst>
            <pc:docMk/>
            <pc:sldMasterMk cId="625561785" sldId="2147483699"/>
            <pc:sldLayoutMk cId="1966034419" sldId="2147483689"/>
          </pc:sldLayoutMkLst>
        </pc:sldLayoutChg>
        <pc:sldLayoutChg chg="add del">
          <pc:chgData name="Epsa Kapur" userId="2333450e912c969a" providerId="LiveId" clId="{B4F8D303-3310-436C-89F4-77F241AF7445}" dt="2024-09-17T03:25:28.613" v="82" actId="26606"/>
          <pc:sldLayoutMkLst>
            <pc:docMk/>
            <pc:sldMasterMk cId="625561785" sldId="2147483699"/>
            <pc:sldLayoutMk cId="286194512" sldId="2147483690"/>
          </pc:sldLayoutMkLst>
        </pc:sldLayoutChg>
        <pc:sldLayoutChg chg="add del">
          <pc:chgData name="Epsa Kapur" userId="2333450e912c969a" providerId="LiveId" clId="{B4F8D303-3310-436C-89F4-77F241AF7445}" dt="2024-09-17T03:25:28.613" v="82" actId="26606"/>
          <pc:sldLayoutMkLst>
            <pc:docMk/>
            <pc:sldMasterMk cId="625561785" sldId="2147483699"/>
            <pc:sldLayoutMk cId="3392664797" sldId="2147483691"/>
          </pc:sldLayoutMkLst>
        </pc:sldLayoutChg>
        <pc:sldLayoutChg chg="add del">
          <pc:chgData name="Epsa Kapur" userId="2333450e912c969a" providerId="LiveId" clId="{B4F8D303-3310-436C-89F4-77F241AF7445}" dt="2024-09-17T03:25:28.613" v="82" actId="26606"/>
          <pc:sldLayoutMkLst>
            <pc:docMk/>
            <pc:sldMasterMk cId="625561785" sldId="2147483699"/>
            <pc:sldLayoutMk cId="3996463607" sldId="2147483692"/>
          </pc:sldLayoutMkLst>
        </pc:sldLayoutChg>
        <pc:sldLayoutChg chg="add del">
          <pc:chgData name="Epsa Kapur" userId="2333450e912c969a" providerId="LiveId" clId="{B4F8D303-3310-436C-89F4-77F241AF7445}" dt="2024-09-17T03:25:28.613" v="82" actId="26606"/>
          <pc:sldLayoutMkLst>
            <pc:docMk/>
            <pc:sldMasterMk cId="625561785" sldId="2147483699"/>
            <pc:sldLayoutMk cId="3494417662" sldId="2147483693"/>
          </pc:sldLayoutMkLst>
        </pc:sldLayoutChg>
        <pc:sldLayoutChg chg="add del">
          <pc:chgData name="Epsa Kapur" userId="2333450e912c969a" providerId="LiveId" clId="{B4F8D303-3310-436C-89F4-77F241AF7445}" dt="2024-09-17T03:25:28.613" v="82" actId="26606"/>
          <pc:sldLayoutMkLst>
            <pc:docMk/>
            <pc:sldMasterMk cId="625561785" sldId="2147483699"/>
            <pc:sldLayoutMk cId="4002385758" sldId="2147483694"/>
          </pc:sldLayoutMkLst>
        </pc:sldLayoutChg>
        <pc:sldLayoutChg chg="add del">
          <pc:chgData name="Epsa Kapur" userId="2333450e912c969a" providerId="LiveId" clId="{B4F8D303-3310-436C-89F4-77F241AF7445}" dt="2024-09-17T03:25:28.613" v="82" actId="26606"/>
          <pc:sldLayoutMkLst>
            <pc:docMk/>
            <pc:sldMasterMk cId="625561785" sldId="2147483699"/>
            <pc:sldLayoutMk cId="2017239829" sldId="2147483695"/>
          </pc:sldLayoutMkLst>
        </pc:sldLayoutChg>
        <pc:sldLayoutChg chg="add del">
          <pc:chgData name="Epsa Kapur" userId="2333450e912c969a" providerId="LiveId" clId="{B4F8D303-3310-436C-89F4-77F241AF7445}" dt="2024-09-17T03:25:28.613" v="82" actId="26606"/>
          <pc:sldLayoutMkLst>
            <pc:docMk/>
            <pc:sldMasterMk cId="625561785" sldId="2147483699"/>
            <pc:sldLayoutMk cId="2392492466" sldId="2147483696"/>
          </pc:sldLayoutMkLst>
        </pc:sldLayoutChg>
        <pc:sldLayoutChg chg="add del">
          <pc:chgData name="Epsa Kapur" userId="2333450e912c969a" providerId="LiveId" clId="{B4F8D303-3310-436C-89F4-77F241AF7445}" dt="2024-09-17T03:25:28.613" v="82" actId="26606"/>
          <pc:sldLayoutMkLst>
            <pc:docMk/>
            <pc:sldMasterMk cId="625561785" sldId="2147483699"/>
            <pc:sldLayoutMk cId="100442114" sldId="2147483697"/>
          </pc:sldLayoutMkLst>
        </pc:sldLayoutChg>
        <pc:sldLayoutChg chg="add del">
          <pc:chgData name="Epsa Kapur" userId="2333450e912c969a" providerId="LiveId" clId="{B4F8D303-3310-436C-89F4-77F241AF7445}" dt="2024-09-17T03:25:28.613" v="82" actId="26606"/>
          <pc:sldLayoutMkLst>
            <pc:docMk/>
            <pc:sldMasterMk cId="625561785" sldId="2147483699"/>
            <pc:sldLayoutMk cId="1890895857" sldId="2147483698"/>
          </pc:sldLayoutMkLst>
        </pc:sldLayoutChg>
      </pc:sldMasterChg>
      <pc:sldMasterChg chg="add del addSldLayout delSldLayout">
        <pc:chgData name="Epsa Kapur" userId="2333450e912c969a" providerId="LiveId" clId="{B4F8D303-3310-436C-89F4-77F241AF7445}" dt="2024-09-17T03:25:55.215" v="90" actId="26606"/>
        <pc:sldMasterMkLst>
          <pc:docMk/>
          <pc:sldMasterMk cId="3479022224" sldId="2147483699"/>
        </pc:sldMasterMkLst>
        <pc:sldLayoutChg chg="add del">
          <pc:chgData name="Epsa Kapur" userId="2333450e912c969a" providerId="LiveId" clId="{B4F8D303-3310-436C-89F4-77F241AF7445}" dt="2024-09-17T03:25:55.215" v="90" actId="26606"/>
          <pc:sldLayoutMkLst>
            <pc:docMk/>
            <pc:sldMasterMk cId="3479022224" sldId="2147483699"/>
            <pc:sldLayoutMk cId="4108350334" sldId="2147483688"/>
          </pc:sldLayoutMkLst>
        </pc:sldLayoutChg>
        <pc:sldLayoutChg chg="add del">
          <pc:chgData name="Epsa Kapur" userId="2333450e912c969a" providerId="LiveId" clId="{B4F8D303-3310-436C-89F4-77F241AF7445}" dt="2024-09-17T03:25:55.215" v="90" actId="26606"/>
          <pc:sldLayoutMkLst>
            <pc:docMk/>
            <pc:sldMasterMk cId="3479022224" sldId="2147483699"/>
            <pc:sldLayoutMk cId="2201920952" sldId="2147483689"/>
          </pc:sldLayoutMkLst>
        </pc:sldLayoutChg>
        <pc:sldLayoutChg chg="add del">
          <pc:chgData name="Epsa Kapur" userId="2333450e912c969a" providerId="LiveId" clId="{B4F8D303-3310-436C-89F4-77F241AF7445}" dt="2024-09-17T03:25:55.215" v="90" actId="26606"/>
          <pc:sldLayoutMkLst>
            <pc:docMk/>
            <pc:sldMasterMk cId="3479022224" sldId="2147483699"/>
            <pc:sldLayoutMk cId="1861585785" sldId="2147483690"/>
          </pc:sldLayoutMkLst>
        </pc:sldLayoutChg>
        <pc:sldLayoutChg chg="add del">
          <pc:chgData name="Epsa Kapur" userId="2333450e912c969a" providerId="LiveId" clId="{B4F8D303-3310-436C-89F4-77F241AF7445}" dt="2024-09-17T03:25:55.215" v="90" actId="26606"/>
          <pc:sldLayoutMkLst>
            <pc:docMk/>
            <pc:sldMasterMk cId="3479022224" sldId="2147483699"/>
            <pc:sldLayoutMk cId="902691119" sldId="2147483691"/>
          </pc:sldLayoutMkLst>
        </pc:sldLayoutChg>
        <pc:sldLayoutChg chg="add del">
          <pc:chgData name="Epsa Kapur" userId="2333450e912c969a" providerId="LiveId" clId="{B4F8D303-3310-436C-89F4-77F241AF7445}" dt="2024-09-17T03:25:55.215" v="90" actId="26606"/>
          <pc:sldLayoutMkLst>
            <pc:docMk/>
            <pc:sldMasterMk cId="3479022224" sldId="2147483699"/>
            <pc:sldLayoutMk cId="1169842826" sldId="2147483692"/>
          </pc:sldLayoutMkLst>
        </pc:sldLayoutChg>
        <pc:sldLayoutChg chg="add del">
          <pc:chgData name="Epsa Kapur" userId="2333450e912c969a" providerId="LiveId" clId="{B4F8D303-3310-436C-89F4-77F241AF7445}" dt="2024-09-17T03:25:55.215" v="90" actId="26606"/>
          <pc:sldLayoutMkLst>
            <pc:docMk/>
            <pc:sldMasterMk cId="3479022224" sldId="2147483699"/>
            <pc:sldLayoutMk cId="2937602893" sldId="2147483693"/>
          </pc:sldLayoutMkLst>
        </pc:sldLayoutChg>
        <pc:sldLayoutChg chg="add del">
          <pc:chgData name="Epsa Kapur" userId="2333450e912c969a" providerId="LiveId" clId="{B4F8D303-3310-436C-89F4-77F241AF7445}" dt="2024-09-17T03:25:55.215" v="90" actId="26606"/>
          <pc:sldLayoutMkLst>
            <pc:docMk/>
            <pc:sldMasterMk cId="3479022224" sldId="2147483699"/>
            <pc:sldLayoutMk cId="1587797512" sldId="2147483694"/>
          </pc:sldLayoutMkLst>
        </pc:sldLayoutChg>
        <pc:sldLayoutChg chg="add del">
          <pc:chgData name="Epsa Kapur" userId="2333450e912c969a" providerId="LiveId" clId="{B4F8D303-3310-436C-89F4-77F241AF7445}" dt="2024-09-17T03:25:55.215" v="90" actId="26606"/>
          <pc:sldLayoutMkLst>
            <pc:docMk/>
            <pc:sldMasterMk cId="3479022224" sldId="2147483699"/>
            <pc:sldLayoutMk cId="1681226233" sldId="2147483695"/>
          </pc:sldLayoutMkLst>
        </pc:sldLayoutChg>
        <pc:sldLayoutChg chg="add del">
          <pc:chgData name="Epsa Kapur" userId="2333450e912c969a" providerId="LiveId" clId="{B4F8D303-3310-436C-89F4-77F241AF7445}" dt="2024-09-17T03:25:55.215" v="90" actId="26606"/>
          <pc:sldLayoutMkLst>
            <pc:docMk/>
            <pc:sldMasterMk cId="3479022224" sldId="2147483699"/>
            <pc:sldLayoutMk cId="1160141864" sldId="2147483696"/>
          </pc:sldLayoutMkLst>
        </pc:sldLayoutChg>
        <pc:sldLayoutChg chg="add del">
          <pc:chgData name="Epsa Kapur" userId="2333450e912c969a" providerId="LiveId" clId="{B4F8D303-3310-436C-89F4-77F241AF7445}" dt="2024-09-17T03:25:55.215" v="90" actId="26606"/>
          <pc:sldLayoutMkLst>
            <pc:docMk/>
            <pc:sldMasterMk cId="3479022224" sldId="2147483699"/>
            <pc:sldLayoutMk cId="4244675698" sldId="2147483697"/>
          </pc:sldLayoutMkLst>
        </pc:sldLayoutChg>
        <pc:sldLayoutChg chg="add del">
          <pc:chgData name="Epsa Kapur" userId="2333450e912c969a" providerId="LiveId" clId="{B4F8D303-3310-436C-89F4-77F241AF7445}" dt="2024-09-17T03:25:55.215" v="90" actId="26606"/>
          <pc:sldLayoutMkLst>
            <pc:docMk/>
            <pc:sldMasterMk cId="3479022224" sldId="2147483699"/>
            <pc:sldLayoutMk cId="3217029633" sldId="2147483698"/>
          </pc:sldLayoutMkLst>
        </pc:sldLayoutChg>
      </pc:sldMasterChg>
      <pc:sldMasterChg chg="add del addSldLayout delSldLayout">
        <pc:chgData name="Epsa Kapur" userId="2333450e912c969a" providerId="LiveId" clId="{B4F8D303-3310-436C-89F4-77F241AF7445}" dt="2024-09-17T03:25:57.137" v="92" actId="26606"/>
        <pc:sldMasterMkLst>
          <pc:docMk/>
          <pc:sldMasterMk cId="531394636" sldId="2147483712"/>
        </pc:sldMasterMkLst>
        <pc:sldLayoutChg chg="add del">
          <pc:chgData name="Epsa Kapur" userId="2333450e912c969a" providerId="LiveId" clId="{B4F8D303-3310-436C-89F4-77F241AF7445}" dt="2024-09-17T03:25:57.137" v="92" actId="26606"/>
          <pc:sldLayoutMkLst>
            <pc:docMk/>
            <pc:sldMasterMk cId="531394636" sldId="2147483712"/>
            <pc:sldLayoutMk cId="2612557323" sldId="2147483701"/>
          </pc:sldLayoutMkLst>
        </pc:sldLayoutChg>
        <pc:sldLayoutChg chg="add del">
          <pc:chgData name="Epsa Kapur" userId="2333450e912c969a" providerId="LiveId" clId="{B4F8D303-3310-436C-89F4-77F241AF7445}" dt="2024-09-17T03:25:57.137" v="92" actId="26606"/>
          <pc:sldLayoutMkLst>
            <pc:docMk/>
            <pc:sldMasterMk cId="531394636" sldId="2147483712"/>
            <pc:sldLayoutMk cId="74184066" sldId="2147483702"/>
          </pc:sldLayoutMkLst>
        </pc:sldLayoutChg>
        <pc:sldLayoutChg chg="add del">
          <pc:chgData name="Epsa Kapur" userId="2333450e912c969a" providerId="LiveId" clId="{B4F8D303-3310-436C-89F4-77F241AF7445}" dt="2024-09-17T03:25:57.137" v="92" actId="26606"/>
          <pc:sldLayoutMkLst>
            <pc:docMk/>
            <pc:sldMasterMk cId="531394636" sldId="2147483712"/>
            <pc:sldLayoutMk cId="3348334185" sldId="2147483703"/>
          </pc:sldLayoutMkLst>
        </pc:sldLayoutChg>
        <pc:sldLayoutChg chg="add del">
          <pc:chgData name="Epsa Kapur" userId="2333450e912c969a" providerId="LiveId" clId="{B4F8D303-3310-436C-89F4-77F241AF7445}" dt="2024-09-17T03:25:57.137" v="92" actId="26606"/>
          <pc:sldLayoutMkLst>
            <pc:docMk/>
            <pc:sldMasterMk cId="531394636" sldId="2147483712"/>
            <pc:sldLayoutMk cId="3466308313" sldId="2147483704"/>
          </pc:sldLayoutMkLst>
        </pc:sldLayoutChg>
        <pc:sldLayoutChg chg="add del">
          <pc:chgData name="Epsa Kapur" userId="2333450e912c969a" providerId="LiveId" clId="{B4F8D303-3310-436C-89F4-77F241AF7445}" dt="2024-09-17T03:25:57.137" v="92" actId="26606"/>
          <pc:sldLayoutMkLst>
            <pc:docMk/>
            <pc:sldMasterMk cId="531394636" sldId="2147483712"/>
            <pc:sldLayoutMk cId="4273054692" sldId="2147483705"/>
          </pc:sldLayoutMkLst>
        </pc:sldLayoutChg>
        <pc:sldLayoutChg chg="add del">
          <pc:chgData name="Epsa Kapur" userId="2333450e912c969a" providerId="LiveId" clId="{B4F8D303-3310-436C-89F4-77F241AF7445}" dt="2024-09-17T03:25:57.137" v="92" actId="26606"/>
          <pc:sldLayoutMkLst>
            <pc:docMk/>
            <pc:sldMasterMk cId="531394636" sldId="2147483712"/>
            <pc:sldLayoutMk cId="2497358609" sldId="2147483706"/>
          </pc:sldLayoutMkLst>
        </pc:sldLayoutChg>
        <pc:sldLayoutChg chg="add del">
          <pc:chgData name="Epsa Kapur" userId="2333450e912c969a" providerId="LiveId" clId="{B4F8D303-3310-436C-89F4-77F241AF7445}" dt="2024-09-17T03:25:57.137" v="92" actId="26606"/>
          <pc:sldLayoutMkLst>
            <pc:docMk/>
            <pc:sldMasterMk cId="531394636" sldId="2147483712"/>
            <pc:sldLayoutMk cId="3074870138" sldId="2147483707"/>
          </pc:sldLayoutMkLst>
        </pc:sldLayoutChg>
        <pc:sldLayoutChg chg="add del">
          <pc:chgData name="Epsa Kapur" userId="2333450e912c969a" providerId="LiveId" clId="{B4F8D303-3310-436C-89F4-77F241AF7445}" dt="2024-09-17T03:25:57.137" v="92" actId="26606"/>
          <pc:sldLayoutMkLst>
            <pc:docMk/>
            <pc:sldMasterMk cId="531394636" sldId="2147483712"/>
            <pc:sldLayoutMk cId="887791082" sldId="2147483708"/>
          </pc:sldLayoutMkLst>
        </pc:sldLayoutChg>
        <pc:sldLayoutChg chg="add del">
          <pc:chgData name="Epsa Kapur" userId="2333450e912c969a" providerId="LiveId" clId="{B4F8D303-3310-436C-89F4-77F241AF7445}" dt="2024-09-17T03:25:57.137" v="92" actId="26606"/>
          <pc:sldLayoutMkLst>
            <pc:docMk/>
            <pc:sldMasterMk cId="531394636" sldId="2147483712"/>
            <pc:sldLayoutMk cId="44053242" sldId="2147483709"/>
          </pc:sldLayoutMkLst>
        </pc:sldLayoutChg>
        <pc:sldLayoutChg chg="add del">
          <pc:chgData name="Epsa Kapur" userId="2333450e912c969a" providerId="LiveId" clId="{B4F8D303-3310-436C-89F4-77F241AF7445}" dt="2024-09-17T03:25:57.137" v="92" actId="26606"/>
          <pc:sldLayoutMkLst>
            <pc:docMk/>
            <pc:sldMasterMk cId="531394636" sldId="2147483712"/>
            <pc:sldLayoutMk cId="93308659" sldId="2147483710"/>
          </pc:sldLayoutMkLst>
        </pc:sldLayoutChg>
        <pc:sldLayoutChg chg="add del">
          <pc:chgData name="Epsa Kapur" userId="2333450e912c969a" providerId="LiveId" clId="{B4F8D303-3310-436C-89F4-77F241AF7445}" dt="2024-09-17T03:25:57.137" v="92" actId="26606"/>
          <pc:sldLayoutMkLst>
            <pc:docMk/>
            <pc:sldMasterMk cId="531394636" sldId="2147483712"/>
            <pc:sldLayoutMk cId="1196128215" sldId="2147483711"/>
          </pc:sldLayoutMkLst>
        </pc:sldLayoutChg>
      </pc:sldMasterChg>
      <pc:sldMasterChg chg="add del addSldLayout delSldLayout">
        <pc:chgData name="Epsa Kapur" userId="2333450e912c969a" providerId="LiveId" clId="{B4F8D303-3310-436C-89F4-77F241AF7445}" dt="2024-09-17T03:25:31.590" v="84" actId="26606"/>
        <pc:sldMasterMkLst>
          <pc:docMk/>
          <pc:sldMasterMk cId="2830845558" sldId="2147483712"/>
        </pc:sldMasterMkLst>
        <pc:sldLayoutChg chg="add del">
          <pc:chgData name="Epsa Kapur" userId="2333450e912c969a" providerId="LiveId" clId="{B4F8D303-3310-436C-89F4-77F241AF7445}" dt="2024-09-17T03:25:31.590" v="84" actId="26606"/>
          <pc:sldLayoutMkLst>
            <pc:docMk/>
            <pc:sldMasterMk cId="2830845558" sldId="2147483712"/>
            <pc:sldLayoutMk cId="1466486970" sldId="2147483701"/>
          </pc:sldLayoutMkLst>
        </pc:sldLayoutChg>
        <pc:sldLayoutChg chg="add del">
          <pc:chgData name="Epsa Kapur" userId="2333450e912c969a" providerId="LiveId" clId="{B4F8D303-3310-436C-89F4-77F241AF7445}" dt="2024-09-17T03:25:31.590" v="84" actId="26606"/>
          <pc:sldLayoutMkLst>
            <pc:docMk/>
            <pc:sldMasterMk cId="2830845558" sldId="2147483712"/>
            <pc:sldLayoutMk cId="1108698967" sldId="2147483702"/>
          </pc:sldLayoutMkLst>
        </pc:sldLayoutChg>
        <pc:sldLayoutChg chg="add del">
          <pc:chgData name="Epsa Kapur" userId="2333450e912c969a" providerId="LiveId" clId="{B4F8D303-3310-436C-89F4-77F241AF7445}" dt="2024-09-17T03:25:31.590" v="84" actId="26606"/>
          <pc:sldLayoutMkLst>
            <pc:docMk/>
            <pc:sldMasterMk cId="2830845558" sldId="2147483712"/>
            <pc:sldLayoutMk cId="3823599903" sldId="2147483703"/>
          </pc:sldLayoutMkLst>
        </pc:sldLayoutChg>
        <pc:sldLayoutChg chg="add del">
          <pc:chgData name="Epsa Kapur" userId="2333450e912c969a" providerId="LiveId" clId="{B4F8D303-3310-436C-89F4-77F241AF7445}" dt="2024-09-17T03:25:31.590" v="84" actId="26606"/>
          <pc:sldLayoutMkLst>
            <pc:docMk/>
            <pc:sldMasterMk cId="2830845558" sldId="2147483712"/>
            <pc:sldLayoutMk cId="3897168605" sldId="2147483704"/>
          </pc:sldLayoutMkLst>
        </pc:sldLayoutChg>
        <pc:sldLayoutChg chg="add del">
          <pc:chgData name="Epsa Kapur" userId="2333450e912c969a" providerId="LiveId" clId="{B4F8D303-3310-436C-89F4-77F241AF7445}" dt="2024-09-17T03:25:31.590" v="84" actId="26606"/>
          <pc:sldLayoutMkLst>
            <pc:docMk/>
            <pc:sldMasterMk cId="2830845558" sldId="2147483712"/>
            <pc:sldLayoutMk cId="2857187352" sldId="2147483705"/>
          </pc:sldLayoutMkLst>
        </pc:sldLayoutChg>
        <pc:sldLayoutChg chg="add del">
          <pc:chgData name="Epsa Kapur" userId="2333450e912c969a" providerId="LiveId" clId="{B4F8D303-3310-436C-89F4-77F241AF7445}" dt="2024-09-17T03:25:31.590" v="84" actId="26606"/>
          <pc:sldLayoutMkLst>
            <pc:docMk/>
            <pc:sldMasterMk cId="2830845558" sldId="2147483712"/>
            <pc:sldLayoutMk cId="2452958838" sldId="2147483706"/>
          </pc:sldLayoutMkLst>
        </pc:sldLayoutChg>
        <pc:sldLayoutChg chg="add del">
          <pc:chgData name="Epsa Kapur" userId="2333450e912c969a" providerId="LiveId" clId="{B4F8D303-3310-436C-89F4-77F241AF7445}" dt="2024-09-17T03:25:31.590" v="84" actId="26606"/>
          <pc:sldLayoutMkLst>
            <pc:docMk/>
            <pc:sldMasterMk cId="2830845558" sldId="2147483712"/>
            <pc:sldLayoutMk cId="3754700934" sldId="2147483707"/>
          </pc:sldLayoutMkLst>
        </pc:sldLayoutChg>
        <pc:sldLayoutChg chg="add del">
          <pc:chgData name="Epsa Kapur" userId="2333450e912c969a" providerId="LiveId" clId="{B4F8D303-3310-436C-89F4-77F241AF7445}" dt="2024-09-17T03:25:31.590" v="84" actId="26606"/>
          <pc:sldLayoutMkLst>
            <pc:docMk/>
            <pc:sldMasterMk cId="2830845558" sldId="2147483712"/>
            <pc:sldLayoutMk cId="17468211" sldId="2147483708"/>
          </pc:sldLayoutMkLst>
        </pc:sldLayoutChg>
        <pc:sldLayoutChg chg="add del">
          <pc:chgData name="Epsa Kapur" userId="2333450e912c969a" providerId="LiveId" clId="{B4F8D303-3310-436C-89F4-77F241AF7445}" dt="2024-09-17T03:25:31.590" v="84" actId="26606"/>
          <pc:sldLayoutMkLst>
            <pc:docMk/>
            <pc:sldMasterMk cId="2830845558" sldId="2147483712"/>
            <pc:sldLayoutMk cId="606553290" sldId="2147483709"/>
          </pc:sldLayoutMkLst>
        </pc:sldLayoutChg>
        <pc:sldLayoutChg chg="add del">
          <pc:chgData name="Epsa Kapur" userId="2333450e912c969a" providerId="LiveId" clId="{B4F8D303-3310-436C-89F4-77F241AF7445}" dt="2024-09-17T03:25:31.590" v="84" actId="26606"/>
          <pc:sldLayoutMkLst>
            <pc:docMk/>
            <pc:sldMasterMk cId="2830845558" sldId="2147483712"/>
            <pc:sldLayoutMk cId="3657193395" sldId="2147483710"/>
          </pc:sldLayoutMkLst>
        </pc:sldLayoutChg>
        <pc:sldLayoutChg chg="add del">
          <pc:chgData name="Epsa Kapur" userId="2333450e912c969a" providerId="LiveId" clId="{B4F8D303-3310-436C-89F4-77F241AF7445}" dt="2024-09-17T03:25:31.590" v="84" actId="26606"/>
          <pc:sldLayoutMkLst>
            <pc:docMk/>
            <pc:sldMasterMk cId="2830845558" sldId="2147483712"/>
            <pc:sldLayoutMk cId="3940703345" sldId="2147483711"/>
          </pc:sldLayoutMkLst>
        </pc:sldLayoutChg>
      </pc:sldMasterChg>
      <pc:sldMasterChg chg="add del addSldLayout delSldLayout">
        <pc:chgData name="Epsa Kapur" userId="2333450e912c969a" providerId="LiveId" clId="{B4F8D303-3310-436C-89F4-77F241AF7445}" dt="2024-09-17T03:26:03.066" v="94" actId="26606"/>
        <pc:sldMasterMkLst>
          <pc:docMk/>
          <pc:sldMasterMk cId="2015436848" sldId="2147483725"/>
        </pc:sldMasterMkLst>
        <pc:sldLayoutChg chg="add del">
          <pc:chgData name="Epsa Kapur" userId="2333450e912c969a" providerId="LiveId" clId="{B4F8D303-3310-436C-89F4-77F241AF7445}" dt="2024-09-17T03:26:03.066" v="94" actId="26606"/>
          <pc:sldLayoutMkLst>
            <pc:docMk/>
            <pc:sldMasterMk cId="2015436848" sldId="2147483725"/>
            <pc:sldLayoutMk cId="3290640750" sldId="2147483714"/>
          </pc:sldLayoutMkLst>
        </pc:sldLayoutChg>
        <pc:sldLayoutChg chg="add del">
          <pc:chgData name="Epsa Kapur" userId="2333450e912c969a" providerId="LiveId" clId="{B4F8D303-3310-436C-89F4-77F241AF7445}" dt="2024-09-17T03:26:03.066" v="94" actId="26606"/>
          <pc:sldLayoutMkLst>
            <pc:docMk/>
            <pc:sldMasterMk cId="2015436848" sldId="2147483725"/>
            <pc:sldLayoutMk cId="1119702733" sldId="2147483715"/>
          </pc:sldLayoutMkLst>
        </pc:sldLayoutChg>
        <pc:sldLayoutChg chg="add del">
          <pc:chgData name="Epsa Kapur" userId="2333450e912c969a" providerId="LiveId" clId="{B4F8D303-3310-436C-89F4-77F241AF7445}" dt="2024-09-17T03:26:03.066" v="94" actId="26606"/>
          <pc:sldLayoutMkLst>
            <pc:docMk/>
            <pc:sldMasterMk cId="2015436848" sldId="2147483725"/>
            <pc:sldLayoutMk cId="1600746921" sldId="2147483716"/>
          </pc:sldLayoutMkLst>
        </pc:sldLayoutChg>
        <pc:sldLayoutChg chg="add del">
          <pc:chgData name="Epsa Kapur" userId="2333450e912c969a" providerId="LiveId" clId="{B4F8D303-3310-436C-89F4-77F241AF7445}" dt="2024-09-17T03:26:03.066" v="94" actId="26606"/>
          <pc:sldLayoutMkLst>
            <pc:docMk/>
            <pc:sldMasterMk cId="2015436848" sldId="2147483725"/>
            <pc:sldLayoutMk cId="3615064349" sldId="2147483717"/>
          </pc:sldLayoutMkLst>
        </pc:sldLayoutChg>
        <pc:sldLayoutChg chg="add del">
          <pc:chgData name="Epsa Kapur" userId="2333450e912c969a" providerId="LiveId" clId="{B4F8D303-3310-436C-89F4-77F241AF7445}" dt="2024-09-17T03:26:03.066" v="94" actId="26606"/>
          <pc:sldLayoutMkLst>
            <pc:docMk/>
            <pc:sldMasterMk cId="2015436848" sldId="2147483725"/>
            <pc:sldLayoutMk cId="3672019990" sldId="2147483718"/>
          </pc:sldLayoutMkLst>
        </pc:sldLayoutChg>
        <pc:sldLayoutChg chg="add del">
          <pc:chgData name="Epsa Kapur" userId="2333450e912c969a" providerId="LiveId" clId="{B4F8D303-3310-436C-89F4-77F241AF7445}" dt="2024-09-17T03:26:03.066" v="94" actId="26606"/>
          <pc:sldLayoutMkLst>
            <pc:docMk/>
            <pc:sldMasterMk cId="2015436848" sldId="2147483725"/>
            <pc:sldLayoutMk cId="2797362605" sldId="2147483719"/>
          </pc:sldLayoutMkLst>
        </pc:sldLayoutChg>
        <pc:sldLayoutChg chg="add del">
          <pc:chgData name="Epsa Kapur" userId="2333450e912c969a" providerId="LiveId" clId="{B4F8D303-3310-436C-89F4-77F241AF7445}" dt="2024-09-17T03:26:03.066" v="94" actId="26606"/>
          <pc:sldLayoutMkLst>
            <pc:docMk/>
            <pc:sldMasterMk cId="2015436848" sldId="2147483725"/>
            <pc:sldLayoutMk cId="2739169820" sldId="2147483720"/>
          </pc:sldLayoutMkLst>
        </pc:sldLayoutChg>
        <pc:sldLayoutChg chg="add del">
          <pc:chgData name="Epsa Kapur" userId="2333450e912c969a" providerId="LiveId" clId="{B4F8D303-3310-436C-89F4-77F241AF7445}" dt="2024-09-17T03:26:03.066" v="94" actId="26606"/>
          <pc:sldLayoutMkLst>
            <pc:docMk/>
            <pc:sldMasterMk cId="2015436848" sldId="2147483725"/>
            <pc:sldLayoutMk cId="3011986720" sldId="2147483721"/>
          </pc:sldLayoutMkLst>
        </pc:sldLayoutChg>
        <pc:sldLayoutChg chg="add del">
          <pc:chgData name="Epsa Kapur" userId="2333450e912c969a" providerId="LiveId" clId="{B4F8D303-3310-436C-89F4-77F241AF7445}" dt="2024-09-17T03:26:03.066" v="94" actId="26606"/>
          <pc:sldLayoutMkLst>
            <pc:docMk/>
            <pc:sldMasterMk cId="2015436848" sldId="2147483725"/>
            <pc:sldLayoutMk cId="1133717968" sldId="2147483722"/>
          </pc:sldLayoutMkLst>
        </pc:sldLayoutChg>
        <pc:sldLayoutChg chg="add del">
          <pc:chgData name="Epsa Kapur" userId="2333450e912c969a" providerId="LiveId" clId="{B4F8D303-3310-436C-89F4-77F241AF7445}" dt="2024-09-17T03:26:03.066" v="94" actId="26606"/>
          <pc:sldLayoutMkLst>
            <pc:docMk/>
            <pc:sldMasterMk cId="2015436848" sldId="2147483725"/>
            <pc:sldLayoutMk cId="3829506900" sldId="2147483723"/>
          </pc:sldLayoutMkLst>
        </pc:sldLayoutChg>
        <pc:sldLayoutChg chg="add del">
          <pc:chgData name="Epsa Kapur" userId="2333450e912c969a" providerId="LiveId" clId="{B4F8D303-3310-436C-89F4-77F241AF7445}" dt="2024-09-17T03:26:03.066" v="94" actId="26606"/>
          <pc:sldLayoutMkLst>
            <pc:docMk/>
            <pc:sldMasterMk cId="2015436848" sldId="2147483725"/>
            <pc:sldLayoutMk cId="4077327793" sldId="2147483724"/>
          </pc:sldLayoutMkLst>
        </pc:sldLayoutChg>
      </pc:sldMasterChg>
      <pc:sldMasterChg chg="add del addSldLayout delSldLayout">
        <pc:chgData name="Epsa Kapur" userId="2333450e912c969a" providerId="LiveId" clId="{B4F8D303-3310-436C-89F4-77F241AF7445}" dt="2024-09-17T03:26:16.164" v="98" actId="26606"/>
        <pc:sldMasterMkLst>
          <pc:docMk/>
          <pc:sldMasterMk cId="551487396" sldId="2147483738"/>
        </pc:sldMasterMkLst>
        <pc:sldLayoutChg chg="add del">
          <pc:chgData name="Epsa Kapur" userId="2333450e912c969a" providerId="LiveId" clId="{B4F8D303-3310-436C-89F4-77F241AF7445}" dt="2024-09-17T03:26:16.164" v="98" actId="26606"/>
          <pc:sldLayoutMkLst>
            <pc:docMk/>
            <pc:sldMasterMk cId="551487396" sldId="2147483738"/>
            <pc:sldLayoutMk cId="3071238095" sldId="2147483727"/>
          </pc:sldLayoutMkLst>
        </pc:sldLayoutChg>
        <pc:sldLayoutChg chg="add del">
          <pc:chgData name="Epsa Kapur" userId="2333450e912c969a" providerId="LiveId" clId="{B4F8D303-3310-436C-89F4-77F241AF7445}" dt="2024-09-17T03:26:16.164" v="98" actId="26606"/>
          <pc:sldLayoutMkLst>
            <pc:docMk/>
            <pc:sldMasterMk cId="551487396" sldId="2147483738"/>
            <pc:sldLayoutMk cId="1347844137" sldId="2147483728"/>
          </pc:sldLayoutMkLst>
        </pc:sldLayoutChg>
        <pc:sldLayoutChg chg="add del">
          <pc:chgData name="Epsa Kapur" userId="2333450e912c969a" providerId="LiveId" clId="{B4F8D303-3310-436C-89F4-77F241AF7445}" dt="2024-09-17T03:26:16.164" v="98" actId="26606"/>
          <pc:sldLayoutMkLst>
            <pc:docMk/>
            <pc:sldMasterMk cId="551487396" sldId="2147483738"/>
            <pc:sldLayoutMk cId="3230300608" sldId="2147483729"/>
          </pc:sldLayoutMkLst>
        </pc:sldLayoutChg>
        <pc:sldLayoutChg chg="add del">
          <pc:chgData name="Epsa Kapur" userId="2333450e912c969a" providerId="LiveId" clId="{B4F8D303-3310-436C-89F4-77F241AF7445}" dt="2024-09-17T03:26:16.164" v="98" actId="26606"/>
          <pc:sldLayoutMkLst>
            <pc:docMk/>
            <pc:sldMasterMk cId="551487396" sldId="2147483738"/>
            <pc:sldLayoutMk cId="1850113840" sldId="2147483730"/>
          </pc:sldLayoutMkLst>
        </pc:sldLayoutChg>
        <pc:sldLayoutChg chg="add del">
          <pc:chgData name="Epsa Kapur" userId="2333450e912c969a" providerId="LiveId" clId="{B4F8D303-3310-436C-89F4-77F241AF7445}" dt="2024-09-17T03:26:16.164" v="98" actId="26606"/>
          <pc:sldLayoutMkLst>
            <pc:docMk/>
            <pc:sldMasterMk cId="551487396" sldId="2147483738"/>
            <pc:sldLayoutMk cId="51029905" sldId="2147483731"/>
          </pc:sldLayoutMkLst>
        </pc:sldLayoutChg>
        <pc:sldLayoutChg chg="add del">
          <pc:chgData name="Epsa Kapur" userId="2333450e912c969a" providerId="LiveId" clId="{B4F8D303-3310-436C-89F4-77F241AF7445}" dt="2024-09-17T03:26:16.164" v="98" actId="26606"/>
          <pc:sldLayoutMkLst>
            <pc:docMk/>
            <pc:sldMasterMk cId="551487396" sldId="2147483738"/>
            <pc:sldLayoutMk cId="4203580201" sldId="2147483732"/>
          </pc:sldLayoutMkLst>
        </pc:sldLayoutChg>
        <pc:sldLayoutChg chg="add del">
          <pc:chgData name="Epsa Kapur" userId="2333450e912c969a" providerId="LiveId" clId="{B4F8D303-3310-436C-89F4-77F241AF7445}" dt="2024-09-17T03:26:16.164" v="98" actId="26606"/>
          <pc:sldLayoutMkLst>
            <pc:docMk/>
            <pc:sldMasterMk cId="551487396" sldId="2147483738"/>
            <pc:sldLayoutMk cId="887380096" sldId="2147483733"/>
          </pc:sldLayoutMkLst>
        </pc:sldLayoutChg>
        <pc:sldLayoutChg chg="add del">
          <pc:chgData name="Epsa Kapur" userId="2333450e912c969a" providerId="LiveId" clId="{B4F8D303-3310-436C-89F4-77F241AF7445}" dt="2024-09-17T03:26:16.164" v="98" actId="26606"/>
          <pc:sldLayoutMkLst>
            <pc:docMk/>
            <pc:sldMasterMk cId="551487396" sldId="2147483738"/>
            <pc:sldLayoutMk cId="1749626758" sldId="2147483734"/>
          </pc:sldLayoutMkLst>
        </pc:sldLayoutChg>
        <pc:sldLayoutChg chg="add del">
          <pc:chgData name="Epsa Kapur" userId="2333450e912c969a" providerId="LiveId" clId="{B4F8D303-3310-436C-89F4-77F241AF7445}" dt="2024-09-17T03:26:16.164" v="98" actId="26606"/>
          <pc:sldLayoutMkLst>
            <pc:docMk/>
            <pc:sldMasterMk cId="551487396" sldId="2147483738"/>
            <pc:sldLayoutMk cId="2801309034" sldId="2147483735"/>
          </pc:sldLayoutMkLst>
        </pc:sldLayoutChg>
        <pc:sldLayoutChg chg="add del">
          <pc:chgData name="Epsa Kapur" userId="2333450e912c969a" providerId="LiveId" clId="{B4F8D303-3310-436C-89F4-77F241AF7445}" dt="2024-09-17T03:26:16.164" v="98" actId="26606"/>
          <pc:sldLayoutMkLst>
            <pc:docMk/>
            <pc:sldMasterMk cId="551487396" sldId="2147483738"/>
            <pc:sldLayoutMk cId="524703228" sldId="2147483736"/>
          </pc:sldLayoutMkLst>
        </pc:sldLayoutChg>
        <pc:sldLayoutChg chg="add del">
          <pc:chgData name="Epsa Kapur" userId="2333450e912c969a" providerId="LiveId" clId="{B4F8D303-3310-436C-89F4-77F241AF7445}" dt="2024-09-17T03:26:16.164" v="98" actId="26606"/>
          <pc:sldLayoutMkLst>
            <pc:docMk/>
            <pc:sldMasterMk cId="551487396" sldId="2147483738"/>
            <pc:sldLayoutMk cId="402114762" sldId="2147483737"/>
          </pc:sldLayoutMkLst>
        </pc:sldLayoutChg>
      </pc:sldMasterChg>
      <pc:sldMasterChg chg="add del addSldLayout delSldLayout">
        <pc:chgData name="Epsa Kapur" userId="2333450e912c969a" providerId="LiveId" clId="{B4F8D303-3310-436C-89F4-77F241AF7445}" dt="2024-09-17T03:26:16.227" v="99" actId="26606"/>
        <pc:sldMasterMkLst>
          <pc:docMk/>
          <pc:sldMasterMk cId="2938671274" sldId="2147483751"/>
        </pc:sldMasterMkLst>
        <pc:sldLayoutChg chg="add del">
          <pc:chgData name="Epsa Kapur" userId="2333450e912c969a" providerId="LiveId" clId="{B4F8D303-3310-436C-89F4-77F241AF7445}" dt="2024-09-17T03:26:16.227" v="99" actId="26606"/>
          <pc:sldLayoutMkLst>
            <pc:docMk/>
            <pc:sldMasterMk cId="2938671274" sldId="2147483751"/>
            <pc:sldLayoutMk cId="2248719317" sldId="2147483740"/>
          </pc:sldLayoutMkLst>
        </pc:sldLayoutChg>
        <pc:sldLayoutChg chg="add del">
          <pc:chgData name="Epsa Kapur" userId="2333450e912c969a" providerId="LiveId" clId="{B4F8D303-3310-436C-89F4-77F241AF7445}" dt="2024-09-17T03:26:16.227" v="99" actId="26606"/>
          <pc:sldLayoutMkLst>
            <pc:docMk/>
            <pc:sldMasterMk cId="2938671274" sldId="2147483751"/>
            <pc:sldLayoutMk cId="2846030045" sldId="2147483741"/>
          </pc:sldLayoutMkLst>
        </pc:sldLayoutChg>
        <pc:sldLayoutChg chg="add del">
          <pc:chgData name="Epsa Kapur" userId="2333450e912c969a" providerId="LiveId" clId="{B4F8D303-3310-436C-89F4-77F241AF7445}" dt="2024-09-17T03:26:16.227" v="99" actId="26606"/>
          <pc:sldLayoutMkLst>
            <pc:docMk/>
            <pc:sldMasterMk cId="2938671274" sldId="2147483751"/>
            <pc:sldLayoutMk cId="194458378" sldId="2147483742"/>
          </pc:sldLayoutMkLst>
        </pc:sldLayoutChg>
        <pc:sldLayoutChg chg="add del">
          <pc:chgData name="Epsa Kapur" userId="2333450e912c969a" providerId="LiveId" clId="{B4F8D303-3310-436C-89F4-77F241AF7445}" dt="2024-09-17T03:26:16.227" v="99" actId="26606"/>
          <pc:sldLayoutMkLst>
            <pc:docMk/>
            <pc:sldMasterMk cId="2938671274" sldId="2147483751"/>
            <pc:sldLayoutMk cId="1737340139" sldId="2147483743"/>
          </pc:sldLayoutMkLst>
        </pc:sldLayoutChg>
        <pc:sldLayoutChg chg="add del">
          <pc:chgData name="Epsa Kapur" userId="2333450e912c969a" providerId="LiveId" clId="{B4F8D303-3310-436C-89F4-77F241AF7445}" dt="2024-09-17T03:26:16.227" v="99" actId="26606"/>
          <pc:sldLayoutMkLst>
            <pc:docMk/>
            <pc:sldMasterMk cId="2938671274" sldId="2147483751"/>
            <pc:sldLayoutMk cId="3189807405" sldId="2147483744"/>
          </pc:sldLayoutMkLst>
        </pc:sldLayoutChg>
        <pc:sldLayoutChg chg="add del">
          <pc:chgData name="Epsa Kapur" userId="2333450e912c969a" providerId="LiveId" clId="{B4F8D303-3310-436C-89F4-77F241AF7445}" dt="2024-09-17T03:26:16.227" v="99" actId="26606"/>
          <pc:sldLayoutMkLst>
            <pc:docMk/>
            <pc:sldMasterMk cId="2938671274" sldId="2147483751"/>
            <pc:sldLayoutMk cId="2861311642" sldId="2147483745"/>
          </pc:sldLayoutMkLst>
        </pc:sldLayoutChg>
        <pc:sldLayoutChg chg="add del">
          <pc:chgData name="Epsa Kapur" userId="2333450e912c969a" providerId="LiveId" clId="{B4F8D303-3310-436C-89F4-77F241AF7445}" dt="2024-09-17T03:26:16.227" v="99" actId="26606"/>
          <pc:sldLayoutMkLst>
            <pc:docMk/>
            <pc:sldMasterMk cId="2938671274" sldId="2147483751"/>
            <pc:sldLayoutMk cId="2328042125" sldId="2147483746"/>
          </pc:sldLayoutMkLst>
        </pc:sldLayoutChg>
        <pc:sldLayoutChg chg="add del">
          <pc:chgData name="Epsa Kapur" userId="2333450e912c969a" providerId="LiveId" clId="{B4F8D303-3310-436C-89F4-77F241AF7445}" dt="2024-09-17T03:26:16.227" v="99" actId="26606"/>
          <pc:sldLayoutMkLst>
            <pc:docMk/>
            <pc:sldMasterMk cId="2938671274" sldId="2147483751"/>
            <pc:sldLayoutMk cId="447992140" sldId="2147483747"/>
          </pc:sldLayoutMkLst>
        </pc:sldLayoutChg>
        <pc:sldLayoutChg chg="add del">
          <pc:chgData name="Epsa Kapur" userId="2333450e912c969a" providerId="LiveId" clId="{B4F8D303-3310-436C-89F4-77F241AF7445}" dt="2024-09-17T03:26:16.227" v="99" actId="26606"/>
          <pc:sldLayoutMkLst>
            <pc:docMk/>
            <pc:sldMasterMk cId="2938671274" sldId="2147483751"/>
            <pc:sldLayoutMk cId="4089463083" sldId="2147483748"/>
          </pc:sldLayoutMkLst>
        </pc:sldLayoutChg>
        <pc:sldLayoutChg chg="add del">
          <pc:chgData name="Epsa Kapur" userId="2333450e912c969a" providerId="LiveId" clId="{B4F8D303-3310-436C-89F4-77F241AF7445}" dt="2024-09-17T03:26:16.227" v="99" actId="26606"/>
          <pc:sldLayoutMkLst>
            <pc:docMk/>
            <pc:sldMasterMk cId="2938671274" sldId="2147483751"/>
            <pc:sldLayoutMk cId="876402734" sldId="2147483749"/>
          </pc:sldLayoutMkLst>
        </pc:sldLayoutChg>
        <pc:sldLayoutChg chg="add del">
          <pc:chgData name="Epsa Kapur" userId="2333450e912c969a" providerId="LiveId" clId="{B4F8D303-3310-436C-89F4-77F241AF7445}" dt="2024-09-17T03:26:16.227" v="99" actId="26606"/>
          <pc:sldLayoutMkLst>
            <pc:docMk/>
            <pc:sldMasterMk cId="2938671274" sldId="2147483751"/>
            <pc:sldLayoutMk cId="1529480466" sldId="2147483750"/>
          </pc:sldLayoutMkLst>
        </pc:sldLayoutChg>
      </pc:sldMaster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E19C0B-02C3-4B44-8BD0-1E058EB466D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9F53A73-EFE7-4F56-ABB9-EAB27E658200}">
      <dgm:prSet custT="1"/>
      <dgm:spPr/>
      <dgm:t>
        <a:bodyPr/>
        <a:lstStyle/>
        <a:p>
          <a:pPr>
            <a:lnSpc>
              <a:spcPct val="100000"/>
            </a:lnSpc>
          </a:pPr>
          <a:r>
            <a:rPr lang="en-CA" sz="2100" dirty="0"/>
            <a:t>Objective</a:t>
          </a:r>
          <a:endParaRPr lang="en-US" sz="2100" dirty="0"/>
        </a:p>
      </dgm:t>
    </dgm:pt>
    <dgm:pt modelId="{A9D9F880-237E-43B2-9F1F-0058D9DBD8C3}" type="parTrans" cxnId="{81458867-6E6B-416C-8AC1-647B2346B25C}">
      <dgm:prSet/>
      <dgm:spPr/>
      <dgm:t>
        <a:bodyPr/>
        <a:lstStyle/>
        <a:p>
          <a:endParaRPr lang="en-US"/>
        </a:p>
      </dgm:t>
    </dgm:pt>
    <dgm:pt modelId="{41A8B8E0-4354-4B4B-A3B8-23DB2B8DF8E4}" type="sibTrans" cxnId="{81458867-6E6B-416C-8AC1-647B2346B25C}">
      <dgm:prSet phldrT="01"/>
      <dgm:spPr/>
      <dgm:t>
        <a:bodyPr/>
        <a:lstStyle/>
        <a:p>
          <a:endParaRPr lang="en-US"/>
        </a:p>
      </dgm:t>
    </dgm:pt>
    <dgm:pt modelId="{5CF7E459-1F56-4DD2-835B-F33981E24274}">
      <dgm:prSet custT="1"/>
      <dgm:spPr/>
      <dgm:t>
        <a:bodyPr/>
        <a:lstStyle/>
        <a:p>
          <a:pPr>
            <a:lnSpc>
              <a:spcPct val="100000"/>
            </a:lnSpc>
          </a:pPr>
          <a:r>
            <a:rPr lang="en-CA" sz="2100" dirty="0"/>
            <a:t>Description</a:t>
          </a:r>
          <a:endParaRPr lang="en-US" sz="2100" dirty="0"/>
        </a:p>
      </dgm:t>
    </dgm:pt>
    <dgm:pt modelId="{DC72B360-9D0D-45FD-88CA-1A3A5578C6C1}" type="parTrans" cxnId="{EB752783-BE22-4C1B-834E-19F0C221F87A}">
      <dgm:prSet/>
      <dgm:spPr/>
      <dgm:t>
        <a:bodyPr/>
        <a:lstStyle/>
        <a:p>
          <a:endParaRPr lang="en-US"/>
        </a:p>
      </dgm:t>
    </dgm:pt>
    <dgm:pt modelId="{788AEAE8-3325-4154-93CE-691848C1D150}" type="sibTrans" cxnId="{EB752783-BE22-4C1B-834E-19F0C221F87A}">
      <dgm:prSet phldrT="02"/>
      <dgm:spPr/>
      <dgm:t>
        <a:bodyPr/>
        <a:lstStyle/>
        <a:p>
          <a:endParaRPr lang="en-US"/>
        </a:p>
      </dgm:t>
    </dgm:pt>
    <dgm:pt modelId="{16EC0C6E-D336-457B-9B94-201F418F4D45}">
      <dgm:prSet custT="1"/>
      <dgm:spPr/>
      <dgm:t>
        <a:bodyPr/>
        <a:lstStyle/>
        <a:p>
          <a:pPr>
            <a:lnSpc>
              <a:spcPct val="100000"/>
            </a:lnSpc>
          </a:pPr>
          <a:r>
            <a:rPr lang="en-CA" sz="2100" dirty="0"/>
            <a:t>Problem Statement &amp; Motivation</a:t>
          </a:r>
          <a:endParaRPr lang="en-US" sz="2100" dirty="0"/>
        </a:p>
      </dgm:t>
    </dgm:pt>
    <dgm:pt modelId="{5083C547-B865-4434-B19E-805969FEA0DC}" type="parTrans" cxnId="{04D4CC78-9003-414F-BE76-8ECC7851DAAD}">
      <dgm:prSet/>
      <dgm:spPr/>
      <dgm:t>
        <a:bodyPr/>
        <a:lstStyle/>
        <a:p>
          <a:endParaRPr lang="en-US"/>
        </a:p>
      </dgm:t>
    </dgm:pt>
    <dgm:pt modelId="{F9E0CEC6-CC6F-4DE8-A90D-333E1A2B1495}" type="sibTrans" cxnId="{04D4CC78-9003-414F-BE76-8ECC7851DAAD}">
      <dgm:prSet phldrT="03"/>
      <dgm:spPr/>
      <dgm:t>
        <a:bodyPr/>
        <a:lstStyle/>
        <a:p>
          <a:endParaRPr lang="en-US"/>
        </a:p>
      </dgm:t>
    </dgm:pt>
    <dgm:pt modelId="{208ABCB6-D494-4C0E-A5EA-AEBA36BE60D6}">
      <dgm:prSet custT="1"/>
      <dgm:spPr/>
      <dgm:t>
        <a:bodyPr/>
        <a:lstStyle/>
        <a:p>
          <a:pPr>
            <a:lnSpc>
              <a:spcPct val="100000"/>
            </a:lnSpc>
          </a:pPr>
          <a:r>
            <a:rPr lang="en-CA" sz="2100" dirty="0"/>
            <a:t>Tasks</a:t>
          </a:r>
          <a:endParaRPr lang="en-US" sz="2100" dirty="0"/>
        </a:p>
      </dgm:t>
    </dgm:pt>
    <dgm:pt modelId="{3D401905-F01B-419C-8E94-4579031EBBD8}" type="parTrans" cxnId="{52D543C5-0FB0-45F6-97D0-6F3C853E7674}">
      <dgm:prSet/>
      <dgm:spPr/>
      <dgm:t>
        <a:bodyPr/>
        <a:lstStyle/>
        <a:p>
          <a:endParaRPr lang="en-US"/>
        </a:p>
      </dgm:t>
    </dgm:pt>
    <dgm:pt modelId="{148E8591-3D99-41A6-80BC-E8537F095EE2}" type="sibTrans" cxnId="{52D543C5-0FB0-45F6-97D0-6F3C853E7674}">
      <dgm:prSet phldrT="04"/>
      <dgm:spPr/>
      <dgm:t>
        <a:bodyPr/>
        <a:lstStyle/>
        <a:p>
          <a:endParaRPr lang="en-US"/>
        </a:p>
      </dgm:t>
    </dgm:pt>
    <dgm:pt modelId="{C3898FBC-9DFE-4A47-9323-93F8743A014A}">
      <dgm:prSet custT="1"/>
      <dgm:spPr/>
      <dgm:t>
        <a:bodyPr/>
        <a:lstStyle/>
        <a:p>
          <a:pPr>
            <a:lnSpc>
              <a:spcPct val="100000"/>
            </a:lnSpc>
          </a:pPr>
          <a:r>
            <a:rPr lang="en-CA" sz="2100" dirty="0"/>
            <a:t>Datasets and Steps Taken</a:t>
          </a:r>
          <a:endParaRPr lang="en-US" sz="2100" dirty="0"/>
        </a:p>
      </dgm:t>
    </dgm:pt>
    <dgm:pt modelId="{B886C58C-901F-4B50-96A0-21D65184A387}" type="parTrans" cxnId="{2FD6043F-E201-4565-84C3-75DA24408653}">
      <dgm:prSet/>
      <dgm:spPr/>
      <dgm:t>
        <a:bodyPr/>
        <a:lstStyle/>
        <a:p>
          <a:endParaRPr lang="en-US"/>
        </a:p>
      </dgm:t>
    </dgm:pt>
    <dgm:pt modelId="{0FFAA8FC-30D6-455E-AC69-6255A59F8BB7}" type="sibTrans" cxnId="{2FD6043F-E201-4565-84C3-75DA24408653}">
      <dgm:prSet phldrT="05"/>
      <dgm:spPr/>
      <dgm:t>
        <a:bodyPr/>
        <a:lstStyle/>
        <a:p>
          <a:endParaRPr lang="en-US"/>
        </a:p>
      </dgm:t>
    </dgm:pt>
    <dgm:pt modelId="{B240D58C-C5F4-49B0-9207-9CD6DCC07045}">
      <dgm:prSet custT="1"/>
      <dgm:spPr/>
      <dgm:t>
        <a:bodyPr/>
        <a:lstStyle/>
        <a:p>
          <a:pPr>
            <a:lnSpc>
              <a:spcPct val="100000"/>
            </a:lnSpc>
          </a:pPr>
          <a:r>
            <a:rPr lang="en-CA" sz="2100" dirty="0"/>
            <a:t>Key Findings</a:t>
          </a:r>
          <a:endParaRPr lang="en-US" sz="2100" dirty="0"/>
        </a:p>
      </dgm:t>
    </dgm:pt>
    <dgm:pt modelId="{E3697FA1-E660-4EB2-A691-6C06BD2F66A9}" type="parTrans" cxnId="{4A3D30B7-CDFE-4506-BA11-0EA78630EF58}">
      <dgm:prSet/>
      <dgm:spPr/>
      <dgm:t>
        <a:bodyPr/>
        <a:lstStyle/>
        <a:p>
          <a:endParaRPr lang="en-US"/>
        </a:p>
      </dgm:t>
    </dgm:pt>
    <dgm:pt modelId="{54AC731B-E20F-4E41-A887-FF36705489F2}" type="sibTrans" cxnId="{4A3D30B7-CDFE-4506-BA11-0EA78630EF58}">
      <dgm:prSet phldrT="06"/>
      <dgm:spPr/>
      <dgm:t>
        <a:bodyPr/>
        <a:lstStyle/>
        <a:p>
          <a:endParaRPr lang="en-US"/>
        </a:p>
      </dgm:t>
    </dgm:pt>
    <dgm:pt modelId="{2F9C3812-C6B9-4D69-BD3C-FF76294B8661}" type="pres">
      <dgm:prSet presAssocID="{94E19C0B-02C3-4B44-8BD0-1E058EB466D0}" presName="root" presStyleCnt="0">
        <dgm:presLayoutVars>
          <dgm:dir/>
          <dgm:resizeHandles val="exact"/>
        </dgm:presLayoutVars>
      </dgm:prSet>
      <dgm:spPr/>
    </dgm:pt>
    <dgm:pt modelId="{3AF668B5-B12F-44D9-88D3-08EA5C87E796}" type="pres">
      <dgm:prSet presAssocID="{39F53A73-EFE7-4F56-ABB9-EAB27E658200}" presName="compNode" presStyleCnt="0"/>
      <dgm:spPr/>
    </dgm:pt>
    <dgm:pt modelId="{8B126635-4D85-4CAA-92DD-3D5C8BECF70B}" type="pres">
      <dgm:prSet presAssocID="{39F53A73-EFE7-4F56-ABB9-EAB27E658200}" presName="bgRect" presStyleLbl="bgShp" presStyleIdx="0" presStyleCnt="6"/>
      <dgm:spPr/>
    </dgm:pt>
    <dgm:pt modelId="{FF3257C4-77E2-405B-B1AB-597E10F226D3}" type="pres">
      <dgm:prSet presAssocID="{39F53A73-EFE7-4F56-ABB9-EAB27E658200}"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udience"/>
        </a:ext>
      </dgm:extLst>
    </dgm:pt>
    <dgm:pt modelId="{4A94463A-3168-4608-8870-3DE95E0ED5F7}" type="pres">
      <dgm:prSet presAssocID="{39F53A73-EFE7-4F56-ABB9-EAB27E658200}" presName="spaceRect" presStyleCnt="0"/>
      <dgm:spPr/>
    </dgm:pt>
    <dgm:pt modelId="{0DC1A1C4-2143-4FD1-B021-EFADFD6E0A51}" type="pres">
      <dgm:prSet presAssocID="{39F53A73-EFE7-4F56-ABB9-EAB27E658200}" presName="parTx" presStyleLbl="revTx" presStyleIdx="0" presStyleCnt="6">
        <dgm:presLayoutVars>
          <dgm:chMax val="0"/>
          <dgm:chPref val="0"/>
        </dgm:presLayoutVars>
      </dgm:prSet>
      <dgm:spPr/>
    </dgm:pt>
    <dgm:pt modelId="{86FC0560-F14A-4284-B3C3-CD923DC4DBA9}" type="pres">
      <dgm:prSet presAssocID="{41A8B8E0-4354-4B4B-A3B8-23DB2B8DF8E4}" presName="sibTrans" presStyleCnt="0"/>
      <dgm:spPr/>
    </dgm:pt>
    <dgm:pt modelId="{1395C0D3-2E05-406F-8A52-DA036DBE995A}" type="pres">
      <dgm:prSet presAssocID="{5CF7E459-1F56-4DD2-835B-F33981E24274}" presName="compNode" presStyleCnt="0"/>
      <dgm:spPr/>
    </dgm:pt>
    <dgm:pt modelId="{1CC4DF7D-3087-4F8F-ACA2-CA2C49450B70}" type="pres">
      <dgm:prSet presAssocID="{5CF7E459-1F56-4DD2-835B-F33981E24274}" presName="bgRect" presStyleLbl="bgShp" presStyleIdx="1" presStyleCnt="6"/>
      <dgm:spPr/>
    </dgm:pt>
    <dgm:pt modelId="{26086981-195A-4BE2-B5D6-C446AFB29FF5}" type="pres">
      <dgm:prSet presAssocID="{5CF7E459-1F56-4DD2-835B-F33981E24274}"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2E70B231-7789-494E-BCDC-465BA6898873}" type="pres">
      <dgm:prSet presAssocID="{5CF7E459-1F56-4DD2-835B-F33981E24274}" presName="spaceRect" presStyleCnt="0"/>
      <dgm:spPr/>
    </dgm:pt>
    <dgm:pt modelId="{99719B4A-5AAF-4215-BC81-C63B763A3440}" type="pres">
      <dgm:prSet presAssocID="{5CF7E459-1F56-4DD2-835B-F33981E24274}" presName="parTx" presStyleLbl="revTx" presStyleIdx="1" presStyleCnt="6">
        <dgm:presLayoutVars>
          <dgm:chMax val="0"/>
          <dgm:chPref val="0"/>
        </dgm:presLayoutVars>
      </dgm:prSet>
      <dgm:spPr/>
    </dgm:pt>
    <dgm:pt modelId="{935EF3E5-A2E4-4360-B6D1-18AE800BBC87}" type="pres">
      <dgm:prSet presAssocID="{788AEAE8-3325-4154-93CE-691848C1D150}" presName="sibTrans" presStyleCnt="0"/>
      <dgm:spPr/>
    </dgm:pt>
    <dgm:pt modelId="{5B5EAC93-13E9-45A1-9E52-B6D2A43E8EDA}" type="pres">
      <dgm:prSet presAssocID="{16EC0C6E-D336-457B-9B94-201F418F4D45}" presName="compNode" presStyleCnt="0"/>
      <dgm:spPr/>
    </dgm:pt>
    <dgm:pt modelId="{86DEA220-FFD5-4997-BFB9-EF6F8544DF7A}" type="pres">
      <dgm:prSet presAssocID="{16EC0C6E-D336-457B-9B94-201F418F4D45}" presName="bgRect" presStyleLbl="bgShp" presStyleIdx="2" presStyleCnt="6"/>
      <dgm:spPr/>
    </dgm:pt>
    <dgm:pt modelId="{642CA421-9EEE-4B39-B2CD-6BC57130469D}" type="pres">
      <dgm:prSet presAssocID="{16EC0C6E-D336-457B-9B94-201F418F4D45}"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bulb"/>
        </a:ext>
      </dgm:extLst>
    </dgm:pt>
    <dgm:pt modelId="{9D4DA89C-2BF6-46F0-8E5C-96E8C50738D9}" type="pres">
      <dgm:prSet presAssocID="{16EC0C6E-D336-457B-9B94-201F418F4D45}" presName="spaceRect" presStyleCnt="0"/>
      <dgm:spPr/>
    </dgm:pt>
    <dgm:pt modelId="{2A4920D7-31CB-461C-81CB-660D4EEE38F8}" type="pres">
      <dgm:prSet presAssocID="{16EC0C6E-D336-457B-9B94-201F418F4D45}" presName="parTx" presStyleLbl="revTx" presStyleIdx="2" presStyleCnt="6">
        <dgm:presLayoutVars>
          <dgm:chMax val="0"/>
          <dgm:chPref val="0"/>
        </dgm:presLayoutVars>
      </dgm:prSet>
      <dgm:spPr/>
    </dgm:pt>
    <dgm:pt modelId="{D4D61ED1-CB54-479D-9C61-DA0D88EE3CDB}" type="pres">
      <dgm:prSet presAssocID="{F9E0CEC6-CC6F-4DE8-A90D-333E1A2B1495}" presName="sibTrans" presStyleCnt="0"/>
      <dgm:spPr/>
    </dgm:pt>
    <dgm:pt modelId="{07916BD3-C0F9-41AC-BD6F-0121C2836B75}" type="pres">
      <dgm:prSet presAssocID="{208ABCB6-D494-4C0E-A5EA-AEBA36BE60D6}" presName="compNode" presStyleCnt="0"/>
      <dgm:spPr/>
    </dgm:pt>
    <dgm:pt modelId="{E3384E9B-9D13-456B-AA0F-5EA1110168E1}" type="pres">
      <dgm:prSet presAssocID="{208ABCB6-D494-4C0E-A5EA-AEBA36BE60D6}" presName="bgRect" presStyleLbl="bgShp" presStyleIdx="3" presStyleCnt="6"/>
      <dgm:spPr/>
    </dgm:pt>
    <dgm:pt modelId="{2F91F70E-5A1B-4226-82FC-9E8D6A5CE652}" type="pres">
      <dgm:prSet presAssocID="{208ABCB6-D494-4C0E-A5EA-AEBA36BE60D6}"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 List"/>
        </a:ext>
      </dgm:extLst>
    </dgm:pt>
    <dgm:pt modelId="{FC6FC524-3A0F-47C6-AC89-30DD1B77288F}" type="pres">
      <dgm:prSet presAssocID="{208ABCB6-D494-4C0E-A5EA-AEBA36BE60D6}" presName="spaceRect" presStyleCnt="0"/>
      <dgm:spPr/>
    </dgm:pt>
    <dgm:pt modelId="{749227FE-B838-4064-9453-263575A262E3}" type="pres">
      <dgm:prSet presAssocID="{208ABCB6-D494-4C0E-A5EA-AEBA36BE60D6}" presName="parTx" presStyleLbl="revTx" presStyleIdx="3" presStyleCnt="6">
        <dgm:presLayoutVars>
          <dgm:chMax val="0"/>
          <dgm:chPref val="0"/>
        </dgm:presLayoutVars>
      </dgm:prSet>
      <dgm:spPr/>
    </dgm:pt>
    <dgm:pt modelId="{CC39CECF-6BD1-49EB-9919-1AD0447C600E}" type="pres">
      <dgm:prSet presAssocID="{148E8591-3D99-41A6-80BC-E8537F095EE2}" presName="sibTrans" presStyleCnt="0"/>
      <dgm:spPr/>
    </dgm:pt>
    <dgm:pt modelId="{F2B3009E-D23B-40B6-804B-10800CF0EEAD}" type="pres">
      <dgm:prSet presAssocID="{C3898FBC-9DFE-4A47-9323-93F8743A014A}" presName="compNode" presStyleCnt="0"/>
      <dgm:spPr/>
    </dgm:pt>
    <dgm:pt modelId="{72D4F616-E3A2-443C-9592-9C7888A2DB56}" type="pres">
      <dgm:prSet presAssocID="{C3898FBC-9DFE-4A47-9323-93F8743A014A}" presName="bgRect" presStyleLbl="bgShp" presStyleIdx="4" presStyleCnt="6"/>
      <dgm:spPr/>
    </dgm:pt>
    <dgm:pt modelId="{28B2382E-0806-4F58-A707-D9B98C1FBF3F}" type="pres">
      <dgm:prSet presAssocID="{C3898FBC-9DFE-4A47-9323-93F8743A014A}"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ar chart"/>
        </a:ext>
      </dgm:extLst>
    </dgm:pt>
    <dgm:pt modelId="{6207A6DE-878B-457E-ABD7-C49B2A051D07}" type="pres">
      <dgm:prSet presAssocID="{C3898FBC-9DFE-4A47-9323-93F8743A014A}" presName="spaceRect" presStyleCnt="0"/>
      <dgm:spPr/>
    </dgm:pt>
    <dgm:pt modelId="{F29392EC-9F7B-41DC-9A9C-E45B9E3FFC89}" type="pres">
      <dgm:prSet presAssocID="{C3898FBC-9DFE-4A47-9323-93F8743A014A}" presName="parTx" presStyleLbl="revTx" presStyleIdx="4" presStyleCnt="6">
        <dgm:presLayoutVars>
          <dgm:chMax val="0"/>
          <dgm:chPref val="0"/>
        </dgm:presLayoutVars>
      </dgm:prSet>
      <dgm:spPr/>
    </dgm:pt>
    <dgm:pt modelId="{6F119947-3161-428C-ADD1-249EED56897A}" type="pres">
      <dgm:prSet presAssocID="{0FFAA8FC-30D6-455E-AC69-6255A59F8BB7}" presName="sibTrans" presStyleCnt="0"/>
      <dgm:spPr/>
    </dgm:pt>
    <dgm:pt modelId="{FCE3D8B4-9DAE-47F6-85FA-B75C70980C70}" type="pres">
      <dgm:prSet presAssocID="{B240D58C-C5F4-49B0-9207-9CD6DCC07045}" presName="compNode" presStyleCnt="0"/>
      <dgm:spPr/>
    </dgm:pt>
    <dgm:pt modelId="{092080BA-E818-45D0-BFB7-362A1AB9C507}" type="pres">
      <dgm:prSet presAssocID="{B240D58C-C5F4-49B0-9207-9CD6DCC07045}" presName="bgRect" presStyleLbl="bgShp" presStyleIdx="5" presStyleCnt="6"/>
      <dgm:spPr/>
    </dgm:pt>
    <dgm:pt modelId="{5F486905-038D-4540-BFDB-206D96B777A8}" type="pres">
      <dgm:prSet presAssocID="{B240D58C-C5F4-49B0-9207-9CD6DCC07045}"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Key"/>
        </a:ext>
      </dgm:extLst>
    </dgm:pt>
    <dgm:pt modelId="{35B4D90F-F480-4587-8EAB-9513B1086117}" type="pres">
      <dgm:prSet presAssocID="{B240D58C-C5F4-49B0-9207-9CD6DCC07045}" presName="spaceRect" presStyleCnt="0"/>
      <dgm:spPr/>
    </dgm:pt>
    <dgm:pt modelId="{3E744144-3AE6-432F-95DF-CA6561DB27FD}" type="pres">
      <dgm:prSet presAssocID="{B240D58C-C5F4-49B0-9207-9CD6DCC07045}" presName="parTx" presStyleLbl="revTx" presStyleIdx="5" presStyleCnt="6">
        <dgm:presLayoutVars>
          <dgm:chMax val="0"/>
          <dgm:chPref val="0"/>
        </dgm:presLayoutVars>
      </dgm:prSet>
      <dgm:spPr/>
    </dgm:pt>
  </dgm:ptLst>
  <dgm:cxnLst>
    <dgm:cxn modelId="{A57F6C1B-356B-46EF-8BBC-58DEE2603844}" type="presOf" srcId="{94E19C0B-02C3-4B44-8BD0-1E058EB466D0}" destId="{2F9C3812-C6B9-4D69-BD3C-FF76294B8661}" srcOrd="0" destOrd="0" presId="urn:microsoft.com/office/officeart/2018/2/layout/IconVerticalSolidList"/>
    <dgm:cxn modelId="{2FD6043F-E201-4565-84C3-75DA24408653}" srcId="{94E19C0B-02C3-4B44-8BD0-1E058EB466D0}" destId="{C3898FBC-9DFE-4A47-9323-93F8743A014A}" srcOrd="4" destOrd="0" parTransId="{B886C58C-901F-4B50-96A0-21D65184A387}" sibTransId="{0FFAA8FC-30D6-455E-AC69-6255A59F8BB7}"/>
    <dgm:cxn modelId="{4CFDC13F-6431-470A-ABEC-554647B80960}" type="presOf" srcId="{B240D58C-C5F4-49B0-9207-9CD6DCC07045}" destId="{3E744144-3AE6-432F-95DF-CA6561DB27FD}" srcOrd="0" destOrd="0" presId="urn:microsoft.com/office/officeart/2018/2/layout/IconVerticalSolidList"/>
    <dgm:cxn modelId="{87FE435C-9E18-4EC1-A48C-F12EFD65AFE2}" type="presOf" srcId="{208ABCB6-D494-4C0E-A5EA-AEBA36BE60D6}" destId="{749227FE-B838-4064-9453-263575A262E3}" srcOrd="0" destOrd="0" presId="urn:microsoft.com/office/officeart/2018/2/layout/IconVerticalSolidList"/>
    <dgm:cxn modelId="{81458867-6E6B-416C-8AC1-647B2346B25C}" srcId="{94E19C0B-02C3-4B44-8BD0-1E058EB466D0}" destId="{39F53A73-EFE7-4F56-ABB9-EAB27E658200}" srcOrd="0" destOrd="0" parTransId="{A9D9F880-237E-43B2-9F1F-0058D9DBD8C3}" sibTransId="{41A8B8E0-4354-4B4B-A3B8-23DB2B8DF8E4}"/>
    <dgm:cxn modelId="{58471C4A-1BC0-4FE4-9094-AD05D77C87D3}" type="presOf" srcId="{5CF7E459-1F56-4DD2-835B-F33981E24274}" destId="{99719B4A-5AAF-4215-BC81-C63B763A3440}" srcOrd="0" destOrd="0" presId="urn:microsoft.com/office/officeart/2018/2/layout/IconVerticalSolidList"/>
    <dgm:cxn modelId="{A146CD51-B782-474C-8D96-BD6F215682FD}" type="presOf" srcId="{39F53A73-EFE7-4F56-ABB9-EAB27E658200}" destId="{0DC1A1C4-2143-4FD1-B021-EFADFD6E0A51}" srcOrd="0" destOrd="0" presId="urn:microsoft.com/office/officeart/2018/2/layout/IconVerticalSolidList"/>
    <dgm:cxn modelId="{04D4CC78-9003-414F-BE76-8ECC7851DAAD}" srcId="{94E19C0B-02C3-4B44-8BD0-1E058EB466D0}" destId="{16EC0C6E-D336-457B-9B94-201F418F4D45}" srcOrd="2" destOrd="0" parTransId="{5083C547-B865-4434-B19E-805969FEA0DC}" sibTransId="{F9E0CEC6-CC6F-4DE8-A90D-333E1A2B1495}"/>
    <dgm:cxn modelId="{EB752783-BE22-4C1B-834E-19F0C221F87A}" srcId="{94E19C0B-02C3-4B44-8BD0-1E058EB466D0}" destId="{5CF7E459-1F56-4DD2-835B-F33981E24274}" srcOrd="1" destOrd="0" parTransId="{DC72B360-9D0D-45FD-88CA-1A3A5578C6C1}" sibTransId="{788AEAE8-3325-4154-93CE-691848C1D150}"/>
    <dgm:cxn modelId="{FF2E4395-0B6E-4757-9FF2-5896E290566E}" type="presOf" srcId="{C3898FBC-9DFE-4A47-9323-93F8743A014A}" destId="{F29392EC-9F7B-41DC-9A9C-E45B9E3FFC89}" srcOrd="0" destOrd="0" presId="urn:microsoft.com/office/officeart/2018/2/layout/IconVerticalSolidList"/>
    <dgm:cxn modelId="{4F4C6196-44B2-4623-96A7-1F88502F8BF7}" type="presOf" srcId="{16EC0C6E-D336-457B-9B94-201F418F4D45}" destId="{2A4920D7-31CB-461C-81CB-660D4EEE38F8}" srcOrd="0" destOrd="0" presId="urn:microsoft.com/office/officeart/2018/2/layout/IconVerticalSolidList"/>
    <dgm:cxn modelId="{4A3D30B7-CDFE-4506-BA11-0EA78630EF58}" srcId="{94E19C0B-02C3-4B44-8BD0-1E058EB466D0}" destId="{B240D58C-C5F4-49B0-9207-9CD6DCC07045}" srcOrd="5" destOrd="0" parTransId="{E3697FA1-E660-4EB2-A691-6C06BD2F66A9}" sibTransId="{54AC731B-E20F-4E41-A887-FF36705489F2}"/>
    <dgm:cxn modelId="{52D543C5-0FB0-45F6-97D0-6F3C853E7674}" srcId="{94E19C0B-02C3-4B44-8BD0-1E058EB466D0}" destId="{208ABCB6-D494-4C0E-A5EA-AEBA36BE60D6}" srcOrd="3" destOrd="0" parTransId="{3D401905-F01B-419C-8E94-4579031EBBD8}" sibTransId="{148E8591-3D99-41A6-80BC-E8537F095EE2}"/>
    <dgm:cxn modelId="{E8A4C279-6417-4D9F-8152-B27BEB50D209}" type="presParOf" srcId="{2F9C3812-C6B9-4D69-BD3C-FF76294B8661}" destId="{3AF668B5-B12F-44D9-88D3-08EA5C87E796}" srcOrd="0" destOrd="0" presId="urn:microsoft.com/office/officeart/2018/2/layout/IconVerticalSolidList"/>
    <dgm:cxn modelId="{9D150AD5-4F76-4FD0-8605-F929EDBEBBC7}" type="presParOf" srcId="{3AF668B5-B12F-44D9-88D3-08EA5C87E796}" destId="{8B126635-4D85-4CAA-92DD-3D5C8BECF70B}" srcOrd="0" destOrd="0" presId="urn:microsoft.com/office/officeart/2018/2/layout/IconVerticalSolidList"/>
    <dgm:cxn modelId="{6C13BB30-7A42-4C24-BD72-6EE4E843CACF}" type="presParOf" srcId="{3AF668B5-B12F-44D9-88D3-08EA5C87E796}" destId="{FF3257C4-77E2-405B-B1AB-597E10F226D3}" srcOrd="1" destOrd="0" presId="urn:microsoft.com/office/officeart/2018/2/layout/IconVerticalSolidList"/>
    <dgm:cxn modelId="{F0102AE3-53F0-4A94-B08D-01F79E366D07}" type="presParOf" srcId="{3AF668B5-B12F-44D9-88D3-08EA5C87E796}" destId="{4A94463A-3168-4608-8870-3DE95E0ED5F7}" srcOrd="2" destOrd="0" presId="urn:microsoft.com/office/officeart/2018/2/layout/IconVerticalSolidList"/>
    <dgm:cxn modelId="{08EFFBBA-F7D9-4370-86B8-7E08AABCAB55}" type="presParOf" srcId="{3AF668B5-B12F-44D9-88D3-08EA5C87E796}" destId="{0DC1A1C4-2143-4FD1-B021-EFADFD6E0A51}" srcOrd="3" destOrd="0" presId="urn:microsoft.com/office/officeart/2018/2/layout/IconVerticalSolidList"/>
    <dgm:cxn modelId="{BF473614-EC7D-43C0-8D5A-EA096ED72961}" type="presParOf" srcId="{2F9C3812-C6B9-4D69-BD3C-FF76294B8661}" destId="{86FC0560-F14A-4284-B3C3-CD923DC4DBA9}" srcOrd="1" destOrd="0" presId="urn:microsoft.com/office/officeart/2018/2/layout/IconVerticalSolidList"/>
    <dgm:cxn modelId="{4F945233-CFBF-4C9F-8E52-E0EB09A6136B}" type="presParOf" srcId="{2F9C3812-C6B9-4D69-BD3C-FF76294B8661}" destId="{1395C0D3-2E05-406F-8A52-DA036DBE995A}" srcOrd="2" destOrd="0" presId="urn:microsoft.com/office/officeart/2018/2/layout/IconVerticalSolidList"/>
    <dgm:cxn modelId="{8DD7C36C-C57A-48A9-9384-247BC4916F94}" type="presParOf" srcId="{1395C0D3-2E05-406F-8A52-DA036DBE995A}" destId="{1CC4DF7D-3087-4F8F-ACA2-CA2C49450B70}" srcOrd="0" destOrd="0" presId="urn:microsoft.com/office/officeart/2018/2/layout/IconVerticalSolidList"/>
    <dgm:cxn modelId="{76E36443-FB3F-40F8-BA33-68DDD33D69B3}" type="presParOf" srcId="{1395C0D3-2E05-406F-8A52-DA036DBE995A}" destId="{26086981-195A-4BE2-B5D6-C446AFB29FF5}" srcOrd="1" destOrd="0" presId="urn:microsoft.com/office/officeart/2018/2/layout/IconVerticalSolidList"/>
    <dgm:cxn modelId="{8697800E-FD7D-4FFA-8083-C5181BEF339E}" type="presParOf" srcId="{1395C0D3-2E05-406F-8A52-DA036DBE995A}" destId="{2E70B231-7789-494E-BCDC-465BA6898873}" srcOrd="2" destOrd="0" presId="urn:microsoft.com/office/officeart/2018/2/layout/IconVerticalSolidList"/>
    <dgm:cxn modelId="{BFA6E51B-0087-4933-9EFD-D5376E644569}" type="presParOf" srcId="{1395C0D3-2E05-406F-8A52-DA036DBE995A}" destId="{99719B4A-5AAF-4215-BC81-C63B763A3440}" srcOrd="3" destOrd="0" presId="urn:microsoft.com/office/officeart/2018/2/layout/IconVerticalSolidList"/>
    <dgm:cxn modelId="{0E4E88D1-3D65-4496-9972-D4FC9C514EA4}" type="presParOf" srcId="{2F9C3812-C6B9-4D69-BD3C-FF76294B8661}" destId="{935EF3E5-A2E4-4360-B6D1-18AE800BBC87}" srcOrd="3" destOrd="0" presId="urn:microsoft.com/office/officeart/2018/2/layout/IconVerticalSolidList"/>
    <dgm:cxn modelId="{353E9B4C-9BED-447C-8FB7-C0BE1B9B03CB}" type="presParOf" srcId="{2F9C3812-C6B9-4D69-BD3C-FF76294B8661}" destId="{5B5EAC93-13E9-45A1-9E52-B6D2A43E8EDA}" srcOrd="4" destOrd="0" presId="urn:microsoft.com/office/officeart/2018/2/layout/IconVerticalSolidList"/>
    <dgm:cxn modelId="{B5E66ED2-D01B-4552-B4ED-E17E8C751599}" type="presParOf" srcId="{5B5EAC93-13E9-45A1-9E52-B6D2A43E8EDA}" destId="{86DEA220-FFD5-4997-BFB9-EF6F8544DF7A}" srcOrd="0" destOrd="0" presId="urn:microsoft.com/office/officeart/2018/2/layout/IconVerticalSolidList"/>
    <dgm:cxn modelId="{3F16B8E0-53A8-41F2-B7D5-92C10DB7F378}" type="presParOf" srcId="{5B5EAC93-13E9-45A1-9E52-B6D2A43E8EDA}" destId="{642CA421-9EEE-4B39-B2CD-6BC57130469D}" srcOrd="1" destOrd="0" presId="urn:microsoft.com/office/officeart/2018/2/layout/IconVerticalSolidList"/>
    <dgm:cxn modelId="{1DCCE385-0D6F-40CE-B01B-FA66DC84EB67}" type="presParOf" srcId="{5B5EAC93-13E9-45A1-9E52-B6D2A43E8EDA}" destId="{9D4DA89C-2BF6-46F0-8E5C-96E8C50738D9}" srcOrd="2" destOrd="0" presId="urn:microsoft.com/office/officeart/2018/2/layout/IconVerticalSolidList"/>
    <dgm:cxn modelId="{F36BA7C1-4727-42A0-BDE4-09F82A499776}" type="presParOf" srcId="{5B5EAC93-13E9-45A1-9E52-B6D2A43E8EDA}" destId="{2A4920D7-31CB-461C-81CB-660D4EEE38F8}" srcOrd="3" destOrd="0" presId="urn:microsoft.com/office/officeart/2018/2/layout/IconVerticalSolidList"/>
    <dgm:cxn modelId="{BB2B0585-AC36-44F9-B3A5-117CC059B3F2}" type="presParOf" srcId="{2F9C3812-C6B9-4D69-BD3C-FF76294B8661}" destId="{D4D61ED1-CB54-479D-9C61-DA0D88EE3CDB}" srcOrd="5" destOrd="0" presId="urn:microsoft.com/office/officeart/2018/2/layout/IconVerticalSolidList"/>
    <dgm:cxn modelId="{7F54B709-EFB3-476D-B278-A942019CE9A9}" type="presParOf" srcId="{2F9C3812-C6B9-4D69-BD3C-FF76294B8661}" destId="{07916BD3-C0F9-41AC-BD6F-0121C2836B75}" srcOrd="6" destOrd="0" presId="urn:microsoft.com/office/officeart/2018/2/layout/IconVerticalSolidList"/>
    <dgm:cxn modelId="{B9099506-26DF-409C-8570-2C9C2238B3B9}" type="presParOf" srcId="{07916BD3-C0F9-41AC-BD6F-0121C2836B75}" destId="{E3384E9B-9D13-456B-AA0F-5EA1110168E1}" srcOrd="0" destOrd="0" presId="urn:microsoft.com/office/officeart/2018/2/layout/IconVerticalSolidList"/>
    <dgm:cxn modelId="{7407AF9D-6960-4648-9011-964C3E6B8B82}" type="presParOf" srcId="{07916BD3-C0F9-41AC-BD6F-0121C2836B75}" destId="{2F91F70E-5A1B-4226-82FC-9E8D6A5CE652}" srcOrd="1" destOrd="0" presId="urn:microsoft.com/office/officeart/2018/2/layout/IconVerticalSolidList"/>
    <dgm:cxn modelId="{C0301474-542D-45DC-BA83-EFAD636BB11E}" type="presParOf" srcId="{07916BD3-C0F9-41AC-BD6F-0121C2836B75}" destId="{FC6FC524-3A0F-47C6-AC89-30DD1B77288F}" srcOrd="2" destOrd="0" presId="urn:microsoft.com/office/officeart/2018/2/layout/IconVerticalSolidList"/>
    <dgm:cxn modelId="{680877D8-02BD-4422-AE58-6F050E3356C0}" type="presParOf" srcId="{07916BD3-C0F9-41AC-BD6F-0121C2836B75}" destId="{749227FE-B838-4064-9453-263575A262E3}" srcOrd="3" destOrd="0" presId="urn:microsoft.com/office/officeart/2018/2/layout/IconVerticalSolidList"/>
    <dgm:cxn modelId="{33E3EEF4-AB3E-4FB1-B408-2A99B311634D}" type="presParOf" srcId="{2F9C3812-C6B9-4D69-BD3C-FF76294B8661}" destId="{CC39CECF-6BD1-49EB-9919-1AD0447C600E}" srcOrd="7" destOrd="0" presId="urn:microsoft.com/office/officeart/2018/2/layout/IconVerticalSolidList"/>
    <dgm:cxn modelId="{2CCF1199-CCC8-4AA9-B8F0-B4EBD08EFF3C}" type="presParOf" srcId="{2F9C3812-C6B9-4D69-BD3C-FF76294B8661}" destId="{F2B3009E-D23B-40B6-804B-10800CF0EEAD}" srcOrd="8" destOrd="0" presId="urn:microsoft.com/office/officeart/2018/2/layout/IconVerticalSolidList"/>
    <dgm:cxn modelId="{13F8269F-DFF3-4EE8-9FD3-514600DE4D7E}" type="presParOf" srcId="{F2B3009E-D23B-40B6-804B-10800CF0EEAD}" destId="{72D4F616-E3A2-443C-9592-9C7888A2DB56}" srcOrd="0" destOrd="0" presId="urn:microsoft.com/office/officeart/2018/2/layout/IconVerticalSolidList"/>
    <dgm:cxn modelId="{F3FBD6AA-4410-450C-8ADE-D6A6D6EB9271}" type="presParOf" srcId="{F2B3009E-D23B-40B6-804B-10800CF0EEAD}" destId="{28B2382E-0806-4F58-A707-D9B98C1FBF3F}" srcOrd="1" destOrd="0" presId="urn:microsoft.com/office/officeart/2018/2/layout/IconVerticalSolidList"/>
    <dgm:cxn modelId="{C0293159-4CD0-4FC3-9EC8-CABC8317833F}" type="presParOf" srcId="{F2B3009E-D23B-40B6-804B-10800CF0EEAD}" destId="{6207A6DE-878B-457E-ABD7-C49B2A051D07}" srcOrd="2" destOrd="0" presId="urn:microsoft.com/office/officeart/2018/2/layout/IconVerticalSolidList"/>
    <dgm:cxn modelId="{D3252FE0-AE2C-441A-92B2-8A190E7B0A78}" type="presParOf" srcId="{F2B3009E-D23B-40B6-804B-10800CF0EEAD}" destId="{F29392EC-9F7B-41DC-9A9C-E45B9E3FFC89}" srcOrd="3" destOrd="0" presId="urn:microsoft.com/office/officeart/2018/2/layout/IconVerticalSolidList"/>
    <dgm:cxn modelId="{49A546B4-703D-4DAC-AA4F-D5AC1DFE8D20}" type="presParOf" srcId="{2F9C3812-C6B9-4D69-BD3C-FF76294B8661}" destId="{6F119947-3161-428C-ADD1-249EED56897A}" srcOrd="9" destOrd="0" presId="urn:microsoft.com/office/officeart/2018/2/layout/IconVerticalSolidList"/>
    <dgm:cxn modelId="{481FD907-A09B-4753-80C2-827EDDEC6F27}" type="presParOf" srcId="{2F9C3812-C6B9-4D69-BD3C-FF76294B8661}" destId="{FCE3D8B4-9DAE-47F6-85FA-B75C70980C70}" srcOrd="10" destOrd="0" presId="urn:microsoft.com/office/officeart/2018/2/layout/IconVerticalSolidList"/>
    <dgm:cxn modelId="{545D0B10-ADD6-4DCF-8AA7-31692277F3B8}" type="presParOf" srcId="{FCE3D8B4-9DAE-47F6-85FA-B75C70980C70}" destId="{092080BA-E818-45D0-BFB7-362A1AB9C507}" srcOrd="0" destOrd="0" presId="urn:microsoft.com/office/officeart/2018/2/layout/IconVerticalSolidList"/>
    <dgm:cxn modelId="{1B5103A3-FBDA-46A9-8E7A-48AEF411F014}" type="presParOf" srcId="{FCE3D8B4-9DAE-47F6-85FA-B75C70980C70}" destId="{5F486905-038D-4540-BFDB-206D96B777A8}" srcOrd="1" destOrd="0" presId="urn:microsoft.com/office/officeart/2018/2/layout/IconVerticalSolidList"/>
    <dgm:cxn modelId="{3858CF70-E036-4E18-BF9B-9C6DEF992421}" type="presParOf" srcId="{FCE3D8B4-9DAE-47F6-85FA-B75C70980C70}" destId="{35B4D90F-F480-4587-8EAB-9513B1086117}" srcOrd="2" destOrd="0" presId="urn:microsoft.com/office/officeart/2018/2/layout/IconVerticalSolidList"/>
    <dgm:cxn modelId="{A1538749-74FD-4B2E-ACAC-FC27AA9AB33B}" type="presParOf" srcId="{FCE3D8B4-9DAE-47F6-85FA-B75C70980C70}" destId="{3E744144-3AE6-432F-95DF-CA6561DB27F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258CCB-3F6C-4563-A9DA-F1F28C92555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BBB075F-2702-4CC6-85D9-726BA2327C03}">
      <dgm:prSet/>
      <dgm:spPr/>
      <dgm:t>
        <a:bodyPr/>
        <a:lstStyle/>
        <a:p>
          <a:pPr algn="just">
            <a:lnSpc>
              <a:spcPct val="100000"/>
            </a:lnSpc>
          </a:pPr>
          <a:r>
            <a:rPr lang="en-US" dirty="0"/>
            <a:t>To create a dashboard to understand the performance of the sales between two regions – Central Region and East Region  </a:t>
          </a:r>
        </a:p>
      </dgm:t>
    </dgm:pt>
    <dgm:pt modelId="{4C1E6DE6-AA2C-47D2-A46B-10F21ECDE0BC}" type="parTrans" cxnId="{C0475CA0-7443-4422-A335-73A89866F207}">
      <dgm:prSet/>
      <dgm:spPr/>
      <dgm:t>
        <a:bodyPr/>
        <a:lstStyle/>
        <a:p>
          <a:endParaRPr lang="en-US"/>
        </a:p>
      </dgm:t>
    </dgm:pt>
    <dgm:pt modelId="{537FF023-2613-41D2-A778-0D97AB5FE4A2}" type="sibTrans" cxnId="{C0475CA0-7443-4422-A335-73A89866F207}">
      <dgm:prSet/>
      <dgm:spPr/>
      <dgm:t>
        <a:bodyPr/>
        <a:lstStyle/>
        <a:p>
          <a:endParaRPr lang="en-US"/>
        </a:p>
      </dgm:t>
    </dgm:pt>
    <dgm:pt modelId="{E31E1CD7-8C1D-48F4-A05E-A6624F3F99FD}">
      <dgm:prSet/>
      <dgm:spPr/>
      <dgm:t>
        <a:bodyPr/>
        <a:lstStyle/>
        <a:p>
          <a:pPr algn="just">
            <a:lnSpc>
              <a:spcPct val="100000"/>
            </a:lnSpc>
          </a:pPr>
          <a:r>
            <a:rPr lang="en-US" dirty="0"/>
            <a:t>The created dashboard should be a win </a:t>
          </a:r>
          <a:r>
            <a:rPr lang="en-US" dirty="0" err="1"/>
            <a:t>win</a:t>
          </a:r>
          <a:r>
            <a:rPr lang="en-US" dirty="0"/>
            <a:t> for the student, institute, and corporate.</a:t>
          </a:r>
        </a:p>
      </dgm:t>
    </dgm:pt>
    <dgm:pt modelId="{C7C75F33-4F97-42F3-890B-A39EDD8047C7}" type="parTrans" cxnId="{68A6494B-BC8C-4736-B7B2-34E63E093983}">
      <dgm:prSet/>
      <dgm:spPr/>
      <dgm:t>
        <a:bodyPr/>
        <a:lstStyle/>
        <a:p>
          <a:endParaRPr lang="en-US"/>
        </a:p>
      </dgm:t>
    </dgm:pt>
    <dgm:pt modelId="{543FCA48-62EA-4B6D-A481-93DD8347BBB5}" type="sibTrans" cxnId="{68A6494B-BC8C-4736-B7B2-34E63E093983}">
      <dgm:prSet/>
      <dgm:spPr/>
      <dgm:t>
        <a:bodyPr/>
        <a:lstStyle/>
        <a:p>
          <a:endParaRPr lang="en-US"/>
        </a:p>
      </dgm:t>
    </dgm:pt>
    <dgm:pt modelId="{826FF0E7-BE40-430B-A9F8-FDEF2E1FE982}" type="pres">
      <dgm:prSet presAssocID="{BE258CCB-3F6C-4563-A9DA-F1F28C925554}" presName="root" presStyleCnt="0">
        <dgm:presLayoutVars>
          <dgm:dir/>
          <dgm:resizeHandles val="exact"/>
        </dgm:presLayoutVars>
      </dgm:prSet>
      <dgm:spPr/>
    </dgm:pt>
    <dgm:pt modelId="{1BA8FACD-796A-46CD-BD86-D63A0A9D4243}" type="pres">
      <dgm:prSet presAssocID="{6BBB075F-2702-4CC6-85D9-726BA2327C03}" presName="compNode" presStyleCnt="0"/>
      <dgm:spPr/>
    </dgm:pt>
    <dgm:pt modelId="{97AEAA92-83C1-4096-99E3-3F320109626A}" type="pres">
      <dgm:prSet presAssocID="{6BBB075F-2702-4CC6-85D9-726BA2327C03}" presName="bgRect" presStyleLbl="bgShp" presStyleIdx="0" presStyleCnt="2"/>
      <dgm:spPr/>
    </dgm:pt>
    <dgm:pt modelId="{B2770D4D-98F9-40C9-A7B1-26835BF59C63}" type="pres">
      <dgm:prSet presAssocID="{6BBB075F-2702-4CC6-85D9-726BA2327C0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87A9ECBE-3470-4C10-AC9E-EAFF2CE24621}" type="pres">
      <dgm:prSet presAssocID="{6BBB075F-2702-4CC6-85D9-726BA2327C03}" presName="spaceRect" presStyleCnt="0"/>
      <dgm:spPr/>
    </dgm:pt>
    <dgm:pt modelId="{742452F5-8420-46C0-B4B5-27405587A384}" type="pres">
      <dgm:prSet presAssocID="{6BBB075F-2702-4CC6-85D9-726BA2327C03}" presName="parTx" presStyleLbl="revTx" presStyleIdx="0" presStyleCnt="2">
        <dgm:presLayoutVars>
          <dgm:chMax val="0"/>
          <dgm:chPref val="0"/>
        </dgm:presLayoutVars>
      </dgm:prSet>
      <dgm:spPr/>
    </dgm:pt>
    <dgm:pt modelId="{5B6E5201-8B19-478D-88DA-BAFE4485DEEC}" type="pres">
      <dgm:prSet presAssocID="{537FF023-2613-41D2-A778-0D97AB5FE4A2}" presName="sibTrans" presStyleCnt="0"/>
      <dgm:spPr/>
    </dgm:pt>
    <dgm:pt modelId="{5DD0EB9D-DFF5-4CD9-886C-D8F2FABCE867}" type="pres">
      <dgm:prSet presAssocID="{E31E1CD7-8C1D-48F4-A05E-A6624F3F99FD}" presName="compNode" presStyleCnt="0"/>
      <dgm:spPr/>
    </dgm:pt>
    <dgm:pt modelId="{BA5AE578-DAD9-4E2A-B0E7-07B2852CCAD5}" type="pres">
      <dgm:prSet presAssocID="{E31E1CD7-8C1D-48F4-A05E-A6624F3F99FD}" presName="bgRect" presStyleLbl="bgShp" presStyleIdx="1" presStyleCnt="2"/>
      <dgm:spPr/>
    </dgm:pt>
    <dgm:pt modelId="{E02BCAB3-C50F-46E0-B4CF-546C8FB9A05D}" type="pres">
      <dgm:prSet presAssocID="{E31E1CD7-8C1D-48F4-A05E-A6624F3F99F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auge"/>
        </a:ext>
      </dgm:extLst>
    </dgm:pt>
    <dgm:pt modelId="{052ADC19-9D4D-43F9-A067-DD31E1A33190}" type="pres">
      <dgm:prSet presAssocID="{E31E1CD7-8C1D-48F4-A05E-A6624F3F99FD}" presName="spaceRect" presStyleCnt="0"/>
      <dgm:spPr/>
    </dgm:pt>
    <dgm:pt modelId="{4A136A22-1E3B-4243-919F-CA65AF01078E}" type="pres">
      <dgm:prSet presAssocID="{E31E1CD7-8C1D-48F4-A05E-A6624F3F99FD}" presName="parTx" presStyleLbl="revTx" presStyleIdx="1" presStyleCnt="2">
        <dgm:presLayoutVars>
          <dgm:chMax val="0"/>
          <dgm:chPref val="0"/>
        </dgm:presLayoutVars>
      </dgm:prSet>
      <dgm:spPr/>
    </dgm:pt>
  </dgm:ptLst>
  <dgm:cxnLst>
    <dgm:cxn modelId="{AF943018-5AAF-4253-96E1-FC97F626926B}" type="presOf" srcId="{E31E1CD7-8C1D-48F4-A05E-A6624F3F99FD}" destId="{4A136A22-1E3B-4243-919F-CA65AF01078E}" srcOrd="0" destOrd="0" presId="urn:microsoft.com/office/officeart/2018/2/layout/IconVerticalSolidList"/>
    <dgm:cxn modelId="{5D179522-0670-49FA-8429-37FCCF9CEAC5}" type="presOf" srcId="{6BBB075F-2702-4CC6-85D9-726BA2327C03}" destId="{742452F5-8420-46C0-B4B5-27405587A384}" srcOrd="0" destOrd="0" presId="urn:microsoft.com/office/officeart/2018/2/layout/IconVerticalSolidList"/>
    <dgm:cxn modelId="{68A6494B-BC8C-4736-B7B2-34E63E093983}" srcId="{BE258CCB-3F6C-4563-A9DA-F1F28C925554}" destId="{E31E1CD7-8C1D-48F4-A05E-A6624F3F99FD}" srcOrd="1" destOrd="0" parTransId="{C7C75F33-4F97-42F3-890B-A39EDD8047C7}" sibTransId="{543FCA48-62EA-4B6D-A481-93DD8347BBB5}"/>
    <dgm:cxn modelId="{C0475CA0-7443-4422-A335-73A89866F207}" srcId="{BE258CCB-3F6C-4563-A9DA-F1F28C925554}" destId="{6BBB075F-2702-4CC6-85D9-726BA2327C03}" srcOrd="0" destOrd="0" parTransId="{4C1E6DE6-AA2C-47D2-A46B-10F21ECDE0BC}" sibTransId="{537FF023-2613-41D2-A778-0D97AB5FE4A2}"/>
    <dgm:cxn modelId="{4F56ABA3-187C-4082-83DD-218DA77F59DF}" type="presOf" srcId="{BE258CCB-3F6C-4563-A9DA-F1F28C925554}" destId="{826FF0E7-BE40-430B-A9F8-FDEF2E1FE982}" srcOrd="0" destOrd="0" presId="urn:microsoft.com/office/officeart/2018/2/layout/IconVerticalSolidList"/>
    <dgm:cxn modelId="{4765F2DD-6C1E-498F-B571-B07C3D8D98C7}" type="presParOf" srcId="{826FF0E7-BE40-430B-A9F8-FDEF2E1FE982}" destId="{1BA8FACD-796A-46CD-BD86-D63A0A9D4243}" srcOrd="0" destOrd="0" presId="urn:microsoft.com/office/officeart/2018/2/layout/IconVerticalSolidList"/>
    <dgm:cxn modelId="{C4761393-C205-4853-A84E-F2ADAE91B839}" type="presParOf" srcId="{1BA8FACD-796A-46CD-BD86-D63A0A9D4243}" destId="{97AEAA92-83C1-4096-99E3-3F320109626A}" srcOrd="0" destOrd="0" presId="urn:microsoft.com/office/officeart/2018/2/layout/IconVerticalSolidList"/>
    <dgm:cxn modelId="{31473C5F-41CF-47E0-A2A0-794174A2FD1E}" type="presParOf" srcId="{1BA8FACD-796A-46CD-BD86-D63A0A9D4243}" destId="{B2770D4D-98F9-40C9-A7B1-26835BF59C63}" srcOrd="1" destOrd="0" presId="urn:microsoft.com/office/officeart/2018/2/layout/IconVerticalSolidList"/>
    <dgm:cxn modelId="{E5E022E3-1B4E-45BE-9530-6D909D88DB69}" type="presParOf" srcId="{1BA8FACD-796A-46CD-BD86-D63A0A9D4243}" destId="{87A9ECBE-3470-4C10-AC9E-EAFF2CE24621}" srcOrd="2" destOrd="0" presId="urn:microsoft.com/office/officeart/2018/2/layout/IconVerticalSolidList"/>
    <dgm:cxn modelId="{48F83958-7F2E-45CA-AAE4-75C9784C7DDC}" type="presParOf" srcId="{1BA8FACD-796A-46CD-BD86-D63A0A9D4243}" destId="{742452F5-8420-46C0-B4B5-27405587A384}" srcOrd="3" destOrd="0" presId="urn:microsoft.com/office/officeart/2018/2/layout/IconVerticalSolidList"/>
    <dgm:cxn modelId="{B9DEEE00-CB44-4305-BAA7-B110A0EC67E9}" type="presParOf" srcId="{826FF0E7-BE40-430B-A9F8-FDEF2E1FE982}" destId="{5B6E5201-8B19-478D-88DA-BAFE4485DEEC}" srcOrd="1" destOrd="0" presId="urn:microsoft.com/office/officeart/2018/2/layout/IconVerticalSolidList"/>
    <dgm:cxn modelId="{95F0A859-5446-4581-8951-3E20F579360C}" type="presParOf" srcId="{826FF0E7-BE40-430B-A9F8-FDEF2E1FE982}" destId="{5DD0EB9D-DFF5-4CD9-886C-D8F2FABCE867}" srcOrd="2" destOrd="0" presId="urn:microsoft.com/office/officeart/2018/2/layout/IconVerticalSolidList"/>
    <dgm:cxn modelId="{17E60696-A48B-44EB-869F-796398A0ABE3}" type="presParOf" srcId="{5DD0EB9D-DFF5-4CD9-886C-D8F2FABCE867}" destId="{BA5AE578-DAD9-4E2A-B0E7-07B2852CCAD5}" srcOrd="0" destOrd="0" presId="urn:microsoft.com/office/officeart/2018/2/layout/IconVerticalSolidList"/>
    <dgm:cxn modelId="{646291E7-87EB-4886-BE0E-6E98E78890AF}" type="presParOf" srcId="{5DD0EB9D-DFF5-4CD9-886C-D8F2FABCE867}" destId="{E02BCAB3-C50F-46E0-B4CF-546C8FB9A05D}" srcOrd="1" destOrd="0" presId="urn:microsoft.com/office/officeart/2018/2/layout/IconVerticalSolidList"/>
    <dgm:cxn modelId="{A03653F9-8C70-48B4-8312-7527BF6A5798}" type="presParOf" srcId="{5DD0EB9D-DFF5-4CD9-886C-D8F2FABCE867}" destId="{052ADC19-9D4D-43F9-A067-DD31E1A33190}" srcOrd="2" destOrd="0" presId="urn:microsoft.com/office/officeart/2018/2/layout/IconVerticalSolidList"/>
    <dgm:cxn modelId="{C3024EC7-10D0-44E6-A378-1C900E2F6903}" type="presParOf" srcId="{5DD0EB9D-DFF5-4CD9-886C-D8F2FABCE867}" destId="{4A136A22-1E3B-4243-919F-CA65AF01078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126635-4D85-4CAA-92DD-3D5C8BECF70B}">
      <dsp:nvSpPr>
        <dsp:cNvPr id="0" name=""/>
        <dsp:cNvSpPr/>
      </dsp:nvSpPr>
      <dsp:spPr>
        <a:xfrm>
          <a:off x="0" y="1497"/>
          <a:ext cx="5924550" cy="6380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3257C4-77E2-405B-B1AB-597E10F226D3}">
      <dsp:nvSpPr>
        <dsp:cNvPr id="0" name=""/>
        <dsp:cNvSpPr/>
      </dsp:nvSpPr>
      <dsp:spPr>
        <a:xfrm>
          <a:off x="193022" y="145067"/>
          <a:ext cx="350949" cy="3509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DC1A1C4-2143-4FD1-B021-EFADFD6E0A51}">
      <dsp:nvSpPr>
        <dsp:cNvPr id="0" name=""/>
        <dsp:cNvSpPr/>
      </dsp:nvSpPr>
      <dsp:spPr>
        <a:xfrm>
          <a:off x="736994" y="1497"/>
          <a:ext cx="5187555" cy="6380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7531" tIns="67531" rIns="67531" bIns="67531" numCol="1" spcCol="1270" anchor="ctr" anchorCtr="0">
          <a:noAutofit/>
        </a:bodyPr>
        <a:lstStyle/>
        <a:p>
          <a:pPr marL="0" lvl="0" indent="0" algn="l" defTabSz="933450">
            <a:lnSpc>
              <a:spcPct val="100000"/>
            </a:lnSpc>
            <a:spcBef>
              <a:spcPct val="0"/>
            </a:spcBef>
            <a:spcAft>
              <a:spcPct val="35000"/>
            </a:spcAft>
            <a:buNone/>
          </a:pPr>
          <a:r>
            <a:rPr lang="en-CA" sz="2100" kern="1200" dirty="0"/>
            <a:t>Objective</a:t>
          </a:r>
          <a:endParaRPr lang="en-US" sz="2100" kern="1200" dirty="0"/>
        </a:p>
      </dsp:txBody>
      <dsp:txXfrm>
        <a:off x="736994" y="1497"/>
        <a:ext cx="5187555" cy="638090"/>
      </dsp:txXfrm>
    </dsp:sp>
    <dsp:sp modelId="{1CC4DF7D-3087-4F8F-ACA2-CA2C49450B70}">
      <dsp:nvSpPr>
        <dsp:cNvPr id="0" name=""/>
        <dsp:cNvSpPr/>
      </dsp:nvSpPr>
      <dsp:spPr>
        <a:xfrm>
          <a:off x="0" y="799110"/>
          <a:ext cx="5924550" cy="6380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086981-195A-4BE2-B5D6-C446AFB29FF5}">
      <dsp:nvSpPr>
        <dsp:cNvPr id="0" name=""/>
        <dsp:cNvSpPr/>
      </dsp:nvSpPr>
      <dsp:spPr>
        <a:xfrm>
          <a:off x="193022" y="942680"/>
          <a:ext cx="350949" cy="3509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9719B4A-5AAF-4215-BC81-C63B763A3440}">
      <dsp:nvSpPr>
        <dsp:cNvPr id="0" name=""/>
        <dsp:cNvSpPr/>
      </dsp:nvSpPr>
      <dsp:spPr>
        <a:xfrm>
          <a:off x="736994" y="799110"/>
          <a:ext cx="5187555" cy="6380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7531" tIns="67531" rIns="67531" bIns="67531" numCol="1" spcCol="1270" anchor="ctr" anchorCtr="0">
          <a:noAutofit/>
        </a:bodyPr>
        <a:lstStyle/>
        <a:p>
          <a:pPr marL="0" lvl="0" indent="0" algn="l" defTabSz="933450">
            <a:lnSpc>
              <a:spcPct val="100000"/>
            </a:lnSpc>
            <a:spcBef>
              <a:spcPct val="0"/>
            </a:spcBef>
            <a:spcAft>
              <a:spcPct val="35000"/>
            </a:spcAft>
            <a:buNone/>
          </a:pPr>
          <a:r>
            <a:rPr lang="en-CA" sz="2100" kern="1200" dirty="0"/>
            <a:t>Description</a:t>
          </a:r>
          <a:endParaRPr lang="en-US" sz="2100" kern="1200" dirty="0"/>
        </a:p>
      </dsp:txBody>
      <dsp:txXfrm>
        <a:off x="736994" y="799110"/>
        <a:ext cx="5187555" cy="638090"/>
      </dsp:txXfrm>
    </dsp:sp>
    <dsp:sp modelId="{86DEA220-FFD5-4997-BFB9-EF6F8544DF7A}">
      <dsp:nvSpPr>
        <dsp:cNvPr id="0" name=""/>
        <dsp:cNvSpPr/>
      </dsp:nvSpPr>
      <dsp:spPr>
        <a:xfrm>
          <a:off x="0" y="1596723"/>
          <a:ext cx="5924550" cy="6380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2CA421-9EEE-4B39-B2CD-6BC57130469D}">
      <dsp:nvSpPr>
        <dsp:cNvPr id="0" name=""/>
        <dsp:cNvSpPr/>
      </dsp:nvSpPr>
      <dsp:spPr>
        <a:xfrm>
          <a:off x="193022" y="1740293"/>
          <a:ext cx="350949" cy="3509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A4920D7-31CB-461C-81CB-660D4EEE38F8}">
      <dsp:nvSpPr>
        <dsp:cNvPr id="0" name=""/>
        <dsp:cNvSpPr/>
      </dsp:nvSpPr>
      <dsp:spPr>
        <a:xfrm>
          <a:off x="736994" y="1596723"/>
          <a:ext cx="5187555" cy="6380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7531" tIns="67531" rIns="67531" bIns="67531" numCol="1" spcCol="1270" anchor="ctr" anchorCtr="0">
          <a:noAutofit/>
        </a:bodyPr>
        <a:lstStyle/>
        <a:p>
          <a:pPr marL="0" lvl="0" indent="0" algn="l" defTabSz="933450">
            <a:lnSpc>
              <a:spcPct val="100000"/>
            </a:lnSpc>
            <a:spcBef>
              <a:spcPct val="0"/>
            </a:spcBef>
            <a:spcAft>
              <a:spcPct val="35000"/>
            </a:spcAft>
            <a:buNone/>
          </a:pPr>
          <a:r>
            <a:rPr lang="en-CA" sz="2100" kern="1200" dirty="0"/>
            <a:t>Problem Statement &amp; Motivation</a:t>
          </a:r>
          <a:endParaRPr lang="en-US" sz="2100" kern="1200" dirty="0"/>
        </a:p>
      </dsp:txBody>
      <dsp:txXfrm>
        <a:off x="736994" y="1596723"/>
        <a:ext cx="5187555" cy="638090"/>
      </dsp:txXfrm>
    </dsp:sp>
    <dsp:sp modelId="{E3384E9B-9D13-456B-AA0F-5EA1110168E1}">
      <dsp:nvSpPr>
        <dsp:cNvPr id="0" name=""/>
        <dsp:cNvSpPr/>
      </dsp:nvSpPr>
      <dsp:spPr>
        <a:xfrm>
          <a:off x="0" y="2394336"/>
          <a:ext cx="5924550" cy="6380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91F70E-5A1B-4226-82FC-9E8D6A5CE652}">
      <dsp:nvSpPr>
        <dsp:cNvPr id="0" name=""/>
        <dsp:cNvSpPr/>
      </dsp:nvSpPr>
      <dsp:spPr>
        <a:xfrm>
          <a:off x="193022" y="2537906"/>
          <a:ext cx="350949" cy="3509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49227FE-B838-4064-9453-263575A262E3}">
      <dsp:nvSpPr>
        <dsp:cNvPr id="0" name=""/>
        <dsp:cNvSpPr/>
      </dsp:nvSpPr>
      <dsp:spPr>
        <a:xfrm>
          <a:off x="736994" y="2394336"/>
          <a:ext cx="5187555" cy="6380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7531" tIns="67531" rIns="67531" bIns="67531" numCol="1" spcCol="1270" anchor="ctr" anchorCtr="0">
          <a:noAutofit/>
        </a:bodyPr>
        <a:lstStyle/>
        <a:p>
          <a:pPr marL="0" lvl="0" indent="0" algn="l" defTabSz="933450">
            <a:lnSpc>
              <a:spcPct val="100000"/>
            </a:lnSpc>
            <a:spcBef>
              <a:spcPct val="0"/>
            </a:spcBef>
            <a:spcAft>
              <a:spcPct val="35000"/>
            </a:spcAft>
            <a:buNone/>
          </a:pPr>
          <a:r>
            <a:rPr lang="en-CA" sz="2100" kern="1200" dirty="0"/>
            <a:t>Tasks</a:t>
          </a:r>
          <a:endParaRPr lang="en-US" sz="2100" kern="1200" dirty="0"/>
        </a:p>
      </dsp:txBody>
      <dsp:txXfrm>
        <a:off x="736994" y="2394336"/>
        <a:ext cx="5187555" cy="638090"/>
      </dsp:txXfrm>
    </dsp:sp>
    <dsp:sp modelId="{72D4F616-E3A2-443C-9592-9C7888A2DB56}">
      <dsp:nvSpPr>
        <dsp:cNvPr id="0" name=""/>
        <dsp:cNvSpPr/>
      </dsp:nvSpPr>
      <dsp:spPr>
        <a:xfrm>
          <a:off x="0" y="3191949"/>
          <a:ext cx="5924550" cy="6380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B2382E-0806-4F58-A707-D9B98C1FBF3F}">
      <dsp:nvSpPr>
        <dsp:cNvPr id="0" name=""/>
        <dsp:cNvSpPr/>
      </dsp:nvSpPr>
      <dsp:spPr>
        <a:xfrm>
          <a:off x="193022" y="3335519"/>
          <a:ext cx="350949" cy="3509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29392EC-9F7B-41DC-9A9C-E45B9E3FFC89}">
      <dsp:nvSpPr>
        <dsp:cNvPr id="0" name=""/>
        <dsp:cNvSpPr/>
      </dsp:nvSpPr>
      <dsp:spPr>
        <a:xfrm>
          <a:off x="736994" y="3191949"/>
          <a:ext cx="5187555" cy="6380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7531" tIns="67531" rIns="67531" bIns="67531" numCol="1" spcCol="1270" anchor="ctr" anchorCtr="0">
          <a:noAutofit/>
        </a:bodyPr>
        <a:lstStyle/>
        <a:p>
          <a:pPr marL="0" lvl="0" indent="0" algn="l" defTabSz="933450">
            <a:lnSpc>
              <a:spcPct val="100000"/>
            </a:lnSpc>
            <a:spcBef>
              <a:spcPct val="0"/>
            </a:spcBef>
            <a:spcAft>
              <a:spcPct val="35000"/>
            </a:spcAft>
            <a:buNone/>
          </a:pPr>
          <a:r>
            <a:rPr lang="en-CA" sz="2100" kern="1200" dirty="0"/>
            <a:t>Datasets and Steps Taken</a:t>
          </a:r>
          <a:endParaRPr lang="en-US" sz="2100" kern="1200" dirty="0"/>
        </a:p>
      </dsp:txBody>
      <dsp:txXfrm>
        <a:off x="736994" y="3191949"/>
        <a:ext cx="5187555" cy="638090"/>
      </dsp:txXfrm>
    </dsp:sp>
    <dsp:sp modelId="{092080BA-E818-45D0-BFB7-362A1AB9C507}">
      <dsp:nvSpPr>
        <dsp:cNvPr id="0" name=""/>
        <dsp:cNvSpPr/>
      </dsp:nvSpPr>
      <dsp:spPr>
        <a:xfrm>
          <a:off x="0" y="3989562"/>
          <a:ext cx="5924550" cy="6380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486905-038D-4540-BFDB-206D96B777A8}">
      <dsp:nvSpPr>
        <dsp:cNvPr id="0" name=""/>
        <dsp:cNvSpPr/>
      </dsp:nvSpPr>
      <dsp:spPr>
        <a:xfrm>
          <a:off x="193022" y="4133132"/>
          <a:ext cx="350949" cy="35094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E744144-3AE6-432F-95DF-CA6561DB27FD}">
      <dsp:nvSpPr>
        <dsp:cNvPr id="0" name=""/>
        <dsp:cNvSpPr/>
      </dsp:nvSpPr>
      <dsp:spPr>
        <a:xfrm>
          <a:off x="736994" y="3989562"/>
          <a:ext cx="5187555" cy="6380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7531" tIns="67531" rIns="67531" bIns="67531" numCol="1" spcCol="1270" anchor="ctr" anchorCtr="0">
          <a:noAutofit/>
        </a:bodyPr>
        <a:lstStyle/>
        <a:p>
          <a:pPr marL="0" lvl="0" indent="0" algn="l" defTabSz="933450">
            <a:lnSpc>
              <a:spcPct val="100000"/>
            </a:lnSpc>
            <a:spcBef>
              <a:spcPct val="0"/>
            </a:spcBef>
            <a:spcAft>
              <a:spcPct val="35000"/>
            </a:spcAft>
            <a:buNone/>
          </a:pPr>
          <a:r>
            <a:rPr lang="en-CA" sz="2100" kern="1200" dirty="0"/>
            <a:t>Key Findings</a:t>
          </a:r>
          <a:endParaRPr lang="en-US" sz="2100" kern="1200" dirty="0"/>
        </a:p>
      </dsp:txBody>
      <dsp:txXfrm>
        <a:off x="736994" y="3989562"/>
        <a:ext cx="5187555" cy="6380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AEAA92-83C1-4096-99E3-3F320109626A}">
      <dsp:nvSpPr>
        <dsp:cNvPr id="0" name=""/>
        <dsp:cNvSpPr/>
      </dsp:nvSpPr>
      <dsp:spPr>
        <a:xfrm>
          <a:off x="0" y="795354"/>
          <a:ext cx="6975565" cy="146834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770D4D-98F9-40C9-A7B1-26835BF59C63}">
      <dsp:nvSpPr>
        <dsp:cNvPr id="0" name=""/>
        <dsp:cNvSpPr/>
      </dsp:nvSpPr>
      <dsp:spPr>
        <a:xfrm>
          <a:off x="444174" y="1125732"/>
          <a:ext cx="807590" cy="8075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42452F5-8420-46C0-B4B5-27405587A384}">
      <dsp:nvSpPr>
        <dsp:cNvPr id="0" name=""/>
        <dsp:cNvSpPr/>
      </dsp:nvSpPr>
      <dsp:spPr>
        <a:xfrm>
          <a:off x="1695940" y="795354"/>
          <a:ext cx="5279624" cy="14683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400" tIns="155400" rIns="155400" bIns="155400" numCol="1" spcCol="1270" anchor="ctr" anchorCtr="0">
          <a:noAutofit/>
        </a:bodyPr>
        <a:lstStyle/>
        <a:p>
          <a:pPr marL="0" lvl="0" indent="0" algn="just" defTabSz="889000">
            <a:lnSpc>
              <a:spcPct val="100000"/>
            </a:lnSpc>
            <a:spcBef>
              <a:spcPct val="0"/>
            </a:spcBef>
            <a:spcAft>
              <a:spcPct val="35000"/>
            </a:spcAft>
            <a:buNone/>
          </a:pPr>
          <a:r>
            <a:rPr lang="en-US" sz="2000" kern="1200" dirty="0"/>
            <a:t>To create a dashboard to understand the performance of the sales between two regions – Central Region and East Region  </a:t>
          </a:r>
        </a:p>
      </dsp:txBody>
      <dsp:txXfrm>
        <a:off x="1695940" y="795354"/>
        <a:ext cx="5279624" cy="1468346"/>
      </dsp:txXfrm>
    </dsp:sp>
    <dsp:sp modelId="{BA5AE578-DAD9-4E2A-B0E7-07B2852CCAD5}">
      <dsp:nvSpPr>
        <dsp:cNvPr id="0" name=""/>
        <dsp:cNvSpPr/>
      </dsp:nvSpPr>
      <dsp:spPr>
        <a:xfrm>
          <a:off x="0" y="2630787"/>
          <a:ext cx="6975565" cy="146834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2BCAB3-C50F-46E0-B4CF-546C8FB9A05D}">
      <dsp:nvSpPr>
        <dsp:cNvPr id="0" name=""/>
        <dsp:cNvSpPr/>
      </dsp:nvSpPr>
      <dsp:spPr>
        <a:xfrm>
          <a:off x="444174" y="2961165"/>
          <a:ext cx="807590" cy="8075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A136A22-1E3B-4243-919F-CA65AF01078E}">
      <dsp:nvSpPr>
        <dsp:cNvPr id="0" name=""/>
        <dsp:cNvSpPr/>
      </dsp:nvSpPr>
      <dsp:spPr>
        <a:xfrm>
          <a:off x="1695940" y="2630787"/>
          <a:ext cx="5279624" cy="14683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400" tIns="155400" rIns="155400" bIns="155400" numCol="1" spcCol="1270" anchor="ctr" anchorCtr="0">
          <a:noAutofit/>
        </a:bodyPr>
        <a:lstStyle/>
        <a:p>
          <a:pPr marL="0" lvl="0" indent="0" algn="just" defTabSz="889000">
            <a:lnSpc>
              <a:spcPct val="100000"/>
            </a:lnSpc>
            <a:spcBef>
              <a:spcPct val="0"/>
            </a:spcBef>
            <a:spcAft>
              <a:spcPct val="35000"/>
            </a:spcAft>
            <a:buNone/>
          </a:pPr>
          <a:r>
            <a:rPr lang="en-US" sz="2000" kern="1200" dirty="0"/>
            <a:t>The created dashboard should be a win </a:t>
          </a:r>
          <a:r>
            <a:rPr lang="en-US" sz="2000" kern="1200" dirty="0" err="1"/>
            <a:t>win</a:t>
          </a:r>
          <a:r>
            <a:rPr lang="en-US" sz="2000" kern="1200" dirty="0"/>
            <a:t> for the student, institute, and corporate.</a:t>
          </a:r>
        </a:p>
      </dsp:txBody>
      <dsp:txXfrm>
        <a:off x="1695940" y="2630787"/>
        <a:ext cx="5279624" cy="146834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52DB44-5FDF-4003-8BAA-B0301DE230AB}" type="datetimeFigureOut">
              <a:rPr lang="en-CA" smtClean="0"/>
              <a:t>2024-09-21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F82FDD-F77F-4963-BB11-B5B22B096CCF}" type="slidenum">
              <a:rPr lang="en-CA" smtClean="0"/>
              <a:t>‹#›</a:t>
            </a:fld>
            <a:endParaRPr lang="en-CA"/>
          </a:p>
        </p:txBody>
      </p:sp>
    </p:spTree>
    <p:extLst>
      <p:ext uri="{BB962C8B-B14F-4D97-AF65-F5344CB8AC3E}">
        <p14:creationId xmlns:p14="http://schemas.microsoft.com/office/powerpoint/2010/main" val="3708279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3F82FDD-F77F-4963-BB11-B5B22B096CCF}" type="slidenum">
              <a:rPr lang="en-CA" smtClean="0"/>
              <a:t>15</a:t>
            </a:fld>
            <a:endParaRPr lang="en-CA"/>
          </a:p>
        </p:txBody>
      </p:sp>
    </p:spTree>
    <p:extLst>
      <p:ext uri="{BB962C8B-B14F-4D97-AF65-F5344CB8AC3E}">
        <p14:creationId xmlns:p14="http://schemas.microsoft.com/office/powerpoint/2010/main" val="2646715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CB5883-038C-4696-8E27-1811E470D6D4}" type="datetime1">
              <a:rPr lang="en-US" smtClean="0"/>
              <a:t>9/21/2024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32186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DC4764-F656-4735-9820-9886F8DF1D6A}" type="datetime1">
              <a:rPr lang="en-US" smtClean="0"/>
              <a:t>9/21/2024</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C68AC1EC-23E2-4F0E-A5A4-674EC8DB954E}" type="slidenum">
              <a:rPr lang="en-US" smtClean="0"/>
              <a:pPr/>
              <a:t>‹#›</a:t>
            </a:fld>
            <a:endParaRPr lang="en-US"/>
          </a:p>
        </p:txBody>
      </p:sp>
    </p:spTree>
    <p:extLst>
      <p:ext uri="{BB962C8B-B14F-4D97-AF65-F5344CB8AC3E}">
        <p14:creationId xmlns:p14="http://schemas.microsoft.com/office/powerpoint/2010/main" val="2925967942"/>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DC4764-F656-4735-9820-9886F8DF1D6A}" type="datetime1">
              <a:rPr lang="en-US" smtClean="0"/>
              <a:t>9/21/2024</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C68AC1EC-23E2-4F0E-A5A4-674EC8DB954E}" type="slidenum">
              <a:rPr lang="en-US" smtClean="0"/>
              <a:pPr/>
              <a:t>‹#›</a:t>
            </a:fld>
            <a:endParaRPr lang="en-US"/>
          </a:p>
        </p:txBody>
      </p:sp>
    </p:spTree>
    <p:extLst>
      <p:ext uri="{BB962C8B-B14F-4D97-AF65-F5344CB8AC3E}">
        <p14:creationId xmlns:p14="http://schemas.microsoft.com/office/powerpoint/2010/main" val="1713524946"/>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DC4764-F656-4735-9820-9886F8DF1D6A}" type="datetime1">
              <a:rPr lang="en-US" smtClean="0"/>
              <a:t>9/21/2024</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C68AC1EC-23E2-4F0E-A5A4-674EC8DB954E}" type="slidenum">
              <a:rPr lang="en-US" smtClean="0"/>
              <a:pPr/>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68819837"/>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DC4764-F656-4735-9820-9886F8DF1D6A}" type="datetime1">
              <a:rPr lang="en-US" smtClean="0"/>
              <a:t>9/21/2024</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C68AC1EC-23E2-4F0E-A5A4-674EC8DB954E}" type="slidenum">
              <a:rPr lang="en-US" smtClean="0"/>
              <a:pPr/>
              <a:t>‹#›</a:t>
            </a:fld>
            <a:endParaRPr lang="en-US"/>
          </a:p>
        </p:txBody>
      </p:sp>
    </p:spTree>
    <p:extLst>
      <p:ext uri="{BB962C8B-B14F-4D97-AF65-F5344CB8AC3E}">
        <p14:creationId xmlns:p14="http://schemas.microsoft.com/office/powerpoint/2010/main" val="936260705"/>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BDC4764-F656-4735-9820-9886F8DF1D6A}" type="datetime1">
              <a:rPr lang="en-US" smtClean="0"/>
              <a:t>9/21/2024</a:t>
            </a:fld>
            <a:endParaRPr lang="en-US" dirty="0"/>
          </a:p>
        </p:txBody>
      </p:sp>
      <p:sp>
        <p:nvSpPr>
          <p:cNvPr id="4" name="Footer Placeholder 3"/>
          <p:cNvSpPr>
            <a:spLocks noGrp="1"/>
          </p:cNvSpPr>
          <p:nvPr>
            <p:ph type="ftr" sz="quarter" idx="11"/>
          </p:nvPr>
        </p:nvSpPr>
        <p:spPr/>
        <p:txBody>
          <a:bodyPr/>
          <a:lstStyle/>
          <a:p>
            <a:r>
              <a:rPr lang="en-US"/>
              <a:t>Sample Footer Text</a:t>
            </a:r>
            <a:endParaRPr lang="en-US" dirty="0"/>
          </a:p>
        </p:txBody>
      </p:sp>
      <p:sp>
        <p:nvSpPr>
          <p:cNvPr id="5" name="Slide Number Placeholder 4"/>
          <p:cNvSpPr>
            <a:spLocks noGrp="1"/>
          </p:cNvSpPr>
          <p:nvPr>
            <p:ph type="sldNum" sz="quarter" idx="12"/>
          </p:nvPr>
        </p:nvSpPr>
        <p:spPr/>
        <p:txBody>
          <a:bodyPr/>
          <a:lstStyle/>
          <a:p>
            <a:fld id="{C68AC1EC-23E2-4F0E-A5A4-674EC8DB954E}" type="slidenum">
              <a:rPr lang="en-US" smtClean="0"/>
              <a:pPr/>
              <a:t>‹#›</a:t>
            </a:fld>
            <a:endParaRPr lang="en-US"/>
          </a:p>
        </p:txBody>
      </p:sp>
    </p:spTree>
    <p:extLst>
      <p:ext uri="{BB962C8B-B14F-4D97-AF65-F5344CB8AC3E}">
        <p14:creationId xmlns:p14="http://schemas.microsoft.com/office/powerpoint/2010/main" val="225097052"/>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BDC4764-F656-4735-9820-9886F8DF1D6A}" type="datetime1">
              <a:rPr lang="en-US" smtClean="0"/>
              <a:t>9/21/2024</a:t>
            </a:fld>
            <a:endParaRPr lang="en-US" dirty="0"/>
          </a:p>
        </p:txBody>
      </p:sp>
      <p:sp>
        <p:nvSpPr>
          <p:cNvPr id="4" name="Footer Placeholder 3"/>
          <p:cNvSpPr>
            <a:spLocks noGrp="1"/>
          </p:cNvSpPr>
          <p:nvPr>
            <p:ph type="ftr" sz="quarter" idx="11"/>
          </p:nvPr>
        </p:nvSpPr>
        <p:spPr/>
        <p:txBody>
          <a:bodyPr/>
          <a:lstStyle/>
          <a:p>
            <a:r>
              <a:rPr lang="en-US"/>
              <a:t>Sample Footer Text</a:t>
            </a:r>
            <a:endParaRPr lang="en-US" dirty="0"/>
          </a:p>
        </p:txBody>
      </p:sp>
      <p:sp>
        <p:nvSpPr>
          <p:cNvPr id="5" name="Slide Number Placeholder 4"/>
          <p:cNvSpPr>
            <a:spLocks noGrp="1"/>
          </p:cNvSpPr>
          <p:nvPr>
            <p:ph type="sldNum" sz="quarter" idx="12"/>
          </p:nvPr>
        </p:nvSpPr>
        <p:spPr/>
        <p:txBody>
          <a:bodyPr/>
          <a:lstStyle/>
          <a:p>
            <a:fld id="{C68AC1EC-23E2-4F0E-A5A4-674EC8DB954E}" type="slidenum">
              <a:rPr lang="en-US" smtClean="0"/>
              <a:pPr/>
              <a:t>‹#›</a:t>
            </a:fld>
            <a:endParaRPr lang="en-US"/>
          </a:p>
        </p:txBody>
      </p:sp>
    </p:spTree>
    <p:extLst>
      <p:ext uri="{BB962C8B-B14F-4D97-AF65-F5344CB8AC3E}">
        <p14:creationId xmlns:p14="http://schemas.microsoft.com/office/powerpoint/2010/main" val="3344744057"/>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E8A6D4-154B-4E4D-9001-7A6C328D243E}" type="datetime1">
              <a:rPr lang="en-US" smtClean="0"/>
              <a:t>9/21/2024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31526868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880999-9BD6-4929-BDEC-B84E21C16701}" type="datetime1">
              <a:rPr lang="en-US" smtClean="0"/>
              <a:t>9/21/2024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957372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9F6069-8263-4296-913A-BC2234E8D32B}" type="datetime1">
              <a:rPr lang="en-US" smtClean="0"/>
              <a:t>9/21/2024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376879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9F5005-EC25-4FB9-B19B-2437F0B120D2}" type="datetime1">
              <a:rPr lang="en-US" smtClean="0"/>
              <a:t>9/21/2024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3525353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283B5C-2325-42FF-AF91-C1451D9D66CC}" type="datetime1">
              <a:rPr lang="en-US" smtClean="0"/>
              <a:t>9/21/2024</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3234224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88DB08-3B01-46DD-99F2-F6F6334EA669}" type="datetime1">
              <a:rPr lang="en-US" smtClean="0"/>
              <a:t>9/21/2024</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07677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92AC11-ACC3-4129-BBD7-C580BF1A4EE7}" type="datetime1">
              <a:rPr lang="en-US" smtClean="0"/>
              <a:t>9/21/2024</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383771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80F7F3-E406-44E2-93AF-674B3F1A2E51}" type="datetime1">
              <a:rPr lang="en-US" smtClean="0"/>
              <a:t>9/21/2024</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4" name="Slide Number Placeholder 3"/>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3316439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B1DD93-7C9D-4E53-81F0-DDE57FEA7EDB}" type="datetime1">
              <a:rPr lang="en-US" smtClean="0"/>
              <a:t>9/21/2024</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3169164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F7BC28-59DE-4F83-B4A1-497203279FAD}" type="datetime1">
              <a:rPr lang="en-US" smtClean="0"/>
              <a:t>9/21/2024</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2721136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BDC4764-F656-4735-9820-9886F8DF1D6A}" type="datetime1">
              <a:rPr lang="en-US" smtClean="0"/>
              <a:t>9/21/2024</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Sample Footer Text</a:t>
            </a:r>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68AC1EC-23E2-4F0E-A5A4-674EC8DB954E}" type="slidenum">
              <a:rPr lang="en-US" smtClean="0"/>
              <a:pPr/>
              <a:t>‹#›</a:t>
            </a:fld>
            <a:endParaRPr lang="en-US"/>
          </a:p>
        </p:txBody>
      </p:sp>
    </p:spTree>
    <p:extLst>
      <p:ext uri="{BB962C8B-B14F-4D97-AF65-F5344CB8AC3E}">
        <p14:creationId xmlns:p14="http://schemas.microsoft.com/office/powerpoint/2010/main" val="1538004355"/>
      </p:ext>
    </p:extLst>
  </p:cSld>
  <p:clrMap bg1="dk1" tx1="lt1" bg2="dk2" tx2="lt2" accent1="accent1" accent2="accent2" accent3="accent3" accent4="accent4" accent5="accent5" accent6="accent6" hlink="hlink" folHlink="folHlink"/>
  <p:sldLayoutIdLst>
    <p:sldLayoutId id="2147484015" r:id="rId1"/>
    <p:sldLayoutId id="2147484016" r:id="rId2"/>
    <p:sldLayoutId id="2147484017" r:id="rId3"/>
    <p:sldLayoutId id="2147484018" r:id="rId4"/>
    <p:sldLayoutId id="2147484019" r:id="rId5"/>
    <p:sldLayoutId id="2147484020" r:id="rId6"/>
    <p:sldLayoutId id="2147484021" r:id="rId7"/>
    <p:sldLayoutId id="2147484022" r:id="rId8"/>
    <p:sldLayoutId id="2147484023" r:id="rId9"/>
    <p:sldLayoutId id="2147484024" r:id="rId10"/>
    <p:sldLayoutId id="2147484025" r:id="rId11"/>
    <p:sldLayoutId id="2147484026" r:id="rId12"/>
    <p:sldLayoutId id="2147484027" r:id="rId13"/>
    <p:sldLayoutId id="2147484028" r:id="rId14"/>
    <p:sldLayoutId id="2147484029" r:id="rId15"/>
    <p:sldLayoutId id="2147484030" r:id="rId16"/>
    <p:sldLayoutId id="2147484031" r:id="rId17"/>
  </p:sldLayoutIdLst>
  <p:hf hdr="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github.com/EpsaK/Comparison-of-Region-based-on-Sales-Dashboard---Tableau/blob/main/Sample%20-%20Superstore.xls"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31DB9-7F11-73F5-E583-C0A7348DCFF6}"/>
              </a:ext>
            </a:extLst>
          </p:cNvPr>
          <p:cNvSpPr>
            <a:spLocks noGrp="1"/>
          </p:cNvSpPr>
          <p:nvPr>
            <p:ph type="ctrTitle"/>
          </p:nvPr>
        </p:nvSpPr>
        <p:spPr>
          <a:xfrm>
            <a:off x="913794" y="643467"/>
            <a:ext cx="9600217" cy="3585834"/>
          </a:xfrm>
        </p:spPr>
        <p:txBody>
          <a:bodyPr>
            <a:normAutofit/>
          </a:bodyPr>
          <a:lstStyle/>
          <a:p>
            <a:pPr algn="l"/>
            <a:r>
              <a:rPr lang="en-US" sz="5600" dirty="0"/>
              <a:t>Comparison of Region Based</a:t>
            </a:r>
            <a:br>
              <a:rPr lang="en-US" sz="5600" dirty="0"/>
            </a:br>
            <a:r>
              <a:rPr lang="en-US" sz="5600" dirty="0"/>
              <a:t>on Sales Dashboard </a:t>
            </a:r>
            <a:r>
              <a:rPr lang="en-US" sz="5600" dirty="0">
                <a:solidFill>
                  <a:schemeClr val="accent2">
                    <a:lumMod val="40000"/>
                    <a:lumOff val="60000"/>
                  </a:schemeClr>
                </a:solidFill>
              </a:rPr>
              <a:t>using</a:t>
            </a:r>
            <a:r>
              <a:rPr lang="en-US" sz="5600" dirty="0"/>
              <a:t> </a:t>
            </a:r>
            <a:r>
              <a:rPr lang="en-US" sz="5600" dirty="0">
                <a:solidFill>
                  <a:schemeClr val="accent2">
                    <a:lumMod val="40000"/>
                    <a:lumOff val="60000"/>
                  </a:schemeClr>
                </a:solidFill>
              </a:rPr>
              <a:t>Tableau</a:t>
            </a:r>
            <a:endParaRPr lang="en-CA" sz="5600" dirty="0">
              <a:solidFill>
                <a:schemeClr val="accent2">
                  <a:lumMod val="40000"/>
                  <a:lumOff val="60000"/>
                </a:schemeClr>
              </a:solidFill>
            </a:endParaRPr>
          </a:p>
        </p:txBody>
      </p:sp>
      <p:sp>
        <p:nvSpPr>
          <p:cNvPr id="3" name="Subtitle 2">
            <a:extLst>
              <a:ext uri="{FF2B5EF4-FFF2-40B4-BE49-F238E27FC236}">
                <a16:creationId xmlns:a16="http://schemas.microsoft.com/office/drawing/2014/main" id="{1022C0AE-144F-8897-0941-6F645451BEDD}"/>
              </a:ext>
            </a:extLst>
          </p:cNvPr>
          <p:cNvSpPr>
            <a:spLocks noGrp="1"/>
          </p:cNvSpPr>
          <p:nvPr>
            <p:ph type="subTitle" idx="1"/>
          </p:nvPr>
        </p:nvSpPr>
        <p:spPr>
          <a:xfrm>
            <a:off x="913794" y="4872767"/>
            <a:ext cx="9600217" cy="1424165"/>
          </a:xfrm>
        </p:spPr>
        <p:txBody>
          <a:bodyPr>
            <a:normAutofit/>
          </a:bodyPr>
          <a:lstStyle/>
          <a:p>
            <a:pPr algn="l"/>
            <a:r>
              <a:rPr lang="en-CA" sz="3200" dirty="0"/>
              <a:t>SUBMITTED BY: EPSA KAPUR</a:t>
            </a:r>
          </a:p>
        </p:txBody>
      </p:sp>
    </p:spTree>
    <p:extLst>
      <p:ext uri="{BB962C8B-B14F-4D97-AF65-F5344CB8AC3E}">
        <p14:creationId xmlns:p14="http://schemas.microsoft.com/office/powerpoint/2010/main" val="1426757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C83F9-D651-51FD-EBCE-AC54476583A2}"/>
              </a:ext>
            </a:extLst>
          </p:cNvPr>
          <p:cNvSpPr>
            <a:spLocks noGrp="1"/>
          </p:cNvSpPr>
          <p:nvPr>
            <p:ph type="title"/>
          </p:nvPr>
        </p:nvSpPr>
        <p:spPr>
          <a:xfrm>
            <a:off x="598110" y="119743"/>
            <a:ext cx="10353761" cy="740229"/>
          </a:xfrm>
        </p:spPr>
        <p:txBody>
          <a:bodyPr/>
          <a:lstStyle/>
          <a:p>
            <a:r>
              <a:rPr lang="en-CA"/>
              <a:t>STEPS TAKEN</a:t>
            </a:r>
            <a:endParaRPr lang="en-CA" dirty="0"/>
          </a:p>
        </p:txBody>
      </p:sp>
      <p:sp>
        <p:nvSpPr>
          <p:cNvPr id="3" name="Content Placeholder 2">
            <a:extLst>
              <a:ext uri="{FF2B5EF4-FFF2-40B4-BE49-F238E27FC236}">
                <a16:creationId xmlns:a16="http://schemas.microsoft.com/office/drawing/2014/main" id="{DF29B94A-3721-71E5-0217-FBDC45F85D37}"/>
              </a:ext>
            </a:extLst>
          </p:cNvPr>
          <p:cNvSpPr>
            <a:spLocks noGrp="1"/>
          </p:cNvSpPr>
          <p:nvPr>
            <p:ph idx="1"/>
          </p:nvPr>
        </p:nvSpPr>
        <p:spPr>
          <a:xfrm>
            <a:off x="446315" y="1066800"/>
            <a:ext cx="3505199" cy="5225142"/>
          </a:xfrm>
        </p:spPr>
        <p:txBody>
          <a:bodyPr>
            <a:normAutofit/>
          </a:bodyPr>
          <a:lstStyle/>
          <a:p>
            <a:pPr marL="0" indent="0">
              <a:buNone/>
            </a:pPr>
            <a:r>
              <a:rPr lang="en-CA" sz="2100" dirty="0"/>
              <a:t>First Order Date of Central Region</a:t>
            </a:r>
          </a:p>
          <a:p>
            <a:r>
              <a:rPr lang="en-CA" sz="2100" dirty="0"/>
              <a:t>Added Order Date to the Text mark and selected exact date</a:t>
            </a:r>
          </a:p>
          <a:p>
            <a:r>
              <a:rPr lang="en-CA" sz="2100" dirty="0"/>
              <a:t>Added a Filter for Region as Central</a:t>
            </a:r>
          </a:p>
          <a:p>
            <a:r>
              <a:rPr lang="en-CA" sz="2100" dirty="0"/>
              <a:t>First Order Date can also be taken as Minimum Order Date and for that measure used is Minimum.</a:t>
            </a:r>
          </a:p>
        </p:txBody>
      </p:sp>
      <p:pic>
        <p:nvPicPr>
          <p:cNvPr id="6" name="Picture 5">
            <a:extLst>
              <a:ext uri="{FF2B5EF4-FFF2-40B4-BE49-F238E27FC236}">
                <a16:creationId xmlns:a16="http://schemas.microsoft.com/office/drawing/2014/main" id="{C816DF3D-40CD-8221-D6C5-F71463C1B896}"/>
              </a:ext>
            </a:extLst>
          </p:cNvPr>
          <p:cNvPicPr>
            <a:picLocks noChangeAspect="1"/>
          </p:cNvPicPr>
          <p:nvPr/>
        </p:nvPicPr>
        <p:blipFill>
          <a:blip r:embed="rId2"/>
          <a:stretch>
            <a:fillRect/>
          </a:stretch>
        </p:blipFill>
        <p:spPr>
          <a:xfrm>
            <a:off x="5114042" y="1310404"/>
            <a:ext cx="5571376" cy="4560882"/>
          </a:xfrm>
          <a:prstGeom prst="rect">
            <a:avLst/>
          </a:prstGeom>
        </p:spPr>
      </p:pic>
    </p:spTree>
    <p:extLst>
      <p:ext uri="{BB962C8B-B14F-4D97-AF65-F5344CB8AC3E}">
        <p14:creationId xmlns:p14="http://schemas.microsoft.com/office/powerpoint/2010/main" val="2300412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C83F9-D651-51FD-EBCE-AC54476583A2}"/>
              </a:ext>
            </a:extLst>
          </p:cNvPr>
          <p:cNvSpPr>
            <a:spLocks noGrp="1"/>
          </p:cNvSpPr>
          <p:nvPr>
            <p:ph type="title"/>
          </p:nvPr>
        </p:nvSpPr>
        <p:spPr>
          <a:xfrm>
            <a:off x="643467" y="643467"/>
            <a:ext cx="3361498" cy="1267810"/>
          </a:xfrm>
        </p:spPr>
        <p:txBody>
          <a:bodyPr anchor="b">
            <a:normAutofit/>
          </a:bodyPr>
          <a:lstStyle/>
          <a:p>
            <a:pPr algn="l"/>
            <a:r>
              <a:rPr lang="en-CA" sz="2400"/>
              <a:t>STEPS TAKEN</a:t>
            </a:r>
          </a:p>
        </p:txBody>
      </p:sp>
      <p:sp>
        <p:nvSpPr>
          <p:cNvPr id="3" name="Content Placeholder 2">
            <a:extLst>
              <a:ext uri="{FF2B5EF4-FFF2-40B4-BE49-F238E27FC236}">
                <a16:creationId xmlns:a16="http://schemas.microsoft.com/office/drawing/2014/main" id="{DF29B94A-3721-71E5-0217-FBDC45F85D37}"/>
              </a:ext>
            </a:extLst>
          </p:cNvPr>
          <p:cNvSpPr>
            <a:spLocks noGrp="1"/>
          </p:cNvSpPr>
          <p:nvPr>
            <p:ph idx="1"/>
          </p:nvPr>
        </p:nvSpPr>
        <p:spPr>
          <a:xfrm>
            <a:off x="643467" y="2096063"/>
            <a:ext cx="3361498" cy="4028512"/>
          </a:xfrm>
        </p:spPr>
        <p:txBody>
          <a:bodyPr>
            <a:normAutofit/>
          </a:bodyPr>
          <a:lstStyle/>
          <a:p>
            <a:pPr marL="0" indent="0">
              <a:buNone/>
            </a:pPr>
            <a:r>
              <a:rPr lang="en-CA" sz="2100" dirty="0"/>
              <a:t>Total Sales of Central Region</a:t>
            </a:r>
          </a:p>
          <a:p>
            <a:r>
              <a:rPr lang="en-CA" sz="2100" dirty="0"/>
              <a:t>Added Sales to the Text Mark</a:t>
            </a:r>
          </a:p>
          <a:p>
            <a:endParaRPr lang="en-CA" sz="2100" dirty="0"/>
          </a:p>
        </p:txBody>
      </p:sp>
      <p:sp>
        <p:nvSpPr>
          <p:cNvPr id="14" name="Rectangle 13">
            <a:extLst>
              <a:ext uri="{FF2B5EF4-FFF2-40B4-BE49-F238E27FC236}">
                <a16:creationId xmlns:a16="http://schemas.microsoft.com/office/drawing/2014/main" id="{B1007713-5891-46A9-BACA-FAD760FE2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8793" y="733425"/>
            <a:ext cx="6696075" cy="5391150"/>
          </a:xfrm>
          <a:prstGeom prst="rect">
            <a:avLst/>
          </a:prstGeom>
          <a:solidFill>
            <a:schemeClr val="bg2">
              <a:lumMod val="75000"/>
            </a:schemeClr>
          </a:solidFill>
          <a:ln w="190500" cap="sq">
            <a:solidFill>
              <a:schemeClr val="bg2">
                <a:lumMod val="75000"/>
              </a:schemeClr>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BB6AA7-7EAD-4D3B-9335-B6E8BD7E6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3972" y="799817"/>
            <a:ext cx="6565717"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4EA7B96-E6D0-08E7-CC56-6C6388E12F53}"/>
              </a:ext>
            </a:extLst>
          </p:cNvPr>
          <p:cNvPicPr>
            <a:picLocks noChangeAspect="1"/>
          </p:cNvPicPr>
          <p:nvPr/>
        </p:nvPicPr>
        <p:blipFill>
          <a:blip r:embed="rId3"/>
          <a:stretch>
            <a:fillRect/>
          </a:stretch>
        </p:blipFill>
        <p:spPr>
          <a:xfrm>
            <a:off x="5600907" y="1190636"/>
            <a:ext cx="5011846" cy="4476728"/>
          </a:xfrm>
          <a:prstGeom prst="rect">
            <a:avLst/>
          </a:prstGeom>
        </p:spPr>
      </p:pic>
    </p:spTree>
    <p:extLst>
      <p:ext uri="{BB962C8B-B14F-4D97-AF65-F5344CB8AC3E}">
        <p14:creationId xmlns:p14="http://schemas.microsoft.com/office/powerpoint/2010/main" val="1302902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C83F9-D651-51FD-EBCE-AC54476583A2}"/>
              </a:ext>
            </a:extLst>
          </p:cNvPr>
          <p:cNvSpPr>
            <a:spLocks noGrp="1"/>
          </p:cNvSpPr>
          <p:nvPr>
            <p:ph type="title"/>
          </p:nvPr>
        </p:nvSpPr>
        <p:spPr>
          <a:xfrm>
            <a:off x="598110" y="119743"/>
            <a:ext cx="10353761" cy="740229"/>
          </a:xfrm>
        </p:spPr>
        <p:txBody>
          <a:bodyPr/>
          <a:lstStyle/>
          <a:p>
            <a:r>
              <a:rPr lang="en-CA"/>
              <a:t>STEPS TAKEN</a:t>
            </a:r>
            <a:endParaRPr lang="en-CA" dirty="0"/>
          </a:p>
        </p:txBody>
      </p:sp>
      <p:sp>
        <p:nvSpPr>
          <p:cNvPr id="3" name="Content Placeholder 2">
            <a:extLst>
              <a:ext uri="{FF2B5EF4-FFF2-40B4-BE49-F238E27FC236}">
                <a16:creationId xmlns:a16="http://schemas.microsoft.com/office/drawing/2014/main" id="{DF29B94A-3721-71E5-0217-FBDC45F85D37}"/>
              </a:ext>
            </a:extLst>
          </p:cNvPr>
          <p:cNvSpPr>
            <a:spLocks noGrp="1"/>
          </p:cNvSpPr>
          <p:nvPr>
            <p:ph idx="1"/>
          </p:nvPr>
        </p:nvSpPr>
        <p:spPr>
          <a:xfrm>
            <a:off x="446315" y="1066800"/>
            <a:ext cx="3505199" cy="5225142"/>
          </a:xfrm>
        </p:spPr>
        <p:txBody>
          <a:bodyPr>
            <a:normAutofit/>
          </a:bodyPr>
          <a:lstStyle/>
          <a:p>
            <a:pPr marL="0" indent="0">
              <a:buNone/>
            </a:pPr>
            <a:r>
              <a:rPr lang="en-CA" sz="2100" dirty="0"/>
              <a:t>Average sales per order of Central Region</a:t>
            </a:r>
          </a:p>
          <a:p>
            <a:r>
              <a:rPr lang="en-CA" sz="2100" dirty="0"/>
              <a:t>A new calculated field named Average sales by Order is created which is </a:t>
            </a:r>
            <a:r>
              <a:rPr lang="en-US" sz="2100" dirty="0"/>
              <a:t>SUM([Sales])/ COUNT([Order ID])</a:t>
            </a:r>
            <a:endParaRPr lang="en-CA" sz="2100" dirty="0"/>
          </a:p>
        </p:txBody>
      </p:sp>
      <p:pic>
        <p:nvPicPr>
          <p:cNvPr id="5" name="Picture 4">
            <a:extLst>
              <a:ext uri="{FF2B5EF4-FFF2-40B4-BE49-F238E27FC236}">
                <a16:creationId xmlns:a16="http://schemas.microsoft.com/office/drawing/2014/main" id="{123C0592-678E-3E46-C15B-3507E9CD5C1E}"/>
              </a:ext>
            </a:extLst>
          </p:cNvPr>
          <p:cNvPicPr>
            <a:picLocks noChangeAspect="1"/>
          </p:cNvPicPr>
          <p:nvPr/>
        </p:nvPicPr>
        <p:blipFill>
          <a:blip r:embed="rId2"/>
          <a:stretch>
            <a:fillRect/>
          </a:stretch>
        </p:blipFill>
        <p:spPr>
          <a:xfrm>
            <a:off x="4275513" y="1066800"/>
            <a:ext cx="7265622" cy="4399898"/>
          </a:xfrm>
          <a:prstGeom prst="rect">
            <a:avLst/>
          </a:prstGeom>
        </p:spPr>
      </p:pic>
    </p:spTree>
    <p:extLst>
      <p:ext uri="{BB962C8B-B14F-4D97-AF65-F5344CB8AC3E}">
        <p14:creationId xmlns:p14="http://schemas.microsoft.com/office/powerpoint/2010/main" val="2924593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AE7B63-D295-41BA-AC4A-E390B90E5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BC83F9-D651-51FD-EBCE-AC54476583A2}"/>
              </a:ext>
            </a:extLst>
          </p:cNvPr>
          <p:cNvSpPr>
            <a:spLocks noGrp="1"/>
          </p:cNvSpPr>
          <p:nvPr>
            <p:ph type="title"/>
          </p:nvPr>
        </p:nvSpPr>
        <p:spPr>
          <a:xfrm>
            <a:off x="4927472" y="609600"/>
            <a:ext cx="6340084" cy="1326321"/>
          </a:xfrm>
        </p:spPr>
        <p:txBody>
          <a:bodyPr>
            <a:normAutofit/>
          </a:bodyPr>
          <a:lstStyle/>
          <a:p>
            <a:r>
              <a:rPr lang="en-CA">
                <a:solidFill>
                  <a:srgbClr val="FFFFFF"/>
                </a:solidFill>
              </a:rPr>
              <a:t>STEPS TAKEN</a:t>
            </a:r>
          </a:p>
        </p:txBody>
      </p:sp>
      <p:sp>
        <p:nvSpPr>
          <p:cNvPr id="13" name="Rectangle 12">
            <a:extLst>
              <a:ext uri="{FF2B5EF4-FFF2-40B4-BE49-F238E27FC236}">
                <a16:creationId xmlns:a16="http://schemas.microsoft.com/office/drawing/2014/main" id="{786DD7D1-E01C-464B-945C-F6E88018E0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3743325" cy="5391150"/>
          </a:xfrm>
          <a:prstGeom prst="rect">
            <a:avLst/>
          </a:prstGeom>
          <a:solidFill>
            <a:schemeClr val="bg1"/>
          </a:solidFill>
          <a:ln w="190500" cap="sq">
            <a:solidFill>
              <a:schemeClr val="bg1"/>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Document">
            <a:extLst>
              <a:ext uri="{FF2B5EF4-FFF2-40B4-BE49-F238E27FC236}">
                <a16:creationId xmlns:a16="http://schemas.microsoft.com/office/drawing/2014/main" id="{80430E73-2552-0CBF-7551-165D0DFCCA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1857" y="1946720"/>
            <a:ext cx="2964561" cy="2964561"/>
          </a:xfrm>
          <a:prstGeom prst="rect">
            <a:avLst/>
          </a:prstGeom>
          <a:scene3d>
            <a:camera prst="orthographicFront"/>
            <a:lightRig rig="twoPt" dir="t">
              <a:rot lat="0" lon="0" rev="7200000"/>
            </a:lightRig>
          </a:scene3d>
          <a:sp3d>
            <a:bevelT w="25400" h="19050"/>
          </a:sp3d>
        </p:spPr>
      </p:pic>
      <p:sp>
        <p:nvSpPr>
          <p:cNvPr id="46" name="Rectangle 45">
            <a:extLst>
              <a:ext uri="{FF2B5EF4-FFF2-40B4-BE49-F238E27FC236}">
                <a16:creationId xmlns:a16="http://schemas.microsoft.com/office/drawing/2014/main" id="{F80E4150-F3C6-4470-AF85-36BFD3E39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340" y="804806"/>
            <a:ext cx="3625595" cy="5248389"/>
          </a:xfrm>
          <a:prstGeom prst="rect">
            <a:avLst/>
          </a:prstGeom>
          <a:noFill/>
          <a:ln w="12700">
            <a:solidFill>
              <a:srgbClr val="2A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F29B94A-3721-71E5-0217-FBDC45F85D37}"/>
              </a:ext>
            </a:extLst>
          </p:cNvPr>
          <p:cNvSpPr>
            <a:spLocks noGrp="1"/>
          </p:cNvSpPr>
          <p:nvPr>
            <p:ph idx="1"/>
          </p:nvPr>
        </p:nvSpPr>
        <p:spPr>
          <a:xfrm>
            <a:off x="4927471" y="2096063"/>
            <a:ext cx="6340085" cy="3957131"/>
          </a:xfrm>
        </p:spPr>
        <p:txBody>
          <a:bodyPr>
            <a:noAutofit/>
          </a:bodyPr>
          <a:lstStyle/>
          <a:p>
            <a:pPr marL="0" indent="0">
              <a:lnSpc>
                <a:spcPct val="110000"/>
              </a:lnSpc>
              <a:buNone/>
            </a:pPr>
            <a:r>
              <a:rPr lang="en-CA" sz="2100" dirty="0">
                <a:solidFill>
                  <a:srgbClr val="FFFFFF"/>
                </a:solidFill>
              </a:rPr>
              <a:t>No  of Customers, Orders and Products</a:t>
            </a:r>
          </a:p>
          <a:p>
            <a:pPr>
              <a:lnSpc>
                <a:spcPct val="110000"/>
              </a:lnSpc>
            </a:pPr>
            <a:r>
              <a:rPr lang="en-CA" sz="2100" dirty="0">
                <a:solidFill>
                  <a:srgbClr val="FFFFFF"/>
                </a:solidFill>
              </a:rPr>
              <a:t>Customer name is added to the Text mark and the measure used is Count (Distinct) to get the unique number of customers</a:t>
            </a:r>
          </a:p>
          <a:p>
            <a:pPr>
              <a:lnSpc>
                <a:spcPct val="110000"/>
              </a:lnSpc>
            </a:pPr>
            <a:r>
              <a:rPr lang="en-CA" sz="2100" dirty="0">
                <a:solidFill>
                  <a:srgbClr val="FFFFFF"/>
                </a:solidFill>
              </a:rPr>
              <a:t>Order ID is added to the Text mark and the measure used is Count (Distinct) to get the unique number of orders</a:t>
            </a:r>
          </a:p>
          <a:p>
            <a:pPr>
              <a:lnSpc>
                <a:spcPct val="110000"/>
              </a:lnSpc>
            </a:pPr>
            <a:r>
              <a:rPr lang="en-CA" sz="2100" dirty="0">
                <a:solidFill>
                  <a:srgbClr val="FFFFFF"/>
                </a:solidFill>
              </a:rPr>
              <a:t>Product Name is added to the Text mark and the measure used is Count (Distinct) to get the unique count of products</a:t>
            </a:r>
          </a:p>
          <a:p>
            <a:pPr>
              <a:lnSpc>
                <a:spcPct val="110000"/>
              </a:lnSpc>
            </a:pPr>
            <a:endParaRPr lang="en-CA" sz="2100" dirty="0">
              <a:solidFill>
                <a:srgbClr val="FFFFFF"/>
              </a:solidFill>
            </a:endParaRPr>
          </a:p>
        </p:txBody>
      </p:sp>
    </p:spTree>
    <p:extLst>
      <p:ext uri="{BB962C8B-B14F-4D97-AF65-F5344CB8AC3E}">
        <p14:creationId xmlns:p14="http://schemas.microsoft.com/office/powerpoint/2010/main" val="2171318869"/>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7AAE58-B7D3-483F-829E-637C98F7FD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BC83F9-D651-51FD-EBCE-AC54476583A2}"/>
              </a:ext>
            </a:extLst>
          </p:cNvPr>
          <p:cNvSpPr>
            <a:spLocks noGrp="1"/>
          </p:cNvSpPr>
          <p:nvPr>
            <p:ph type="title"/>
          </p:nvPr>
        </p:nvSpPr>
        <p:spPr>
          <a:xfrm>
            <a:off x="684913" y="194112"/>
            <a:ext cx="10364412" cy="770022"/>
          </a:xfrm>
        </p:spPr>
        <p:txBody>
          <a:bodyPr vert="horz" lIns="91440" tIns="45720" rIns="91440" bIns="45720" rtlCol="0" anchor="b">
            <a:normAutofit/>
          </a:bodyPr>
          <a:lstStyle/>
          <a:p>
            <a:r>
              <a:rPr lang="en-US" sz="4400" dirty="0"/>
              <a:t>STEPS TAKEN</a:t>
            </a:r>
          </a:p>
        </p:txBody>
      </p:sp>
      <p:pic>
        <p:nvPicPr>
          <p:cNvPr id="9" name="Picture 8">
            <a:extLst>
              <a:ext uri="{FF2B5EF4-FFF2-40B4-BE49-F238E27FC236}">
                <a16:creationId xmlns:a16="http://schemas.microsoft.com/office/drawing/2014/main" id="{C9BB6DD7-1B9B-9E21-D72C-8130FF3BADB9}"/>
              </a:ext>
            </a:extLst>
          </p:cNvPr>
          <p:cNvPicPr>
            <a:picLocks noChangeAspect="1"/>
          </p:cNvPicPr>
          <p:nvPr/>
        </p:nvPicPr>
        <p:blipFill>
          <a:blip r:embed="rId3"/>
          <a:stretch>
            <a:fillRect/>
          </a:stretch>
        </p:blipFill>
        <p:spPr>
          <a:xfrm>
            <a:off x="572773" y="1189056"/>
            <a:ext cx="11288301" cy="4479887"/>
          </a:xfrm>
          <a:prstGeom prst="rect">
            <a:avLst/>
          </a:prstGeom>
        </p:spPr>
      </p:pic>
    </p:spTree>
    <p:extLst>
      <p:ext uri="{BB962C8B-B14F-4D97-AF65-F5344CB8AC3E}">
        <p14:creationId xmlns:p14="http://schemas.microsoft.com/office/powerpoint/2010/main" val="2790966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C83F9-D651-51FD-EBCE-AC54476583A2}"/>
              </a:ext>
            </a:extLst>
          </p:cNvPr>
          <p:cNvSpPr>
            <a:spLocks noGrp="1"/>
          </p:cNvSpPr>
          <p:nvPr>
            <p:ph type="title"/>
          </p:nvPr>
        </p:nvSpPr>
        <p:spPr>
          <a:xfrm>
            <a:off x="7908392" y="733425"/>
            <a:ext cx="3583953" cy="938621"/>
          </a:xfrm>
        </p:spPr>
        <p:txBody>
          <a:bodyPr vert="horz" lIns="91440" tIns="45720" rIns="91440" bIns="45720" rtlCol="0" anchor="b">
            <a:normAutofit/>
          </a:bodyPr>
          <a:lstStyle/>
          <a:p>
            <a:pPr algn="l"/>
            <a:r>
              <a:rPr lang="en-US" sz="3200" dirty="0"/>
              <a:t>STEPS TAKEN</a:t>
            </a:r>
          </a:p>
        </p:txBody>
      </p:sp>
      <p:sp>
        <p:nvSpPr>
          <p:cNvPr id="3" name="Content Placeholder 2">
            <a:extLst>
              <a:ext uri="{FF2B5EF4-FFF2-40B4-BE49-F238E27FC236}">
                <a16:creationId xmlns:a16="http://schemas.microsoft.com/office/drawing/2014/main" id="{DF29B94A-3721-71E5-0217-FBDC45F85D37}"/>
              </a:ext>
            </a:extLst>
          </p:cNvPr>
          <p:cNvSpPr>
            <a:spLocks noGrp="1"/>
          </p:cNvSpPr>
          <p:nvPr>
            <p:ph idx="1"/>
          </p:nvPr>
        </p:nvSpPr>
        <p:spPr>
          <a:xfrm>
            <a:off x="7908392" y="1817043"/>
            <a:ext cx="3583953" cy="1502780"/>
          </a:xfrm>
        </p:spPr>
        <p:txBody>
          <a:bodyPr vert="horz" lIns="91440" tIns="45720" rIns="91440" bIns="45720" rtlCol="0">
            <a:noAutofit/>
          </a:bodyPr>
          <a:lstStyle/>
          <a:p>
            <a:pPr marL="0" indent="0">
              <a:buNone/>
            </a:pPr>
            <a:r>
              <a:rPr lang="en-US" sz="2100" dirty="0"/>
              <a:t> The Text labels  are then renamed as shown in the image in the Central Top View Sheet </a:t>
            </a:r>
          </a:p>
        </p:txBody>
      </p:sp>
      <p:sp>
        <p:nvSpPr>
          <p:cNvPr id="36" name="Rectangle 35">
            <a:extLst>
              <a:ext uri="{FF2B5EF4-FFF2-40B4-BE49-F238E27FC236}">
                <a16:creationId xmlns:a16="http://schemas.microsoft.com/office/drawing/2014/main" id="{0A760627-7F98-49F3-99E6-ED04C739B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6696075" cy="5391150"/>
          </a:xfrm>
          <a:prstGeom prst="rect">
            <a:avLst/>
          </a:prstGeom>
          <a:solidFill>
            <a:schemeClr val="bg2">
              <a:lumMod val="75000"/>
            </a:schemeClr>
          </a:solidFill>
          <a:ln w="190500" cap="sq">
            <a:solidFill>
              <a:schemeClr val="bg2">
                <a:lumMod val="75000"/>
              </a:schemeClr>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D1F88FD4-9011-4A6F-AB39-4DE7E445F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654" y="799817"/>
            <a:ext cx="6565717"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Description automatically generated">
            <a:extLst>
              <a:ext uri="{FF2B5EF4-FFF2-40B4-BE49-F238E27FC236}">
                <a16:creationId xmlns:a16="http://schemas.microsoft.com/office/drawing/2014/main" id="{7C679E46-A40C-070A-C3BA-37ABD360DCFD}"/>
              </a:ext>
            </a:extLst>
          </p:cNvPr>
          <p:cNvPicPr>
            <a:picLocks noChangeAspect="1"/>
          </p:cNvPicPr>
          <p:nvPr/>
        </p:nvPicPr>
        <p:blipFill>
          <a:blip r:embed="rId4"/>
          <a:stretch>
            <a:fillRect/>
          </a:stretch>
        </p:blipFill>
        <p:spPr>
          <a:xfrm>
            <a:off x="1273515" y="1151910"/>
            <a:ext cx="5677453" cy="4584542"/>
          </a:xfrm>
          <a:prstGeom prst="rect">
            <a:avLst/>
          </a:prstGeom>
        </p:spPr>
      </p:pic>
    </p:spTree>
    <p:extLst>
      <p:ext uri="{BB962C8B-B14F-4D97-AF65-F5344CB8AC3E}">
        <p14:creationId xmlns:p14="http://schemas.microsoft.com/office/powerpoint/2010/main" val="21879238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C83F9-D651-51FD-EBCE-AC54476583A2}"/>
              </a:ext>
            </a:extLst>
          </p:cNvPr>
          <p:cNvSpPr>
            <a:spLocks noGrp="1"/>
          </p:cNvSpPr>
          <p:nvPr>
            <p:ph type="title"/>
          </p:nvPr>
        </p:nvSpPr>
        <p:spPr>
          <a:xfrm>
            <a:off x="643467" y="643467"/>
            <a:ext cx="3361498" cy="715070"/>
          </a:xfrm>
        </p:spPr>
        <p:txBody>
          <a:bodyPr anchor="b">
            <a:normAutofit/>
          </a:bodyPr>
          <a:lstStyle/>
          <a:p>
            <a:pPr algn="l"/>
            <a:r>
              <a:rPr lang="en-CA" sz="2400" dirty="0"/>
              <a:t>STEPS TAKEN</a:t>
            </a:r>
          </a:p>
        </p:txBody>
      </p:sp>
      <p:sp>
        <p:nvSpPr>
          <p:cNvPr id="3" name="Content Placeholder 2">
            <a:extLst>
              <a:ext uri="{FF2B5EF4-FFF2-40B4-BE49-F238E27FC236}">
                <a16:creationId xmlns:a16="http://schemas.microsoft.com/office/drawing/2014/main" id="{DF29B94A-3721-71E5-0217-FBDC45F85D37}"/>
              </a:ext>
            </a:extLst>
          </p:cNvPr>
          <p:cNvSpPr>
            <a:spLocks noGrp="1"/>
          </p:cNvSpPr>
          <p:nvPr>
            <p:ph idx="1"/>
          </p:nvPr>
        </p:nvSpPr>
        <p:spPr>
          <a:xfrm>
            <a:off x="643467" y="1606731"/>
            <a:ext cx="3361498" cy="4517844"/>
          </a:xfrm>
        </p:spPr>
        <p:txBody>
          <a:bodyPr>
            <a:noAutofit/>
          </a:bodyPr>
          <a:lstStyle/>
          <a:p>
            <a:pPr marL="0" indent="0">
              <a:buNone/>
            </a:pPr>
            <a:r>
              <a:rPr lang="en-CA" sz="2100" dirty="0"/>
              <a:t>For the bottom of the Central Region Dashboard, it is split into 3 sections which includes  Table 1, Table 2, and Table 3 sheets</a:t>
            </a:r>
          </a:p>
          <a:p>
            <a:r>
              <a:rPr lang="en-CA" sz="2100" dirty="0"/>
              <a:t>Table 1 Sheet – It includes Sub-Category, Total Sales, Minimum Sales and Maximum Sales in a tabular form.</a:t>
            </a:r>
          </a:p>
          <a:p>
            <a:pPr marL="0" indent="0">
              <a:buNone/>
            </a:pPr>
            <a:endParaRPr lang="en-CA" sz="2100" dirty="0"/>
          </a:p>
        </p:txBody>
      </p:sp>
      <p:sp>
        <p:nvSpPr>
          <p:cNvPr id="11" name="Rectangle 10">
            <a:extLst>
              <a:ext uri="{FF2B5EF4-FFF2-40B4-BE49-F238E27FC236}">
                <a16:creationId xmlns:a16="http://schemas.microsoft.com/office/drawing/2014/main" id="{B1007713-5891-46A9-BACA-FAD760FE2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8793" y="733425"/>
            <a:ext cx="6696075" cy="5391150"/>
          </a:xfrm>
          <a:prstGeom prst="rect">
            <a:avLst/>
          </a:prstGeom>
          <a:solidFill>
            <a:schemeClr val="bg2">
              <a:lumMod val="75000"/>
            </a:schemeClr>
          </a:solidFill>
          <a:ln w="190500" cap="sq">
            <a:solidFill>
              <a:schemeClr val="bg2">
                <a:lumMod val="75000"/>
              </a:schemeClr>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BB6AA7-7EAD-4D3B-9335-B6E8BD7E6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3972" y="799817"/>
            <a:ext cx="6565717"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4">
            <a:extLst>
              <a:ext uri="{FF2B5EF4-FFF2-40B4-BE49-F238E27FC236}">
                <a16:creationId xmlns:a16="http://schemas.microsoft.com/office/drawing/2014/main" id="{03C36ABE-117A-6252-05C4-1121E0DB3DBB}"/>
              </a:ext>
            </a:extLst>
          </p:cNvPr>
          <p:cNvPicPr>
            <a:picLocks noChangeAspect="1"/>
          </p:cNvPicPr>
          <p:nvPr/>
        </p:nvPicPr>
        <p:blipFill>
          <a:blip r:embed="rId3"/>
          <a:stretch>
            <a:fillRect/>
          </a:stretch>
        </p:blipFill>
        <p:spPr>
          <a:xfrm>
            <a:off x="5170931" y="1196614"/>
            <a:ext cx="5895257" cy="4495133"/>
          </a:xfrm>
          <a:prstGeom prst="rect">
            <a:avLst/>
          </a:prstGeom>
        </p:spPr>
      </p:pic>
    </p:spTree>
    <p:extLst>
      <p:ext uri="{BB962C8B-B14F-4D97-AF65-F5344CB8AC3E}">
        <p14:creationId xmlns:p14="http://schemas.microsoft.com/office/powerpoint/2010/main" val="1559658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C83F9-D651-51FD-EBCE-AC54476583A2}"/>
              </a:ext>
            </a:extLst>
          </p:cNvPr>
          <p:cNvSpPr>
            <a:spLocks noGrp="1"/>
          </p:cNvSpPr>
          <p:nvPr>
            <p:ph type="title"/>
          </p:nvPr>
        </p:nvSpPr>
        <p:spPr>
          <a:xfrm>
            <a:off x="598110" y="119743"/>
            <a:ext cx="10353761" cy="740229"/>
          </a:xfrm>
        </p:spPr>
        <p:txBody>
          <a:bodyPr/>
          <a:lstStyle/>
          <a:p>
            <a:r>
              <a:rPr lang="en-CA"/>
              <a:t>STEPS TAKEN</a:t>
            </a:r>
            <a:endParaRPr lang="en-CA" dirty="0"/>
          </a:p>
        </p:txBody>
      </p:sp>
      <p:sp>
        <p:nvSpPr>
          <p:cNvPr id="3" name="Content Placeholder 2">
            <a:extLst>
              <a:ext uri="{FF2B5EF4-FFF2-40B4-BE49-F238E27FC236}">
                <a16:creationId xmlns:a16="http://schemas.microsoft.com/office/drawing/2014/main" id="{DF29B94A-3721-71E5-0217-FBDC45F85D37}"/>
              </a:ext>
            </a:extLst>
          </p:cNvPr>
          <p:cNvSpPr>
            <a:spLocks noGrp="1"/>
          </p:cNvSpPr>
          <p:nvPr>
            <p:ph idx="1"/>
          </p:nvPr>
        </p:nvSpPr>
        <p:spPr>
          <a:xfrm>
            <a:off x="446315" y="1066800"/>
            <a:ext cx="10505556" cy="5225142"/>
          </a:xfrm>
        </p:spPr>
        <p:txBody>
          <a:bodyPr>
            <a:normAutofit/>
          </a:bodyPr>
          <a:lstStyle/>
          <a:p>
            <a:r>
              <a:rPr lang="en-CA" dirty="0"/>
              <a:t>Table 2 Sheet –It includes Order Date and Sales represented using line chart where year is added Month year and thereafter subcategory is dragged into rows to see the entire chart.</a:t>
            </a:r>
          </a:p>
        </p:txBody>
      </p:sp>
      <p:pic>
        <p:nvPicPr>
          <p:cNvPr id="5" name="Picture 4">
            <a:extLst>
              <a:ext uri="{FF2B5EF4-FFF2-40B4-BE49-F238E27FC236}">
                <a16:creationId xmlns:a16="http://schemas.microsoft.com/office/drawing/2014/main" id="{04ABAB73-B5DE-FA20-73B9-3F9FCC137C7C}"/>
              </a:ext>
            </a:extLst>
          </p:cNvPr>
          <p:cNvPicPr>
            <a:picLocks noChangeAspect="1"/>
          </p:cNvPicPr>
          <p:nvPr/>
        </p:nvPicPr>
        <p:blipFill>
          <a:blip r:embed="rId2"/>
          <a:stretch>
            <a:fillRect/>
          </a:stretch>
        </p:blipFill>
        <p:spPr>
          <a:xfrm>
            <a:off x="688685" y="2304816"/>
            <a:ext cx="9892229" cy="4193954"/>
          </a:xfrm>
          <a:prstGeom prst="rect">
            <a:avLst/>
          </a:prstGeom>
        </p:spPr>
      </p:pic>
    </p:spTree>
    <p:extLst>
      <p:ext uri="{BB962C8B-B14F-4D97-AF65-F5344CB8AC3E}">
        <p14:creationId xmlns:p14="http://schemas.microsoft.com/office/powerpoint/2010/main" val="19613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C83F9-D651-51FD-EBCE-AC54476583A2}"/>
              </a:ext>
            </a:extLst>
          </p:cNvPr>
          <p:cNvSpPr>
            <a:spLocks noGrp="1"/>
          </p:cNvSpPr>
          <p:nvPr>
            <p:ph type="title"/>
          </p:nvPr>
        </p:nvSpPr>
        <p:spPr>
          <a:xfrm>
            <a:off x="598110" y="119743"/>
            <a:ext cx="10353761" cy="740229"/>
          </a:xfrm>
        </p:spPr>
        <p:txBody>
          <a:bodyPr/>
          <a:lstStyle/>
          <a:p>
            <a:r>
              <a:rPr lang="en-CA"/>
              <a:t>STEPS TAKEN</a:t>
            </a:r>
            <a:endParaRPr lang="en-CA" dirty="0"/>
          </a:p>
        </p:txBody>
      </p:sp>
      <p:sp>
        <p:nvSpPr>
          <p:cNvPr id="3" name="Content Placeholder 2">
            <a:extLst>
              <a:ext uri="{FF2B5EF4-FFF2-40B4-BE49-F238E27FC236}">
                <a16:creationId xmlns:a16="http://schemas.microsoft.com/office/drawing/2014/main" id="{DF29B94A-3721-71E5-0217-FBDC45F85D37}"/>
              </a:ext>
            </a:extLst>
          </p:cNvPr>
          <p:cNvSpPr>
            <a:spLocks noGrp="1"/>
          </p:cNvSpPr>
          <p:nvPr>
            <p:ph idx="1"/>
          </p:nvPr>
        </p:nvSpPr>
        <p:spPr>
          <a:xfrm>
            <a:off x="446315" y="1066800"/>
            <a:ext cx="10505556" cy="5225142"/>
          </a:xfrm>
        </p:spPr>
        <p:txBody>
          <a:bodyPr>
            <a:normAutofit/>
          </a:bodyPr>
          <a:lstStyle/>
          <a:p>
            <a:r>
              <a:rPr lang="en-CA" dirty="0"/>
              <a:t>Table 3 Sheet – It includes Sub-Category and Sales represented using the horizontal bar chart.</a:t>
            </a:r>
          </a:p>
        </p:txBody>
      </p:sp>
      <p:pic>
        <p:nvPicPr>
          <p:cNvPr id="5" name="Picture 4">
            <a:extLst>
              <a:ext uri="{FF2B5EF4-FFF2-40B4-BE49-F238E27FC236}">
                <a16:creationId xmlns:a16="http://schemas.microsoft.com/office/drawing/2014/main" id="{86DF8B01-CADC-3F3B-7053-08FBB90435E2}"/>
              </a:ext>
            </a:extLst>
          </p:cNvPr>
          <p:cNvPicPr>
            <a:picLocks noChangeAspect="1"/>
          </p:cNvPicPr>
          <p:nvPr/>
        </p:nvPicPr>
        <p:blipFill>
          <a:blip r:embed="rId2"/>
          <a:stretch>
            <a:fillRect/>
          </a:stretch>
        </p:blipFill>
        <p:spPr>
          <a:xfrm>
            <a:off x="695348" y="2133066"/>
            <a:ext cx="10820828" cy="3457837"/>
          </a:xfrm>
          <a:prstGeom prst="rect">
            <a:avLst/>
          </a:prstGeom>
        </p:spPr>
      </p:pic>
    </p:spTree>
    <p:extLst>
      <p:ext uri="{BB962C8B-B14F-4D97-AF65-F5344CB8AC3E}">
        <p14:creationId xmlns:p14="http://schemas.microsoft.com/office/powerpoint/2010/main" val="14627875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5E449-B95D-46A6-9234-5477BCBAD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BC83F9-D651-51FD-EBCE-AC54476583A2}"/>
              </a:ext>
            </a:extLst>
          </p:cNvPr>
          <p:cNvSpPr>
            <a:spLocks noGrp="1"/>
          </p:cNvSpPr>
          <p:nvPr>
            <p:ph type="title"/>
          </p:nvPr>
        </p:nvSpPr>
        <p:spPr>
          <a:xfrm>
            <a:off x="7859488" y="609600"/>
            <a:ext cx="3408068" cy="1326321"/>
          </a:xfrm>
        </p:spPr>
        <p:txBody>
          <a:bodyPr>
            <a:normAutofit/>
          </a:bodyPr>
          <a:lstStyle/>
          <a:p>
            <a:r>
              <a:rPr lang="en-CA" sz="2800">
                <a:solidFill>
                  <a:srgbClr val="FFFFFF"/>
                </a:solidFill>
              </a:rPr>
              <a:t>STEPS TAKEN</a:t>
            </a:r>
          </a:p>
        </p:txBody>
      </p:sp>
      <p:sp>
        <p:nvSpPr>
          <p:cNvPr id="12" name="Rectangle 11">
            <a:extLst>
              <a:ext uri="{FF2B5EF4-FFF2-40B4-BE49-F238E27FC236}">
                <a16:creationId xmlns:a16="http://schemas.microsoft.com/office/drawing/2014/main" id="{57B113FE-00ED-4DFD-B853-285DBAE33F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6696075" cy="5391150"/>
          </a:xfrm>
          <a:prstGeom prst="rect">
            <a:avLst/>
          </a:prstGeom>
          <a:solidFill>
            <a:schemeClr val="bg1"/>
          </a:solidFill>
          <a:ln w="190500" cap="sq">
            <a:solidFill>
              <a:schemeClr val="bg1"/>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682F782-8B53-C4CD-08C1-3E00CA523E5F}"/>
              </a:ext>
            </a:extLst>
          </p:cNvPr>
          <p:cNvPicPr>
            <a:picLocks noChangeAspect="1"/>
          </p:cNvPicPr>
          <p:nvPr/>
        </p:nvPicPr>
        <p:blipFill>
          <a:blip r:embed="rId2"/>
          <a:stretch>
            <a:fillRect/>
          </a:stretch>
        </p:blipFill>
        <p:spPr>
          <a:xfrm>
            <a:off x="1385987" y="1114868"/>
            <a:ext cx="5429051" cy="4628265"/>
          </a:xfrm>
          <a:prstGeom prst="rect">
            <a:avLst/>
          </a:prstGeom>
        </p:spPr>
      </p:pic>
      <p:sp>
        <p:nvSpPr>
          <p:cNvPr id="14" name="Rectangle 13">
            <a:extLst>
              <a:ext uri="{FF2B5EF4-FFF2-40B4-BE49-F238E27FC236}">
                <a16:creationId xmlns:a16="http://schemas.microsoft.com/office/drawing/2014/main" id="{08CC676F-74F1-441D-9B51-42C5B87F18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654" y="799817"/>
            <a:ext cx="6565717" cy="5258367"/>
          </a:xfrm>
          <a:prstGeom prst="rect">
            <a:avLst/>
          </a:prstGeom>
          <a:noFill/>
          <a:ln w="12700">
            <a:solidFill>
              <a:srgbClr val="2A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F29B94A-3721-71E5-0217-FBDC45F85D37}"/>
              </a:ext>
            </a:extLst>
          </p:cNvPr>
          <p:cNvSpPr>
            <a:spLocks noGrp="1"/>
          </p:cNvSpPr>
          <p:nvPr>
            <p:ph idx="1"/>
          </p:nvPr>
        </p:nvSpPr>
        <p:spPr>
          <a:xfrm>
            <a:off x="7859487" y="2096064"/>
            <a:ext cx="3408070" cy="3962120"/>
          </a:xfrm>
        </p:spPr>
        <p:txBody>
          <a:bodyPr>
            <a:normAutofit/>
          </a:bodyPr>
          <a:lstStyle/>
          <a:p>
            <a:pPr marL="0" indent="0">
              <a:buNone/>
            </a:pPr>
            <a:r>
              <a:rPr lang="en-CA" sz="2100" dirty="0">
                <a:solidFill>
                  <a:srgbClr val="FFFFFF"/>
                </a:solidFill>
              </a:rPr>
              <a:t>Once all the sheets are prepared for the Central Region, Dashboard for the  Central Region is built by combining the sheets into horizontal and vertical containers.</a:t>
            </a:r>
          </a:p>
        </p:txBody>
      </p:sp>
    </p:spTree>
    <p:extLst>
      <p:ext uri="{BB962C8B-B14F-4D97-AF65-F5344CB8AC3E}">
        <p14:creationId xmlns:p14="http://schemas.microsoft.com/office/powerpoint/2010/main" val="498936843"/>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71738-916D-188C-67A2-6979C7E68763}"/>
              </a:ext>
            </a:extLst>
          </p:cNvPr>
          <p:cNvSpPr>
            <a:spLocks noGrp="1"/>
          </p:cNvSpPr>
          <p:nvPr>
            <p:ph type="title"/>
          </p:nvPr>
        </p:nvSpPr>
        <p:spPr>
          <a:xfrm>
            <a:off x="752475" y="609600"/>
            <a:ext cx="3643150" cy="5603310"/>
          </a:xfrm>
        </p:spPr>
        <p:txBody>
          <a:bodyPr>
            <a:normAutofit/>
          </a:bodyPr>
          <a:lstStyle/>
          <a:p>
            <a:r>
              <a:rPr lang="en-CA"/>
              <a:t>Table of Contents</a:t>
            </a:r>
            <a:endParaRPr lang="en-CA" dirty="0"/>
          </a:p>
        </p:txBody>
      </p:sp>
      <p:graphicFrame>
        <p:nvGraphicFramePr>
          <p:cNvPr id="32" name="Content Placeholder 2">
            <a:extLst>
              <a:ext uri="{FF2B5EF4-FFF2-40B4-BE49-F238E27FC236}">
                <a16:creationId xmlns:a16="http://schemas.microsoft.com/office/drawing/2014/main" id="{B8215D1B-67C6-B226-BF5C-8887E0892267}"/>
              </a:ext>
            </a:extLst>
          </p:cNvPr>
          <p:cNvGraphicFramePr>
            <a:graphicFrameLocks noGrp="1"/>
          </p:cNvGraphicFramePr>
          <p:nvPr>
            <p:ph idx="1"/>
            <p:extLst>
              <p:ext uri="{D42A27DB-BD31-4B8C-83A1-F6EECF244321}">
                <p14:modId xmlns:p14="http://schemas.microsoft.com/office/powerpoint/2010/main" val="2410619296"/>
              </p:ext>
            </p:extLst>
          </p:nvPr>
        </p:nvGraphicFramePr>
        <p:xfrm>
          <a:off x="5127625" y="1114425"/>
          <a:ext cx="5924550" cy="4629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7391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C83F9-D651-51FD-EBCE-AC54476583A2}"/>
              </a:ext>
            </a:extLst>
          </p:cNvPr>
          <p:cNvSpPr>
            <a:spLocks noGrp="1"/>
          </p:cNvSpPr>
          <p:nvPr>
            <p:ph type="title"/>
          </p:nvPr>
        </p:nvSpPr>
        <p:spPr>
          <a:xfrm>
            <a:off x="598110" y="119743"/>
            <a:ext cx="10353761" cy="740229"/>
          </a:xfrm>
        </p:spPr>
        <p:txBody>
          <a:bodyPr/>
          <a:lstStyle/>
          <a:p>
            <a:r>
              <a:rPr lang="en-CA"/>
              <a:t>STEPS TAKEN</a:t>
            </a:r>
            <a:endParaRPr lang="en-CA" dirty="0"/>
          </a:p>
        </p:txBody>
      </p:sp>
      <p:sp>
        <p:nvSpPr>
          <p:cNvPr id="3" name="Content Placeholder 2">
            <a:extLst>
              <a:ext uri="{FF2B5EF4-FFF2-40B4-BE49-F238E27FC236}">
                <a16:creationId xmlns:a16="http://schemas.microsoft.com/office/drawing/2014/main" id="{DF29B94A-3721-71E5-0217-FBDC45F85D37}"/>
              </a:ext>
            </a:extLst>
          </p:cNvPr>
          <p:cNvSpPr>
            <a:spLocks noGrp="1"/>
          </p:cNvSpPr>
          <p:nvPr>
            <p:ph idx="1"/>
          </p:nvPr>
        </p:nvSpPr>
        <p:spPr>
          <a:xfrm>
            <a:off x="235133" y="1040675"/>
            <a:ext cx="11088188" cy="905691"/>
          </a:xfrm>
        </p:spPr>
        <p:txBody>
          <a:bodyPr>
            <a:normAutofit/>
          </a:bodyPr>
          <a:lstStyle/>
          <a:p>
            <a:pPr marL="0" indent="0">
              <a:buNone/>
            </a:pPr>
            <a:r>
              <a:rPr lang="en-CA" dirty="0"/>
              <a:t>For East Region, same steps are performed except for the Region filter which is replaced by the East region</a:t>
            </a:r>
          </a:p>
          <a:p>
            <a:endParaRPr lang="en-CA" dirty="0"/>
          </a:p>
        </p:txBody>
      </p:sp>
      <p:pic>
        <p:nvPicPr>
          <p:cNvPr id="6" name="Picture 5">
            <a:extLst>
              <a:ext uri="{FF2B5EF4-FFF2-40B4-BE49-F238E27FC236}">
                <a16:creationId xmlns:a16="http://schemas.microsoft.com/office/drawing/2014/main" id="{0F113AFC-D6DF-F3D2-25D5-494B0392ACEE}"/>
              </a:ext>
            </a:extLst>
          </p:cNvPr>
          <p:cNvPicPr>
            <a:picLocks noChangeAspect="1"/>
          </p:cNvPicPr>
          <p:nvPr/>
        </p:nvPicPr>
        <p:blipFill>
          <a:blip r:embed="rId2"/>
          <a:stretch>
            <a:fillRect/>
          </a:stretch>
        </p:blipFill>
        <p:spPr>
          <a:xfrm>
            <a:off x="235133" y="2136456"/>
            <a:ext cx="7273263" cy="4583707"/>
          </a:xfrm>
          <a:prstGeom prst="rect">
            <a:avLst/>
          </a:prstGeom>
        </p:spPr>
      </p:pic>
      <p:pic>
        <p:nvPicPr>
          <p:cNvPr id="5" name="Picture 4">
            <a:extLst>
              <a:ext uri="{FF2B5EF4-FFF2-40B4-BE49-F238E27FC236}">
                <a16:creationId xmlns:a16="http://schemas.microsoft.com/office/drawing/2014/main" id="{6302B6C9-FCBB-0978-757D-1C2D7850845C}"/>
              </a:ext>
            </a:extLst>
          </p:cNvPr>
          <p:cNvPicPr>
            <a:picLocks noChangeAspect="1"/>
          </p:cNvPicPr>
          <p:nvPr/>
        </p:nvPicPr>
        <p:blipFill>
          <a:blip r:embed="rId3"/>
          <a:stretch>
            <a:fillRect/>
          </a:stretch>
        </p:blipFill>
        <p:spPr>
          <a:xfrm>
            <a:off x="7824081" y="2136456"/>
            <a:ext cx="4132786" cy="4368847"/>
          </a:xfrm>
          <a:prstGeom prst="rect">
            <a:avLst/>
          </a:prstGeom>
        </p:spPr>
      </p:pic>
    </p:spTree>
    <p:extLst>
      <p:ext uri="{BB962C8B-B14F-4D97-AF65-F5344CB8AC3E}">
        <p14:creationId xmlns:p14="http://schemas.microsoft.com/office/powerpoint/2010/main" val="38568932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C83F9-D651-51FD-EBCE-AC54476583A2}"/>
              </a:ext>
            </a:extLst>
          </p:cNvPr>
          <p:cNvSpPr>
            <a:spLocks noGrp="1"/>
          </p:cNvSpPr>
          <p:nvPr>
            <p:ph type="title"/>
          </p:nvPr>
        </p:nvSpPr>
        <p:spPr>
          <a:xfrm>
            <a:off x="643467" y="643467"/>
            <a:ext cx="3361498" cy="715070"/>
          </a:xfrm>
        </p:spPr>
        <p:txBody>
          <a:bodyPr anchor="b">
            <a:normAutofit/>
          </a:bodyPr>
          <a:lstStyle/>
          <a:p>
            <a:pPr algn="l"/>
            <a:r>
              <a:rPr lang="en-CA" sz="2400" dirty="0"/>
              <a:t>STEPS TAKEN</a:t>
            </a:r>
          </a:p>
        </p:txBody>
      </p:sp>
      <p:sp>
        <p:nvSpPr>
          <p:cNvPr id="3" name="Content Placeholder 2">
            <a:extLst>
              <a:ext uri="{FF2B5EF4-FFF2-40B4-BE49-F238E27FC236}">
                <a16:creationId xmlns:a16="http://schemas.microsoft.com/office/drawing/2014/main" id="{DF29B94A-3721-71E5-0217-FBDC45F85D37}"/>
              </a:ext>
            </a:extLst>
          </p:cNvPr>
          <p:cNvSpPr>
            <a:spLocks noGrp="1"/>
          </p:cNvSpPr>
          <p:nvPr>
            <p:ph idx="1"/>
          </p:nvPr>
        </p:nvSpPr>
        <p:spPr>
          <a:xfrm>
            <a:off x="643467" y="1606731"/>
            <a:ext cx="3361498" cy="4517844"/>
          </a:xfrm>
        </p:spPr>
        <p:txBody>
          <a:bodyPr>
            <a:noAutofit/>
          </a:bodyPr>
          <a:lstStyle/>
          <a:p>
            <a:pPr marL="0" indent="0">
              <a:buNone/>
            </a:pPr>
            <a:r>
              <a:rPr lang="en-CA" sz="2100" dirty="0"/>
              <a:t>For the bottom of the East Region Dashboard, it is split into 3 sections which includes  Table 4, Table 5, and Table 6 sheets</a:t>
            </a:r>
          </a:p>
          <a:p>
            <a:r>
              <a:rPr lang="en-CA" sz="2100" dirty="0"/>
              <a:t>Table 4 Sheet – It includes Sub-Category, Total Sales, Minimum Sales and Maximum Sales in a tabular form.</a:t>
            </a:r>
          </a:p>
          <a:p>
            <a:pPr marL="0" indent="0">
              <a:buNone/>
            </a:pPr>
            <a:endParaRPr lang="en-CA" sz="2100" dirty="0"/>
          </a:p>
        </p:txBody>
      </p:sp>
      <p:sp>
        <p:nvSpPr>
          <p:cNvPr id="11" name="Rectangle 10">
            <a:extLst>
              <a:ext uri="{FF2B5EF4-FFF2-40B4-BE49-F238E27FC236}">
                <a16:creationId xmlns:a16="http://schemas.microsoft.com/office/drawing/2014/main" id="{B1007713-5891-46A9-BACA-FAD760FE2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8793" y="733425"/>
            <a:ext cx="6696075" cy="5391150"/>
          </a:xfrm>
          <a:prstGeom prst="rect">
            <a:avLst/>
          </a:prstGeom>
          <a:solidFill>
            <a:schemeClr val="bg2">
              <a:lumMod val="75000"/>
            </a:schemeClr>
          </a:solidFill>
          <a:ln w="190500" cap="sq">
            <a:solidFill>
              <a:schemeClr val="bg2">
                <a:lumMod val="75000"/>
              </a:schemeClr>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BB6AA7-7EAD-4D3B-9335-B6E8BD7E6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3972" y="799817"/>
            <a:ext cx="6565717"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F957E18-95B8-B7D4-8BF8-B3B250F8DA9F}"/>
              </a:ext>
            </a:extLst>
          </p:cNvPr>
          <p:cNvPicPr>
            <a:picLocks noChangeAspect="1"/>
          </p:cNvPicPr>
          <p:nvPr/>
        </p:nvPicPr>
        <p:blipFill>
          <a:blip r:embed="rId3"/>
          <a:stretch>
            <a:fillRect/>
          </a:stretch>
        </p:blipFill>
        <p:spPr>
          <a:xfrm>
            <a:off x="5802233" y="1127646"/>
            <a:ext cx="5157504" cy="4729410"/>
          </a:xfrm>
          <a:prstGeom prst="rect">
            <a:avLst/>
          </a:prstGeom>
        </p:spPr>
      </p:pic>
    </p:spTree>
    <p:extLst>
      <p:ext uri="{BB962C8B-B14F-4D97-AF65-F5344CB8AC3E}">
        <p14:creationId xmlns:p14="http://schemas.microsoft.com/office/powerpoint/2010/main" val="27357543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C83F9-D651-51FD-EBCE-AC54476583A2}"/>
              </a:ext>
            </a:extLst>
          </p:cNvPr>
          <p:cNvSpPr>
            <a:spLocks noGrp="1"/>
          </p:cNvSpPr>
          <p:nvPr>
            <p:ph type="title"/>
          </p:nvPr>
        </p:nvSpPr>
        <p:spPr>
          <a:xfrm>
            <a:off x="598110" y="119743"/>
            <a:ext cx="10353761" cy="740229"/>
          </a:xfrm>
        </p:spPr>
        <p:txBody>
          <a:bodyPr/>
          <a:lstStyle/>
          <a:p>
            <a:r>
              <a:rPr lang="en-CA"/>
              <a:t>STEPS TAKEN</a:t>
            </a:r>
            <a:endParaRPr lang="en-CA" dirty="0"/>
          </a:p>
        </p:txBody>
      </p:sp>
      <p:sp>
        <p:nvSpPr>
          <p:cNvPr id="3" name="Content Placeholder 2">
            <a:extLst>
              <a:ext uri="{FF2B5EF4-FFF2-40B4-BE49-F238E27FC236}">
                <a16:creationId xmlns:a16="http://schemas.microsoft.com/office/drawing/2014/main" id="{DF29B94A-3721-71E5-0217-FBDC45F85D37}"/>
              </a:ext>
            </a:extLst>
          </p:cNvPr>
          <p:cNvSpPr>
            <a:spLocks noGrp="1"/>
          </p:cNvSpPr>
          <p:nvPr>
            <p:ph idx="1"/>
          </p:nvPr>
        </p:nvSpPr>
        <p:spPr>
          <a:xfrm>
            <a:off x="446315" y="1066800"/>
            <a:ext cx="10505556" cy="5225142"/>
          </a:xfrm>
        </p:spPr>
        <p:txBody>
          <a:bodyPr>
            <a:normAutofit/>
          </a:bodyPr>
          <a:lstStyle/>
          <a:p>
            <a:r>
              <a:rPr lang="en-CA" dirty="0"/>
              <a:t>Table 5 Sheet –It includes Order Date and Sales represented using line chart where year is added Month year and thereafter subcategory is dragged into rows to see the entire chart.</a:t>
            </a:r>
          </a:p>
        </p:txBody>
      </p:sp>
      <p:pic>
        <p:nvPicPr>
          <p:cNvPr id="6" name="Picture 5">
            <a:extLst>
              <a:ext uri="{FF2B5EF4-FFF2-40B4-BE49-F238E27FC236}">
                <a16:creationId xmlns:a16="http://schemas.microsoft.com/office/drawing/2014/main" id="{584A4809-79AD-6BF6-B26E-CF5CF1F49726}"/>
              </a:ext>
            </a:extLst>
          </p:cNvPr>
          <p:cNvPicPr>
            <a:picLocks noChangeAspect="1"/>
          </p:cNvPicPr>
          <p:nvPr/>
        </p:nvPicPr>
        <p:blipFill>
          <a:blip r:embed="rId2"/>
          <a:stretch>
            <a:fillRect/>
          </a:stretch>
        </p:blipFill>
        <p:spPr>
          <a:xfrm>
            <a:off x="685510" y="2314283"/>
            <a:ext cx="10027165" cy="3892750"/>
          </a:xfrm>
          <a:prstGeom prst="rect">
            <a:avLst/>
          </a:prstGeom>
        </p:spPr>
      </p:pic>
    </p:spTree>
    <p:extLst>
      <p:ext uri="{BB962C8B-B14F-4D97-AF65-F5344CB8AC3E}">
        <p14:creationId xmlns:p14="http://schemas.microsoft.com/office/powerpoint/2010/main" val="17708368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C83F9-D651-51FD-EBCE-AC54476583A2}"/>
              </a:ext>
            </a:extLst>
          </p:cNvPr>
          <p:cNvSpPr>
            <a:spLocks noGrp="1"/>
          </p:cNvSpPr>
          <p:nvPr>
            <p:ph type="title"/>
          </p:nvPr>
        </p:nvSpPr>
        <p:spPr>
          <a:xfrm>
            <a:off x="598110" y="119743"/>
            <a:ext cx="10353761" cy="740229"/>
          </a:xfrm>
        </p:spPr>
        <p:txBody>
          <a:bodyPr/>
          <a:lstStyle/>
          <a:p>
            <a:r>
              <a:rPr lang="en-CA"/>
              <a:t>STEPS TAKEN</a:t>
            </a:r>
            <a:endParaRPr lang="en-CA" dirty="0"/>
          </a:p>
        </p:txBody>
      </p:sp>
      <p:sp>
        <p:nvSpPr>
          <p:cNvPr id="3" name="Content Placeholder 2">
            <a:extLst>
              <a:ext uri="{FF2B5EF4-FFF2-40B4-BE49-F238E27FC236}">
                <a16:creationId xmlns:a16="http://schemas.microsoft.com/office/drawing/2014/main" id="{DF29B94A-3721-71E5-0217-FBDC45F85D37}"/>
              </a:ext>
            </a:extLst>
          </p:cNvPr>
          <p:cNvSpPr>
            <a:spLocks noGrp="1"/>
          </p:cNvSpPr>
          <p:nvPr>
            <p:ph idx="1"/>
          </p:nvPr>
        </p:nvSpPr>
        <p:spPr>
          <a:xfrm>
            <a:off x="446315" y="1066800"/>
            <a:ext cx="10505556" cy="5225142"/>
          </a:xfrm>
        </p:spPr>
        <p:txBody>
          <a:bodyPr>
            <a:normAutofit/>
          </a:bodyPr>
          <a:lstStyle/>
          <a:p>
            <a:r>
              <a:rPr lang="en-CA" dirty="0"/>
              <a:t>Table 6 Sheet – It includes Sub-Category and Sales represented using the horizontal bar chart.</a:t>
            </a:r>
          </a:p>
        </p:txBody>
      </p:sp>
      <p:pic>
        <p:nvPicPr>
          <p:cNvPr id="6" name="Picture 5">
            <a:extLst>
              <a:ext uri="{FF2B5EF4-FFF2-40B4-BE49-F238E27FC236}">
                <a16:creationId xmlns:a16="http://schemas.microsoft.com/office/drawing/2014/main" id="{37BB3935-4731-6071-08F5-22AA92AB3A7A}"/>
              </a:ext>
            </a:extLst>
          </p:cNvPr>
          <p:cNvPicPr>
            <a:picLocks noChangeAspect="1"/>
          </p:cNvPicPr>
          <p:nvPr/>
        </p:nvPicPr>
        <p:blipFill>
          <a:blip r:embed="rId2"/>
          <a:stretch>
            <a:fillRect/>
          </a:stretch>
        </p:blipFill>
        <p:spPr>
          <a:xfrm>
            <a:off x="598110" y="2284915"/>
            <a:ext cx="9722350" cy="3359323"/>
          </a:xfrm>
          <a:prstGeom prst="rect">
            <a:avLst/>
          </a:prstGeom>
        </p:spPr>
      </p:pic>
    </p:spTree>
    <p:extLst>
      <p:ext uri="{BB962C8B-B14F-4D97-AF65-F5344CB8AC3E}">
        <p14:creationId xmlns:p14="http://schemas.microsoft.com/office/powerpoint/2010/main" val="14547795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5E449-B95D-46A6-9234-5477BCBAD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BC83F9-D651-51FD-EBCE-AC54476583A2}"/>
              </a:ext>
            </a:extLst>
          </p:cNvPr>
          <p:cNvSpPr>
            <a:spLocks noGrp="1"/>
          </p:cNvSpPr>
          <p:nvPr>
            <p:ph type="title"/>
          </p:nvPr>
        </p:nvSpPr>
        <p:spPr>
          <a:xfrm>
            <a:off x="7859488" y="609600"/>
            <a:ext cx="3408068" cy="1326321"/>
          </a:xfrm>
        </p:spPr>
        <p:txBody>
          <a:bodyPr>
            <a:normAutofit/>
          </a:bodyPr>
          <a:lstStyle/>
          <a:p>
            <a:r>
              <a:rPr lang="en-CA" sz="2800">
                <a:solidFill>
                  <a:srgbClr val="FFFFFF"/>
                </a:solidFill>
              </a:rPr>
              <a:t>STEPS TAKEN</a:t>
            </a:r>
          </a:p>
        </p:txBody>
      </p:sp>
      <p:sp>
        <p:nvSpPr>
          <p:cNvPr id="12" name="Rectangle 11">
            <a:extLst>
              <a:ext uri="{FF2B5EF4-FFF2-40B4-BE49-F238E27FC236}">
                <a16:creationId xmlns:a16="http://schemas.microsoft.com/office/drawing/2014/main" id="{57B113FE-00ED-4DFD-B853-285DBAE33F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6696075" cy="5391150"/>
          </a:xfrm>
          <a:prstGeom prst="rect">
            <a:avLst/>
          </a:prstGeom>
          <a:solidFill>
            <a:schemeClr val="bg1"/>
          </a:solidFill>
          <a:ln w="190500" cap="sq">
            <a:solidFill>
              <a:schemeClr val="bg1"/>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8CC676F-74F1-441D-9B51-42C5B87F18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654" y="799817"/>
            <a:ext cx="6565717" cy="5258367"/>
          </a:xfrm>
          <a:prstGeom prst="rect">
            <a:avLst/>
          </a:prstGeom>
          <a:noFill/>
          <a:ln w="12700">
            <a:solidFill>
              <a:srgbClr val="2A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F29B94A-3721-71E5-0217-FBDC45F85D37}"/>
              </a:ext>
            </a:extLst>
          </p:cNvPr>
          <p:cNvSpPr>
            <a:spLocks noGrp="1"/>
          </p:cNvSpPr>
          <p:nvPr>
            <p:ph idx="1"/>
          </p:nvPr>
        </p:nvSpPr>
        <p:spPr>
          <a:xfrm>
            <a:off x="7859487" y="2096064"/>
            <a:ext cx="3408070" cy="3962120"/>
          </a:xfrm>
        </p:spPr>
        <p:txBody>
          <a:bodyPr>
            <a:normAutofit/>
          </a:bodyPr>
          <a:lstStyle/>
          <a:p>
            <a:pPr marL="0" indent="0">
              <a:buNone/>
            </a:pPr>
            <a:r>
              <a:rPr lang="en-CA" sz="2100" dirty="0">
                <a:solidFill>
                  <a:srgbClr val="FFFFFF"/>
                </a:solidFill>
              </a:rPr>
              <a:t>Once all the sheets are prepared for the East Region, Dashboard for the  East Region is built by combining the sheets into horizontal and vertical containers.</a:t>
            </a:r>
          </a:p>
        </p:txBody>
      </p:sp>
      <p:pic>
        <p:nvPicPr>
          <p:cNvPr id="6" name="Picture 5">
            <a:extLst>
              <a:ext uri="{FF2B5EF4-FFF2-40B4-BE49-F238E27FC236}">
                <a16:creationId xmlns:a16="http://schemas.microsoft.com/office/drawing/2014/main" id="{B8C4B76B-2036-1B29-4C50-BFF01AA1A547}"/>
              </a:ext>
            </a:extLst>
          </p:cNvPr>
          <p:cNvPicPr>
            <a:picLocks noChangeAspect="1"/>
          </p:cNvPicPr>
          <p:nvPr/>
        </p:nvPicPr>
        <p:blipFill>
          <a:blip r:embed="rId2"/>
          <a:stretch>
            <a:fillRect/>
          </a:stretch>
        </p:blipFill>
        <p:spPr>
          <a:xfrm>
            <a:off x="1097280" y="1174014"/>
            <a:ext cx="6286091" cy="4509972"/>
          </a:xfrm>
          <a:prstGeom prst="rect">
            <a:avLst/>
          </a:prstGeom>
        </p:spPr>
      </p:pic>
    </p:spTree>
    <p:extLst>
      <p:ext uri="{BB962C8B-B14F-4D97-AF65-F5344CB8AC3E}">
        <p14:creationId xmlns:p14="http://schemas.microsoft.com/office/powerpoint/2010/main" val="3375056637"/>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C6EFF0F-456A-B49D-ED76-EE0457CF909F}"/>
              </a:ext>
            </a:extLst>
          </p:cNvPr>
          <p:cNvPicPr>
            <a:picLocks noGrp="1" noChangeAspect="1"/>
          </p:cNvPicPr>
          <p:nvPr>
            <p:ph idx="1"/>
          </p:nvPr>
        </p:nvPicPr>
        <p:blipFill>
          <a:blip r:embed="rId2"/>
          <a:stretch>
            <a:fillRect/>
          </a:stretch>
        </p:blipFill>
        <p:spPr>
          <a:xfrm>
            <a:off x="378823" y="274321"/>
            <a:ext cx="11493576" cy="6139542"/>
          </a:xfrm>
        </p:spPr>
      </p:pic>
    </p:spTree>
    <p:extLst>
      <p:ext uri="{BB962C8B-B14F-4D97-AF65-F5344CB8AC3E}">
        <p14:creationId xmlns:p14="http://schemas.microsoft.com/office/powerpoint/2010/main" val="30087261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C83F9-D651-51FD-EBCE-AC54476583A2}"/>
              </a:ext>
            </a:extLst>
          </p:cNvPr>
          <p:cNvSpPr>
            <a:spLocks noGrp="1"/>
          </p:cNvSpPr>
          <p:nvPr>
            <p:ph type="title"/>
          </p:nvPr>
        </p:nvSpPr>
        <p:spPr>
          <a:xfrm>
            <a:off x="913794" y="191588"/>
            <a:ext cx="10353761" cy="840377"/>
          </a:xfrm>
        </p:spPr>
        <p:txBody>
          <a:bodyPr/>
          <a:lstStyle/>
          <a:p>
            <a:r>
              <a:rPr lang="en-CA" dirty="0"/>
              <a:t>Key findings </a:t>
            </a:r>
          </a:p>
        </p:txBody>
      </p:sp>
      <p:sp>
        <p:nvSpPr>
          <p:cNvPr id="3" name="Content Placeholder 2">
            <a:extLst>
              <a:ext uri="{FF2B5EF4-FFF2-40B4-BE49-F238E27FC236}">
                <a16:creationId xmlns:a16="http://schemas.microsoft.com/office/drawing/2014/main" id="{DF29B94A-3721-71E5-0217-FBDC45F85D37}"/>
              </a:ext>
            </a:extLst>
          </p:cNvPr>
          <p:cNvSpPr>
            <a:spLocks noGrp="1"/>
          </p:cNvSpPr>
          <p:nvPr>
            <p:ph idx="1"/>
          </p:nvPr>
        </p:nvSpPr>
        <p:spPr>
          <a:xfrm>
            <a:off x="913794" y="1031965"/>
            <a:ext cx="10725211" cy="5342709"/>
          </a:xfrm>
        </p:spPr>
        <p:txBody>
          <a:bodyPr>
            <a:normAutofit/>
          </a:bodyPr>
          <a:lstStyle/>
          <a:p>
            <a:r>
              <a:rPr lang="en-CA" sz="2100" dirty="0"/>
              <a:t>Total Sales for East Region &gt; Total Sales for Central Region</a:t>
            </a:r>
          </a:p>
          <a:p>
            <a:r>
              <a:rPr lang="en-CA" sz="2100" dirty="0"/>
              <a:t>Sum of Sales was highest for Chairs subcategory for Central Region whereas Sum of Sales was highest for Phones subcategory for East Region</a:t>
            </a:r>
          </a:p>
          <a:p>
            <a:pPr marL="0" indent="0">
              <a:buNone/>
            </a:pPr>
            <a:r>
              <a:rPr lang="en-CA" sz="2100" dirty="0"/>
              <a:t> </a:t>
            </a:r>
          </a:p>
        </p:txBody>
      </p:sp>
    </p:spTree>
    <p:extLst>
      <p:ext uri="{BB962C8B-B14F-4D97-AF65-F5344CB8AC3E}">
        <p14:creationId xmlns:p14="http://schemas.microsoft.com/office/powerpoint/2010/main" val="8768631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29B94A-3721-71E5-0217-FBDC45F85D37}"/>
              </a:ext>
            </a:extLst>
          </p:cNvPr>
          <p:cNvSpPr>
            <a:spLocks noGrp="1"/>
          </p:cNvSpPr>
          <p:nvPr>
            <p:ph idx="1"/>
          </p:nvPr>
        </p:nvSpPr>
        <p:spPr>
          <a:xfrm>
            <a:off x="913794" y="1031965"/>
            <a:ext cx="10725211" cy="5342709"/>
          </a:xfrm>
        </p:spPr>
        <p:txBody>
          <a:bodyPr>
            <a:normAutofit/>
          </a:bodyPr>
          <a:lstStyle/>
          <a:p>
            <a:pPr marL="0" indent="0" algn="ctr">
              <a:buNone/>
            </a:pPr>
            <a:endParaRPr lang="en-CA" sz="4200" dirty="0"/>
          </a:p>
          <a:p>
            <a:pPr marL="0" indent="0" algn="ctr">
              <a:buNone/>
            </a:pPr>
            <a:endParaRPr lang="en-CA" sz="4200" dirty="0"/>
          </a:p>
          <a:p>
            <a:pPr marL="0" indent="0" algn="ctr">
              <a:buNone/>
            </a:pPr>
            <a:r>
              <a:rPr lang="en-CA" sz="4200" dirty="0"/>
              <a:t>THANK YOU</a:t>
            </a:r>
          </a:p>
        </p:txBody>
      </p:sp>
    </p:spTree>
    <p:extLst>
      <p:ext uri="{BB962C8B-B14F-4D97-AF65-F5344CB8AC3E}">
        <p14:creationId xmlns:p14="http://schemas.microsoft.com/office/powerpoint/2010/main" val="4293139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46DBB1A9-22FF-46E7-97B9-AE5477475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4AD081-E9C5-80F2-80F6-9F70525B9311}"/>
              </a:ext>
            </a:extLst>
          </p:cNvPr>
          <p:cNvSpPr>
            <a:spLocks noGrp="1"/>
          </p:cNvSpPr>
          <p:nvPr>
            <p:ph type="ctrTitle"/>
          </p:nvPr>
        </p:nvSpPr>
        <p:spPr>
          <a:xfrm>
            <a:off x="1282703" y="1289888"/>
            <a:ext cx="5854698" cy="4278224"/>
          </a:xfrm>
        </p:spPr>
        <p:txBody>
          <a:bodyPr anchor="ctr">
            <a:normAutofit/>
          </a:bodyPr>
          <a:lstStyle/>
          <a:p>
            <a:pPr algn="r"/>
            <a:r>
              <a:rPr lang="en-CA" sz="5400"/>
              <a:t>Objective</a:t>
            </a:r>
          </a:p>
        </p:txBody>
      </p:sp>
      <p:sp>
        <p:nvSpPr>
          <p:cNvPr id="3" name="Subtitle 2">
            <a:extLst>
              <a:ext uri="{FF2B5EF4-FFF2-40B4-BE49-F238E27FC236}">
                <a16:creationId xmlns:a16="http://schemas.microsoft.com/office/drawing/2014/main" id="{D280727C-1C2D-FF7D-C62F-CEA21E755B91}"/>
              </a:ext>
            </a:extLst>
          </p:cNvPr>
          <p:cNvSpPr>
            <a:spLocks noGrp="1"/>
          </p:cNvSpPr>
          <p:nvPr>
            <p:ph type="subTitle" idx="1"/>
          </p:nvPr>
        </p:nvSpPr>
        <p:spPr>
          <a:xfrm>
            <a:off x="7918221" y="1289889"/>
            <a:ext cx="2989891" cy="4278223"/>
          </a:xfrm>
        </p:spPr>
        <p:txBody>
          <a:bodyPr anchor="ctr">
            <a:normAutofit/>
          </a:bodyPr>
          <a:lstStyle/>
          <a:p>
            <a:pPr algn="l"/>
            <a:r>
              <a:rPr lang="en-US" sz="2100" b="0" i="0" dirty="0">
                <a:effectLst/>
              </a:rPr>
              <a:t>Help the organization by creating a dashboard to visualize the sales comparison between two selected regions.</a:t>
            </a:r>
          </a:p>
          <a:p>
            <a:pPr algn="l"/>
            <a:endParaRPr lang="en-CA" dirty="0"/>
          </a:p>
        </p:txBody>
      </p:sp>
      <p:cxnSp>
        <p:nvCxnSpPr>
          <p:cNvPr id="26" name="Straight Connector 25">
            <a:extLst>
              <a:ext uri="{FF2B5EF4-FFF2-40B4-BE49-F238E27FC236}">
                <a16:creationId xmlns:a16="http://schemas.microsoft.com/office/drawing/2014/main" id="{3A1AAD47-56AD-4EE6-A88C-981D060DC2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7811" y="2473325"/>
            <a:ext cx="0" cy="191135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9887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AF3C5BA0-8B24-4B05-A9E7-20545338C2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4AD081-E9C5-80F2-80F6-9F70525B9311}"/>
              </a:ext>
            </a:extLst>
          </p:cNvPr>
          <p:cNvSpPr>
            <a:spLocks noGrp="1"/>
          </p:cNvSpPr>
          <p:nvPr>
            <p:ph type="ctrTitle"/>
          </p:nvPr>
        </p:nvSpPr>
        <p:spPr>
          <a:xfrm>
            <a:off x="4927471" y="628651"/>
            <a:ext cx="6588253" cy="1102178"/>
          </a:xfrm>
        </p:spPr>
        <p:txBody>
          <a:bodyPr>
            <a:normAutofit/>
          </a:bodyPr>
          <a:lstStyle/>
          <a:p>
            <a:r>
              <a:rPr lang="en-CA">
                <a:solidFill>
                  <a:srgbClr val="FFFFFF"/>
                </a:solidFill>
              </a:rPr>
              <a:t>Description</a:t>
            </a:r>
            <a:endParaRPr lang="en-CA" dirty="0">
              <a:solidFill>
                <a:srgbClr val="FFFFFF"/>
              </a:solidFill>
            </a:endParaRPr>
          </a:p>
        </p:txBody>
      </p:sp>
      <p:sp>
        <p:nvSpPr>
          <p:cNvPr id="3" name="Subtitle 2">
            <a:extLst>
              <a:ext uri="{FF2B5EF4-FFF2-40B4-BE49-F238E27FC236}">
                <a16:creationId xmlns:a16="http://schemas.microsoft.com/office/drawing/2014/main" id="{D280727C-1C2D-FF7D-C62F-CEA21E755B91}"/>
              </a:ext>
            </a:extLst>
          </p:cNvPr>
          <p:cNvSpPr>
            <a:spLocks noGrp="1"/>
          </p:cNvSpPr>
          <p:nvPr>
            <p:ph type="subTitle" idx="1"/>
          </p:nvPr>
        </p:nvSpPr>
        <p:spPr>
          <a:xfrm>
            <a:off x="4927471" y="1850571"/>
            <a:ext cx="6654928" cy="4245429"/>
          </a:xfrm>
        </p:spPr>
        <p:txBody>
          <a:bodyPr>
            <a:normAutofit/>
          </a:bodyPr>
          <a:lstStyle/>
          <a:p>
            <a:pPr algn="just">
              <a:lnSpc>
                <a:spcPct val="110000"/>
              </a:lnSpc>
            </a:pPr>
            <a:r>
              <a:rPr lang="en-US" sz="2100" dirty="0">
                <a:solidFill>
                  <a:srgbClr val="FFFFFF"/>
                </a:solidFill>
              </a:rPr>
              <a:t>The director of a leading organization wants to compare the sales between two regions. He has asked each region’s operators to record the sales data to compare by region. The upper management wants to visualize the sales data using a dashboard to understand the performance between them and suggest the necessary improvements.</a:t>
            </a:r>
            <a:endParaRPr lang="en-CA" sz="2100" dirty="0">
              <a:solidFill>
                <a:srgbClr val="FFFFFF"/>
              </a:solidFill>
            </a:endParaRPr>
          </a:p>
        </p:txBody>
      </p:sp>
      <p:sp>
        <p:nvSpPr>
          <p:cNvPr id="51" name="Rectangle 50">
            <a:extLst>
              <a:ext uri="{FF2B5EF4-FFF2-40B4-BE49-F238E27FC236}">
                <a16:creationId xmlns:a16="http://schemas.microsoft.com/office/drawing/2014/main" id="{724FDB7F-33A2-451F-BA20-13ED87CF4B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3743325" cy="5391150"/>
          </a:xfrm>
          <a:prstGeom prst="rect">
            <a:avLst/>
          </a:prstGeom>
          <a:solidFill>
            <a:schemeClr val="bg1"/>
          </a:solidFill>
          <a:ln w="190500" cap="sq">
            <a:solidFill>
              <a:schemeClr val="bg1"/>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Graphic 46" descr="Eye">
            <a:extLst>
              <a:ext uri="{FF2B5EF4-FFF2-40B4-BE49-F238E27FC236}">
                <a16:creationId xmlns:a16="http://schemas.microsoft.com/office/drawing/2014/main" id="{058A5ED4-24B1-3A64-BF22-20B6C200D4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1857" y="1946720"/>
            <a:ext cx="2964561" cy="2964561"/>
          </a:xfrm>
          <a:prstGeom prst="rect">
            <a:avLst/>
          </a:prstGeom>
        </p:spPr>
      </p:pic>
      <p:sp>
        <p:nvSpPr>
          <p:cNvPr id="53" name="Rectangle 52">
            <a:extLst>
              <a:ext uri="{FF2B5EF4-FFF2-40B4-BE49-F238E27FC236}">
                <a16:creationId xmlns:a16="http://schemas.microsoft.com/office/drawing/2014/main" id="{1460027F-6625-463B-B6D4-594AC32F23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340" y="804806"/>
            <a:ext cx="3625595" cy="5248389"/>
          </a:xfrm>
          <a:prstGeom prst="rect">
            <a:avLst/>
          </a:prstGeom>
          <a:noFill/>
          <a:ln w="12700">
            <a:solidFill>
              <a:srgbClr val="2A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671480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207AA-447A-27A6-8885-8990AF2159B0}"/>
              </a:ext>
            </a:extLst>
          </p:cNvPr>
          <p:cNvSpPr>
            <a:spLocks noGrp="1"/>
          </p:cNvSpPr>
          <p:nvPr>
            <p:ph type="title"/>
          </p:nvPr>
        </p:nvSpPr>
        <p:spPr>
          <a:xfrm>
            <a:off x="752475" y="609600"/>
            <a:ext cx="3643150" cy="5603310"/>
          </a:xfrm>
        </p:spPr>
        <p:txBody>
          <a:bodyPr>
            <a:normAutofit/>
          </a:bodyPr>
          <a:lstStyle/>
          <a:p>
            <a:r>
              <a:rPr lang="en-CA" dirty="0"/>
              <a:t>PROBLEM STATEMENT &amp; MOTIVATION</a:t>
            </a:r>
          </a:p>
        </p:txBody>
      </p:sp>
      <p:graphicFrame>
        <p:nvGraphicFramePr>
          <p:cNvPr id="8" name="Content Placeholder 2">
            <a:extLst>
              <a:ext uri="{FF2B5EF4-FFF2-40B4-BE49-F238E27FC236}">
                <a16:creationId xmlns:a16="http://schemas.microsoft.com/office/drawing/2014/main" id="{4FFDD246-8149-B6FD-92BD-A12DB1C6995C}"/>
              </a:ext>
            </a:extLst>
          </p:cNvPr>
          <p:cNvGraphicFramePr>
            <a:graphicFrameLocks noGrp="1"/>
          </p:cNvGraphicFramePr>
          <p:nvPr>
            <p:ph idx="1"/>
            <p:extLst>
              <p:ext uri="{D42A27DB-BD31-4B8C-83A1-F6EECF244321}">
                <p14:modId xmlns:p14="http://schemas.microsoft.com/office/powerpoint/2010/main" val="2754777718"/>
              </p:ext>
            </p:extLst>
          </p:nvPr>
        </p:nvGraphicFramePr>
        <p:xfrm>
          <a:off x="4637314" y="1114424"/>
          <a:ext cx="6975565" cy="48944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58746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C83F9-D651-51FD-EBCE-AC54476583A2}"/>
              </a:ext>
            </a:extLst>
          </p:cNvPr>
          <p:cNvSpPr>
            <a:spLocks noGrp="1"/>
          </p:cNvSpPr>
          <p:nvPr>
            <p:ph type="title"/>
          </p:nvPr>
        </p:nvSpPr>
        <p:spPr>
          <a:xfrm>
            <a:off x="6631100" y="272144"/>
            <a:ext cx="4754022" cy="696686"/>
          </a:xfrm>
        </p:spPr>
        <p:txBody>
          <a:bodyPr>
            <a:normAutofit/>
          </a:bodyPr>
          <a:lstStyle/>
          <a:p>
            <a:r>
              <a:rPr lang="en-CA" dirty="0"/>
              <a:t>TASKS</a:t>
            </a:r>
          </a:p>
        </p:txBody>
      </p:sp>
      <p:pic>
        <p:nvPicPr>
          <p:cNvPr id="17" name="Picture 16" descr="Financial graphs on a dark display">
            <a:extLst>
              <a:ext uri="{FF2B5EF4-FFF2-40B4-BE49-F238E27FC236}">
                <a16:creationId xmlns:a16="http://schemas.microsoft.com/office/drawing/2014/main" id="{0AA4C282-C5D5-FE2B-B639-BCB693BD7667}"/>
              </a:ext>
            </a:extLst>
          </p:cNvPr>
          <p:cNvPicPr>
            <a:picLocks noChangeAspect="1"/>
          </p:cNvPicPr>
          <p:nvPr/>
        </p:nvPicPr>
        <p:blipFill>
          <a:blip r:embed="rId3"/>
          <a:srcRect l="20861" r="23584"/>
          <a:stretch/>
        </p:blipFill>
        <p:spPr>
          <a:xfrm>
            <a:off x="20" y="10"/>
            <a:ext cx="6095980" cy="6857990"/>
          </a:xfrm>
          <a:prstGeom prst="rect">
            <a:avLst/>
          </a:prstGeom>
        </p:spPr>
      </p:pic>
      <p:sp>
        <p:nvSpPr>
          <p:cNvPr id="18" name="Content Placeholder 2">
            <a:extLst>
              <a:ext uri="{FF2B5EF4-FFF2-40B4-BE49-F238E27FC236}">
                <a16:creationId xmlns:a16="http://schemas.microsoft.com/office/drawing/2014/main" id="{DF29B94A-3721-71E5-0217-FBDC45F85D37}"/>
              </a:ext>
            </a:extLst>
          </p:cNvPr>
          <p:cNvSpPr>
            <a:spLocks noGrp="1"/>
          </p:cNvSpPr>
          <p:nvPr>
            <p:ph idx="1"/>
          </p:nvPr>
        </p:nvSpPr>
        <p:spPr>
          <a:xfrm>
            <a:off x="6304527" y="877390"/>
            <a:ext cx="5778615" cy="5843449"/>
          </a:xfrm>
        </p:spPr>
        <p:txBody>
          <a:bodyPr>
            <a:noAutofit/>
          </a:bodyPr>
          <a:lstStyle/>
          <a:p>
            <a:pPr>
              <a:lnSpc>
                <a:spcPct val="110000"/>
              </a:lnSpc>
            </a:pPr>
            <a:r>
              <a:rPr lang="en-US" sz="2100" b="0" i="0" u="none" strike="noStrike" baseline="0" dirty="0"/>
              <a:t>Compare two regions Central Region and East Region by creating a Dashboard</a:t>
            </a:r>
          </a:p>
          <a:p>
            <a:pPr marL="0" indent="0">
              <a:lnSpc>
                <a:spcPct val="110000"/>
              </a:lnSpc>
              <a:buNone/>
            </a:pPr>
            <a:endParaRPr lang="en-CA" sz="2100" b="0" i="0" u="none" strike="noStrike" baseline="0" dirty="0"/>
          </a:p>
          <a:p>
            <a:pPr marL="0" indent="0">
              <a:lnSpc>
                <a:spcPct val="110000"/>
              </a:lnSpc>
              <a:buNone/>
            </a:pPr>
            <a:r>
              <a:rPr lang="en-US" sz="2100" b="0" i="0" u="none" strike="noStrike" baseline="0" dirty="0"/>
              <a:t>Partition the dashboard to display the details of the Central region and East region.</a:t>
            </a:r>
          </a:p>
          <a:p>
            <a:pPr>
              <a:lnSpc>
                <a:spcPct val="110000"/>
              </a:lnSpc>
            </a:pPr>
            <a:r>
              <a:rPr lang="en-CA" sz="2100" b="0" i="0" u="none" strike="noStrike" baseline="0" dirty="0"/>
              <a:t>First Order Date</a:t>
            </a:r>
          </a:p>
          <a:p>
            <a:pPr>
              <a:lnSpc>
                <a:spcPct val="110000"/>
              </a:lnSpc>
            </a:pPr>
            <a:r>
              <a:rPr lang="en-CA" sz="2100" b="0" i="0" u="none" strike="noStrike" baseline="0" dirty="0"/>
              <a:t>Total Sales</a:t>
            </a:r>
          </a:p>
          <a:p>
            <a:pPr>
              <a:lnSpc>
                <a:spcPct val="110000"/>
              </a:lnSpc>
            </a:pPr>
            <a:r>
              <a:rPr lang="en-CA" sz="2100" b="0" i="0" u="none" strike="noStrike" baseline="0" dirty="0"/>
              <a:t>Average Sales per Order</a:t>
            </a:r>
          </a:p>
          <a:p>
            <a:pPr>
              <a:lnSpc>
                <a:spcPct val="110000"/>
              </a:lnSpc>
            </a:pPr>
            <a:r>
              <a:rPr lang="en-CA" sz="2100" b="0" i="0" u="none" strike="noStrike" baseline="0" dirty="0"/>
              <a:t>No. of Customers</a:t>
            </a:r>
          </a:p>
          <a:p>
            <a:pPr>
              <a:lnSpc>
                <a:spcPct val="110000"/>
              </a:lnSpc>
            </a:pPr>
            <a:r>
              <a:rPr lang="en-CA" sz="2100" b="0" i="0" u="none" strike="noStrike" baseline="0" dirty="0"/>
              <a:t>No. of Orders</a:t>
            </a:r>
          </a:p>
          <a:p>
            <a:pPr>
              <a:lnSpc>
                <a:spcPct val="110000"/>
              </a:lnSpc>
            </a:pPr>
            <a:r>
              <a:rPr lang="en-US" sz="2100" b="0" i="0" u="none" strike="noStrike" baseline="0" dirty="0"/>
              <a:t>No. of Products in Sale</a:t>
            </a:r>
          </a:p>
          <a:p>
            <a:pPr>
              <a:lnSpc>
                <a:spcPct val="110000"/>
              </a:lnSpc>
            </a:pPr>
            <a:endParaRPr lang="en-CA" sz="2100" dirty="0"/>
          </a:p>
        </p:txBody>
      </p:sp>
      <p:cxnSp>
        <p:nvCxnSpPr>
          <p:cNvPr id="34" name="Straight Connector 33">
            <a:extLst>
              <a:ext uri="{FF2B5EF4-FFF2-40B4-BE49-F238E27FC236}">
                <a16:creationId xmlns:a16="http://schemas.microsoft.com/office/drawing/2014/main" id="{E0DCF65E-F84E-483D-83D7-A1616D5691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06560" y="45720"/>
            <a:ext cx="0" cy="6766560"/>
          </a:xfrm>
          <a:prstGeom prst="line">
            <a:avLst/>
          </a:prstGeom>
          <a:ln w="190500" cap="sq">
            <a:solidFill>
              <a:srgbClr val="FFFFFF"/>
            </a:solidFill>
            <a:miter lim="800000"/>
          </a:ln>
          <a:scene3d>
            <a:camera prst="orthographicFront"/>
            <a:lightRig rig="twoPt" dir="t">
              <a:rot lat="0" lon="0" rev="7200000"/>
            </a:lightRig>
          </a:scene3d>
          <a:sp3d>
            <a:bevelT w="25400" h="19050"/>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8686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5" name="Picture 4" descr="Financial graphs on a dark display">
            <a:extLst>
              <a:ext uri="{FF2B5EF4-FFF2-40B4-BE49-F238E27FC236}">
                <a16:creationId xmlns:a16="http://schemas.microsoft.com/office/drawing/2014/main" id="{826FFE66-56F9-18FC-A6F4-B1ABC84E5180}"/>
              </a:ext>
            </a:extLst>
          </p:cNvPr>
          <p:cNvPicPr>
            <a:picLocks noChangeAspect="1"/>
          </p:cNvPicPr>
          <p:nvPr/>
        </p:nvPicPr>
        <p:blipFill>
          <a:blip r:embed="rId3">
            <a:duotone>
              <a:schemeClr val="bg2">
                <a:shade val="45000"/>
                <a:satMod val="135000"/>
              </a:schemeClr>
              <a:prstClr val="white"/>
            </a:duotone>
          </a:blip>
          <a:srcRect t="5013" b="5013"/>
          <a:stretch/>
        </p:blipFill>
        <p:spPr>
          <a:xfrm>
            <a:off x="20" y="2030"/>
            <a:ext cx="12191980" cy="6855970"/>
          </a:xfrm>
          <a:prstGeom prst="rect">
            <a:avLst/>
          </a:prstGeom>
        </p:spPr>
      </p:pic>
      <p:sp useBgFill="1">
        <p:nvSpPr>
          <p:cNvPr id="14" name="Rectangle 13">
            <a:extLst>
              <a:ext uri="{FF2B5EF4-FFF2-40B4-BE49-F238E27FC236}">
                <a16:creationId xmlns:a16="http://schemas.microsoft.com/office/drawing/2014/main" id="{15CF20E9-1E0C-4E9D-90C6-EB4FE51EF6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79272" y="0"/>
            <a:ext cx="8833456"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BC83F9-D651-51FD-EBCE-AC54476583A2}"/>
              </a:ext>
            </a:extLst>
          </p:cNvPr>
          <p:cNvSpPr>
            <a:spLocks noGrp="1"/>
          </p:cNvSpPr>
          <p:nvPr>
            <p:ph type="title"/>
          </p:nvPr>
        </p:nvSpPr>
        <p:spPr>
          <a:xfrm>
            <a:off x="2118987" y="609600"/>
            <a:ext cx="7954027" cy="1326321"/>
          </a:xfrm>
        </p:spPr>
        <p:txBody>
          <a:bodyPr>
            <a:normAutofit/>
          </a:bodyPr>
          <a:lstStyle/>
          <a:p>
            <a:r>
              <a:rPr lang="en-CA" dirty="0"/>
              <a:t>DATASETS</a:t>
            </a:r>
          </a:p>
        </p:txBody>
      </p:sp>
      <p:cxnSp>
        <p:nvCxnSpPr>
          <p:cNvPr id="16" name="Straight Connector 15">
            <a:extLst>
              <a:ext uri="{FF2B5EF4-FFF2-40B4-BE49-F238E27FC236}">
                <a16:creationId xmlns:a16="http://schemas.microsoft.com/office/drawing/2014/main" id="{41D40F50-E769-475B-A08E-64F0CBD2A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92582" y="45720"/>
            <a:ext cx="0" cy="6766560"/>
          </a:xfrm>
          <a:prstGeom prst="line">
            <a:avLst/>
          </a:prstGeom>
          <a:ln w="190500" cap="sq">
            <a:solidFill>
              <a:srgbClr val="FFFFFF"/>
            </a:solidFill>
            <a:miter lim="800000"/>
          </a:ln>
          <a:scene3d>
            <a:camera prst="orthographicFront"/>
            <a:lightRig rig="twoPt" dir="t">
              <a:rot lat="0" lon="0" rev="7200000"/>
            </a:lightRig>
          </a:scene3d>
          <a:sp3d>
            <a:bevelT w="25400" h="19050"/>
          </a:sp3d>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F29B94A-3721-71E5-0217-FBDC45F85D37}"/>
              </a:ext>
            </a:extLst>
          </p:cNvPr>
          <p:cNvSpPr>
            <a:spLocks noGrp="1"/>
          </p:cNvSpPr>
          <p:nvPr>
            <p:ph idx="1"/>
          </p:nvPr>
        </p:nvSpPr>
        <p:spPr>
          <a:xfrm>
            <a:off x="2118987" y="2096064"/>
            <a:ext cx="7954027" cy="3695136"/>
          </a:xfrm>
        </p:spPr>
        <p:txBody>
          <a:bodyPr>
            <a:normAutofit/>
          </a:bodyPr>
          <a:lstStyle/>
          <a:p>
            <a:pPr marL="0" indent="0">
              <a:buNone/>
            </a:pPr>
            <a:r>
              <a:rPr lang="en-CA" sz="2100" dirty="0"/>
              <a:t>Sample Superstore using </a:t>
            </a:r>
            <a:r>
              <a:rPr lang="en-CA" sz="2100" dirty="0" err="1"/>
              <a:t>Github</a:t>
            </a:r>
            <a:r>
              <a:rPr lang="en-CA" sz="2100" dirty="0"/>
              <a:t> Link</a:t>
            </a:r>
          </a:p>
          <a:p>
            <a:pPr marL="0" indent="0">
              <a:buNone/>
            </a:pPr>
            <a:r>
              <a:rPr lang="en-CA" sz="2100" dirty="0">
                <a:hlinkClick r:id="rId4"/>
              </a:rPr>
              <a:t>Link to </a:t>
            </a:r>
            <a:r>
              <a:rPr lang="en-CA" sz="2100" dirty="0" err="1">
                <a:hlinkClick r:id="rId4"/>
              </a:rPr>
              <a:t>Github</a:t>
            </a:r>
            <a:endParaRPr lang="en-CA" sz="2100" dirty="0"/>
          </a:p>
        </p:txBody>
      </p:sp>
      <p:cxnSp>
        <p:nvCxnSpPr>
          <p:cNvPr id="18" name="Straight Connector 17">
            <a:extLst>
              <a:ext uri="{FF2B5EF4-FFF2-40B4-BE49-F238E27FC236}">
                <a16:creationId xmlns:a16="http://schemas.microsoft.com/office/drawing/2014/main" id="{F7667982-0304-46C8-A3D6-4545BBC2DE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501770" y="45720"/>
            <a:ext cx="0" cy="6766560"/>
          </a:xfrm>
          <a:prstGeom prst="line">
            <a:avLst/>
          </a:prstGeom>
          <a:ln w="190500" cap="sq">
            <a:solidFill>
              <a:srgbClr val="FFFFFF"/>
            </a:solidFill>
            <a:miter lim="800000"/>
          </a:ln>
          <a:scene3d>
            <a:camera prst="orthographicFront"/>
            <a:lightRig rig="twoPt" dir="t">
              <a:rot lat="0" lon="0" rev="7200000"/>
            </a:lightRig>
          </a:scene3d>
          <a:sp3d>
            <a:bevelT w="25400" h="19050"/>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1716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C83F9-D651-51FD-EBCE-AC54476583A2}"/>
              </a:ext>
            </a:extLst>
          </p:cNvPr>
          <p:cNvSpPr>
            <a:spLocks noGrp="1"/>
          </p:cNvSpPr>
          <p:nvPr>
            <p:ph type="title"/>
          </p:nvPr>
        </p:nvSpPr>
        <p:spPr>
          <a:xfrm>
            <a:off x="7241178" y="269965"/>
            <a:ext cx="4683876" cy="740229"/>
          </a:xfrm>
        </p:spPr>
        <p:txBody>
          <a:bodyPr/>
          <a:lstStyle/>
          <a:p>
            <a:r>
              <a:rPr lang="en-CA" dirty="0"/>
              <a:t>STEPS TAKEN</a:t>
            </a:r>
          </a:p>
        </p:txBody>
      </p:sp>
      <p:sp>
        <p:nvSpPr>
          <p:cNvPr id="3" name="Content Placeholder 2">
            <a:extLst>
              <a:ext uri="{FF2B5EF4-FFF2-40B4-BE49-F238E27FC236}">
                <a16:creationId xmlns:a16="http://schemas.microsoft.com/office/drawing/2014/main" id="{DF29B94A-3721-71E5-0217-FBDC45F85D37}"/>
              </a:ext>
            </a:extLst>
          </p:cNvPr>
          <p:cNvSpPr>
            <a:spLocks noGrp="1"/>
          </p:cNvSpPr>
          <p:nvPr>
            <p:ph idx="1"/>
          </p:nvPr>
        </p:nvSpPr>
        <p:spPr>
          <a:xfrm>
            <a:off x="635726" y="283028"/>
            <a:ext cx="4683876" cy="6574972"/>
          </a:xfrm>
        </p:spPr>
        <p:txBody>
          <a:bodyPr>
            <a:noAutofit/>
          </a:bodyPr>
          <a:lstStyle/>
          <a:p>
            <a:pPr marL="0" indent="0">
              <a:buNone/>
            </a:pPr>
            <a:r>
              <a:rPr lang="en-CA" sz="2100" dirty="0"/>
              <a:t>Dashboard comprises of 10 sheets which are explained as follows:</a:t>
            </a:r>
          </a:p>
          <a:p>
            <a:pPr marL="0" indent="0">
              <a:buNone/>
            </a:pPr>
            <a:r>
              <a:rPr lang="en-CA" sz="2100" dirty="0"/>
              <a:t>Central Map Sheet</a:t>
            </a:r>
          </a:p>
          <a:p>
            <a:r>
              <a:rPr lang="en-CA" sz="2100" dirty="0"/>
              <a:t>Filled map is used to build this sheet and it comprises of Country/Region, State/Province. </a:t>
            </a:r>
          </a:p>
          <a:p>
            <a:r>
              <a:rPr lang="en-CA" sz="2100" dirty="0"/>
              <a:t>A filter for Country/Region as United States is applied.</a:t>
            </a:r>
          </a:p>
          <a:p>
            <a:r>
              <a:rPr lang="en-CA" sz="2100" dirty="0"/>
              <a:t> Another filter for Region as Central is applied.</a:t>
            </a:r>
          </a:p>
          <a:p>
            <a:r>
              <a:rPr lang="en-CA" sz="2100" dirty="0"/>
              <a:t>To make the background of the filled map from white to dark (</a:t>
            </a:r>
            <a:r>
              <a:rPr lang="en-CA" sz="2100" dirty="0" err="1"/>
              <a:t>eg</a:t>
            </a:r>
            <a:r>
              <a:rPr lang="en-CA" sz="2100" dirty="0"/>
              <a:t> black), changes are applied to the background layers through the Map option.</a:t>
            </a:r>
          </a:p>
          <a:p>
            <a:pPr algn="just"/>
            <a:endParaRPr lang="en-CA" sz="2100" dirty="0"/>
          </a:p>
        </p:txBody>
      </p:sp>
      <p:pic>
        <p:nvPicPr>
          <p:cNvPr id="17" name="Picture 16">
            <a:extLst>
              <a:ext uri="{FF2B5EF4-FFF2-40B4-BE49-F238E27FC236}">
                <a16:creationId xmlns:a16="http://schemas.microsoft.com/office/drawing/2014/main" id="{8BE1607D-4DF5-E2A1-61DB-0B66C5E15D6A}"/>
              </a:ext>
            </a:extLst>
          </p:cNvPr>
          <p:cNvPicPr>
            <a:picLocks noChangeAspect="1"/>
          </p:cNvPicPr>
          <p:nvPr/>
        </p:nvPicPr>
        <p:blipFill>
          <a:blip r:embed="rId2"/>
          <a:stretch>
            <a:fillRect/>
          </a:stretch>
        </p:blipFill>
        <p:spPr>
          <a:xfrm>
            <a:off x="5199018" y="1163125"/>
            <a:ext cx="6740433" cy="4531750"/>
          </a:xfrm>
          <a:prstGeom prst="rect">
            <a:avLst/>
          </a:prstGeom>
        </p:spPr>
      </p:pic>
    </p:spTree>
    <p:extLst>
      <p:ext uri="{BB962C8B-B14F-4D97-AF65-F5344CB8AC3E}">
        <p14:creationId xmlns:p14="http://schemas.microsoft.com/office/powerpoint/2010/main" val="2484733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C83F9-D651-51FD-EBCE-AC54476583A2}"/>
              </a:ext>
            </a:extLst>
          </p:cNvPr>
          <p:cNvSpPr>
            <a:spLocks noGrp="1"/>
          </p:cNvSpPr>
          <p:nvPr>
            <p:ph type="title"/>
          </p:nvPr>
        </p:nvSpPr>
        <p:spPr>
          <a:xfrm>
            <a:off x="913795" y="326571"/>
            <a:ext cx="10353761" cy="740229"/>
          </a:xfrm>
        </p:spPr>
        <p:txBody>
          <a:bodyPr/>
          <a:lstStyle/>
          <a:p>
            <a:r>
              <a:rPr lang="en-CA"/>
              <a:t>STEPS TAKEN</a:t>
            </a:r>
            <a:endParaRPr lang="en-CA" dirty="0"/>
          </a:p>
        </p:txBody>
      </p:sp>
      <p:sp>
        <p:nvSpPr>
          <p:cNvPr id="3" name="Content Placeholder 2">
            <a:extLst>
              <a:ext uri="{FF2B5EF4-FFF2-40B4-BE49-F238E27FC236}">
                <a16:creationId xmlns:a16="http://schemas.microsoft.com/office/drawing/2014/main" id="{DF29B94A-3721-71E5-0217-FBDC45F85D37}"/>
              </a:ext>
            </a:extLst>
          </p:cNvPr>
          <p:cNvSpPr>
            <a:spLocks noGrp="1"/>
          </p:cNvSpPr>
          <p:nvPr>
            <p:ph idx="1"/>
          </p:nvPr>
        </p:nvSpPr>
        <p:spPr>
          <a:xfrm>
            <a:off x="1393373" y="1066800"/>
            <a:ext cx="9187542" cy="5146765"/>
          </a:xfrm>
        </p:spPr>
        <p:txBody>
          <a:bodyPr>
            <a:noAutofit/>
          </a:bodyPr>
          <a:lstStyle/>
          <a:p>
            <a:pPr marL="0" indent="0">
              <a:buNone/>
            </a:pPr>
            <a:r>
              <a:rPr lang="en-CA" sz="2200" dirty="0"/>
              <a:t>Central Top View Sheet - It comprises of the following fields:</a:t>
            </a:r>
          </a:p>
          <a:p>
            <a:pPr>
              <a:lnSpc>
                <a:spcPct val="110000"/>
              </a:lnSpc>
            </a:pPr>
            <a:r>
              <a:rPr lang="en-CA" sz="2200" b="0" i="0" u="none" strike="noStrike" baseline="0" dirty="0"/>
              <a:t>First Order Date</a:t>
            </a:r>
          </a:p>
          <a:p>
            <a:pPr>
              <a:lnSpc>
                <a:spcPct val="110000"/>
              </a:lnSpc>
            </a:pPr>
            <a:r>
              <a:rPr lang="en-CA" sz="2200" b="0" i="0" u="none" strike="noStrike" baseline="0" dirty="0"/>
              <a:t>Total Sales</a:t>
            </a:r>
          </a:p>
          <a:p>
            <a:pPr>
              <a:lnSpc>
                <a:spcPct val="110000"/>
              </a:lnSpc>
            </a:pPr>
            <a:r>
              <a:rPr lang="en-CA" sz="2200" b="0" i="0" u="none" strike="noStrike" baseline="0" dirty="0"/>
              <a:t>Average Sales per Order</a:t>
            </a:r>
          </a:p>
          <a:p>
            <a:pPr>
              <a:lnSpc>
                <a:spcPct val="110000"/>
              </a:lnSpc>
            </a:pPr>
            <a:r>
              <a:rPr lang="en-CA" sz="2200" b="0" i="0" u="none" strike="noStrike" baseline="0" dirty="0"/>
              <a:t>No. of Customers</a:t>
            </a:r>
          </a:p>
          <a:p>
            <a:pPr>
              <a:lnSpc>
                <a:spcPct val="110000"/>
              </a:lnSpc>
            </a:pPr>
            <a:r>
              <a:rPr lang="en-CA" sz="2200" b="0" i="0" u="none" strike="noStrike" baseline="0" dirty="0"/>
              <a:t>No. of Orders</a:t>
            </a:r>
          </a:p>
          <a:p>
            <a:pPr>
              <a:lnSpc>
                <a:spcPct val="110000"/>
              </a:lnSpc>
            </a:pPr>
            <a:r>
              <a:rPr lang="en-US" sz="2200" b="0" i="0" u="none" strike="noStrike" baseline="0" dirty="0"/>
              <a:t>No. of Products in Sale</a:t>
            </a:r>
          </a:p>
          <a:p>
            <a:pPr algn="just"/>
            <a:endParaRPr lang="en-CA" sz="1700" b="1" dirty="0"/>
          </a:p>
        </p:txBody>
      </p:sp>
    </p:spTree>
    <p:extLst>
      <p:ext uri="{BB962C8B-B14F-4D97-AF65-F5344CB8AC3E}">
        <p14:creationId xmlns:p14="http://schemas.microsoft.com/office/powerpoint/2010/main" val="19792865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Damask</Template>
  <TotalTime>4435</TotalTime>
  <Words>849</Words>
  <Application>Microsoft Office PowerPoint</Application>
  <PresentationFormat>Widescreen</PresentationFormat>
  <Paragraphs>91</Paragraphs>
  <Slides>27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Aptos</vt:lpstr>
      <vt:lpstr>Arial</vt:lpstr>
      <vt:lpstr>Bookman Old Style</vt:lpstr>
      <vt:lpstr>Rockwell</vt:lpstr>
      <vt:lpstr>Damask</vt:lpstr>
      <vt:lpstr>Comparison of Region Based on Sales Dashboard using Tableau</vt:lpstr>
      <vt:lpstr>Table of Contents</vt:lpstr>
      <vt:lpstr>Objective</vt:lpstr>
      <vt:lpstr>Description</vt:lpstr>
      <vt:lpstr>PROBLEM STATEMENT &amp; MOTIVATION</vt:lpstr>
      <vt:lpstr>TASKS</vt:lpstr>
      <vt:lpstr>DATASETS</vt:lpstr>
      <vt:lpstr>STEPS TAKEN</vt:lpstr>
      <vt:lpstr>STEPS TAKEN</vt:lpstr>
      <vt:lpstr>STEPS TAKEN</vt:lpstr>
      <vt:lpstr>STEPS TAKEN</vt:lpstr>
      <vt:lpstr>STEPS TAKEN</vt:lpstr>
      <vt:lpstr>STEPS TAKEN</vt:lpstr>
      <vt:lpstr>STEPS TAKEN</vt:lpstr>
      <vt:lpstr>STEPS TAKEN</vt:lpstr>
      <vt:lpstr>STEPS TAKEN</vt:lpstr>
      <vt:lpstr>STEPS TAKEN</vt:lpstr>
      <vt:lpstr>STEPS TAKEN</vt:lpstr>
      <vt:lpstr>STEPS TAKEN</vt:lpstr>
      <vt:lpstr>STEPS TAKEN</vt:lpstr>
      <vt:lpstr>STEPS TAKEN</vt:lpstr>
      <vt:lpstr>STEPS TAKEN</vt:lpstr>
      <vt:lpstr>STEPS TAKEN</vt:lpstr>
      <vt:lpstr>STEPS TAKEN</vt:lpstr>
      <vt:lpstr>PowerPoint Presentation</vt:lpstr>
      <vt:lpstr>Key findings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Epsa Kapur</dc:creator>
  <cp:lastModifiedBy>Epsa Kapur</cp:lastModifiedBy>
  <cp:revision>1</cp:revision>
  <dcterms:created xsi:type="dcterms:W3CDTF">2024-09-17T03:23:44Z</dcterms:created>
  <dcterms:modified xsi:type="dcterms:W3CDTF">2024-09-21T05:03:44Z</dcterms:modified>
</cp:coreProperties>
</file>