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70" r:id="rId14"/>
    <p:sldId id="271" r:id="rId15"/>
    <p:sldId id="272"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160C1-B750-4CF1-A85F-4825E16DEA29}" v="4" dt="2024-06-17T01:45:45.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psa Kapur" userId="2333450e912c969a" providerId="LiveId" clId="{087160C1-B750-4CF1-A85F-4825E16DEA29}"/>
    <pc:docChg chg="undo redo custSel addSld delSld modSld">
      <pc:chgData name="Epsa Kapur" userId="2333450e912c969a" providerId="LiveId" clId="{087160C1-B750-4CF1-A85F-4825E16DEA29}" dt="2024-06-17T01:46:06.627" v="4231" actId="20577"/>
      <pc:docMkLst>
        <pc:docMk/>
      </pc:docMkLst>
      <pc:sldChg chg="modSp">
        <pc:chgData name="Epsa Kapur" userId="2333450e912c969a" providerId="LiveId" clId="{087160C1-B750-4CF1-A85F-4825E16DEA29}" dt="2024-06-17T01:45:45.100" v="4210" actId="20577"/>
        <pc:sldMkLst>
          <pc:docMk/>
          <pc:sldMk cId="4255116276" sldId="256"/>
        </pc:sldMkLst>
        <pc:spChg chg="mod">
          <ac:chgData name="Epsa Kapur" userId="2333450e912c969a" providerId="LiveId" clId="{087160C1-B750-4CF1-A85F-4825E16DEA29}" dt="2024-06-17T01:45:45.100" v="4210" actId="20577"/>
          <ac:spMkLst>
            <pc:docMk/>
            <pc:sldMk cId="4255116276" sldId="256"/>
            <ac:spMk id="2" creationId="{38483D64-5263-F8E7-68DA-E9CB23AB1A01}"/>
          </ac:spMkLst>
        </pc:spChg>
      </pc:sldChg>
      <pc:sldChg chg="addSp modSp mod setBg">
        <pc:chgData name="Epsa Kapur" userId="2333450e912c969a" providerId="LiveId" clId="{087160C1-B750-4CF1-A85F-4825E16DEA29}" dt="2024-06-16T23:40:08.594" v="1152" actId="208"/>
        <pc:sldMkLst>
          <pc:docMk/>
          <pc:sldMk cId="235616175" sldId="257"/>
        </pc:sldMkLst>
        <pc:spChg chg="mod">
          <ac:chgData name="Epsa Kapur" userId="2333450e912c969a" providerId="LiveId" clId="{087160C1-B750-4CF1-A85F-4825E16DEA29}" dt="2024-06-16T23:40:08.594" v="1152" actId="208"/>
          <ac:spMkLst>
            <pc:docMk/>
            <pc:sldMk cId="235616175" sldId="257"/>
            <ac:spMk id="2" creationId="{0D546923-27D1-083F-165B-A8390EA13C67}"/>
          </ac:spMkLst>
        </pc:spChg>
        <pc:spChg chg="mod">
          <ac:chgData name="Epsa Kapur" userId="2333450e912c969a" providerId="LiveId" clId="{087160C1-B750-4CF1-A85F-4825E16DEA29}" dt="2024-06-16T21:22:06.108" v="2" actId="1076"/>
          <ac:spMkLst>
            <pc:docMk/>
            <pc:sldMk cId="235616175" sldId="257"/>
            <ac:spMk id="3" creationId="{16931CA7-8EFD-083F-4136-63739485075E}"/>
          </ac:spMkLst>
        </pc:spChg>
        <pc:spChg chg="add mod">
          <ac:chgData name="Epsa Kapur" userId="2333450e912c969a" providerId="LiveId" clId="{087160C1-B750-4CF1-A85F-4825E16DEA29}" dt="2024-06-16T23:39:54.445" v="1150" actId="1582"/>
          <ac:spMkLst>
            <pc:docMk/>
            <pc:sldMk cId="235616175" sldId="257"/>
            <ac:spMk id="6" creationId="{00BB2EEA-D0CB-FA8C-23DA-0139A12E9B0B}"/>
          </ac:spMkLst>
        </pc:spChg>
        <pc:spChg chg="add">
          <ac:chgData name="Epsa Kapur" userId="2333450e912c969a" providerId="LiveId" clId="{087160C1-B750-4CF1-A85F-4825E16DEA29}" dt="2024-06-16T21:21:49.115" v="1" actId="26606"/>
          <ac:spMkLst>
            <pc:docMk/>
            <pc:sldMk cId="235616175" sldId="257"/>
            <ac:spMk id="10" creationId="{02DC0967-ECFB-46A2-ADEB-01374F3D3CF0}"/>
          </ac:spMkLst>
        </pc:spChg>
        <pc:spChg chg="add">
          <ac:chgData name="Epsa Kapur" userId="2333450e912c969a" providerId="LiveId" clId="{087160C1-B750-4CF1-A85F-4825E16DEA29}" dt="2024-06-16T21:21:49.115" v="1" actId="26606"/>
          <ac:spMkLst>
            <pc:docMk/>
            <pc:sldMk cId="235616175" sldId="257"/>
            <ac:spMk id="12" creationId="{533173E3-A708-4A63-AB1F-6729F5E53B6D}"/>
          </ac:spMkLst>
        </pc:spChg>
        <pc:spChg chg="add">
          <ac:chgData name="Epsa Kapur" userId="2333450e912c969a" providerId="LiveId" clId="{087160C1-B750-4CF1-A85F-4825E16DEA29}" dt="2024-06-16T21:21:49.115" v="1" actId="26606"/>
          <ac:spMkLst>
            <pc:docMk/>
            <pc:sldMk cId="235616175" sldId="257"/>
            <ac:spMk id="14" creationId="{9D98FDEF-0256-4AA6-B4F5-14FEE180D833}"/>
          </ac:spMkLst>
        </pc:spChg>
        <pc:spChg chg="add">
          <ac:chgData name="Epsa Kapur" userId="2333450e912c969a" providerId="LiveId" clId="{087160C1-B750-4CF1-A85F-4825E16DEA29}" dt="2024-06-16T21:21:49.115" v="1" actId="26606"/>
          <ac:spMkLst>
            <pc:docMk/>
            <pc:sldMk cId="235616175" sldId="257"/>
            <ac:spMk id="16" creationId="{8ABEB269-2208-4181-9DDB-A5C2D189B262}"/>
          </ac:spMkLst>
        </pc:spChg>
        <pc:picChg chg="add mod">
          <ac:chgData name="Epsa Kapur" userId="2333450e912c969a" providerId="LiveId" clId="{087160C1-B750-4CF1-A85F-4825E16DEA29}" dt="2024-06-16T21:21:49.115" v="1" actId="26606"/>
          <ac:picMkLst>
            <pc:docMk/>
            <pc:sldMk cId="235616175" sldId="257"/>
            <ac:picMk id="5" creationId="{3405F866-80E6-2F65-648B-B8572109F8C8}"/>
          </ac:picMkLst>
        </pc:picChg>
        <pc:cxnChg chg="add">
          <ac:chgData name="Epsa Kapur" userId="2333450e912c969a" providerId="LiveId" clId="{087160C1-B750-4CF1-A85F-4825E16DEA29}" dt="2024-06-16T21:21:49.115" v="1" actId="26606"/>
          <ac:cxnSpMkLst>
            <pc:docMk/>
            <pc:sldMk cId="235616175" sldId="257"/>
            <ac:cxnSpMk id="18" creationId="{384CBE60-0977-4285-9BF5-9D8271989AD6}"/>
          </ac:cxnSpMkLst>
        </pc:cxnChg>
        <pc:cxnChg chg="add">
          <ac:chgData name="Epsa Kapur" userId="2333450e912c969a" providerId="LiveId" clId="{087160C1-B750-4CF1-A85F-4825E16DEA29}" dt="2024-06-16T21:21:49.115" v="1" actId="26606"/>
          <ac:cxnSpMkLst>
            <pc:docMk/>
            <pc:sldMk cId="235616175" sldId="257"/>
            <ac:cxnSpMk id="20" creationId="{1911CEBB-5C08-41C5-8954-C727FC875565}"/>
          </ac:cxnSpMkLst>
        </pc:cxnChg>
        <pc:cxnChg chg="add">
          <ac:chgData name="Epsa Kapur" userId="2333450e912c969a" providerId="LiveId" clId="{087160C1-B750-4CF1-A85F-4825E16DEA29}" dt="2024-06-16T21:21:49.115" v="1" actId="26606"/>
          <ac:cxnSpMkLst>
            <pc:docMk/>
            <pc:sldMk cId="235616175" sldId="257"/>
            <ac:cxnSpMk id="22" creationId="{E56FA950-4DFC-4710-A30A-6E55033CA460}"/>
          </ac:cxnSpMkLst>
        </pc:cxnChg>
      </pc:sldChg>
      <pc:sldChg chg="addSp modSp new mod setBg">
        <pc:chgData name="Epsa Kapur" userId="2333450e912c969a" providerId="LiveId" clId="{087160C1-B750-4CF1-A85F-4825E16DEA29}" dt="2024-06-17T01:45:58.228" v="4226" actId="20577"/>
        <pc:sldMkLst>
          <pc:docMk/>
          <pc:sldMk cId="1729042162" sldId="258"/>
        </pc:sldMkLst>
        <pc:spChg chg="mod">
          <ac:chgData name="Epsa Kapur" userId="2333450e912c969a" providerId="LiveId" clId="{087160C1-B750-4CF1-A85F-4825E16DEA29}" dt="2024-06-16T21:23:11.044" v="22" actId="114"/>
          <ac:spMkLst>
            <pc:docMk/>
            <pc:sldMk cId="1729042162" sldId="258"/>
            <ac:spMk id="2" creationId="{1EDDD6AA-EBF9-4D90-F078-3C1F02A52891}"/>
          </ac:spMkLst>
        </pc:spChg>
        <pc:spChg chg="mod">
          <ac:chgData name="Epsa Kapur" userId="2333450e912c969a" providerId="LiveId" clId="{087160C1-B750-4CF1-A85F-4825E16DEA29}" dt="2024-06-17T01:45:58.228" v="4226" actId="20577"/>
          <ac:spMkLst>
            <pc:docMk/>
            <pc:sldMk cId="1729042162" sldId="258"/>
            <ac:spMk id="3" creationId="{BA259A1D-7365-AB1B-0237-9D23FD1462FB}"/>
          </ac:spMkLst>
        </pc:spChg>
        <pc:spChg chg="add">
          <ac:chgData name="Epsa Kapur" userId="2333450e912c969a" providerId="LiveId" clId="{087160C1-B750-4CF1-A85F-4825E16DEA29}" dt="2024-06-16T21:22:36.999" v="7" actId="26606"/>
          <ac:spMkLst>
            <pc:docMk/>
            <pc:sldMk cId="1729042162" sldId="258"/>
            <ac:spMk id="8" creationId="{70120F84-A866-4D9F-8B1C-9120A013D654}"/>
          </ac:spMkLst>
        </pc:spChg>
        <pc:spChg chg="add">
          <ac:chgData name="Epsa Kapur" userId="2333450e912c969a" providerId="LiveId" clId="{087160C1-B750-4CF1-A85F-4825E16DEA29}" dt="2024-06-16T21:22:36.999" v="7" actId="26606"/>
          <ac:spMkLst>
            <pc:docMk/>
            <pc:sldMk cId="1729042162" sldId="258"/>
            <ac:spMk id="10" creationId="{252FEFEF-6AC0-46B6-AC09-11FC56196FA4}"/>
          </ac:spMkLst>
        </pc:spChg>
      </pc:sldChg>
      <pc:sldChg chg="del">
        <pc:chgData name="Epsa Kapur" userId="2333450e912c969a" providerId="LiveId" clId="{087160C1-B750-4CF1-A85F-4825E16DEA29}" dt="2024-06-16T21:22:31.134" v="4" actId="2696"/>
        <pc:sldMkLst>
          <pc:docMk/>
          <pc:sldMk cId="2967644090" sldId="258"/>
        </pc:sldMkLst>
      </pc:sldChg>
      <pc:sldChg chg="add del">
        <pc:chgData name="Epsa Kapur" userId="2333450e912c969a" providerId="LiveId" clId="{087160C1-B750-4CF1-A85F-4825E16DEA29}" dt="2024-06-16T21:22:32.531" v="5" actId="47"/>
        <pc:sldMkLst>
          <pc:docMk/>
          <pc:sldMk cId="2572296578" sldId="259"/>
        </pc:sldMkLst>
      </pc:sldChg>
      <pc:sldChg chg="modSp add mod">
        <pc:chgData name="Epsa Kapur" userId="2333450e912c969a" providerId="LiveId" clId="{087160C1-B750-4CF1-A85F-4825E16DEA29}" dt="2024-06-16T23:24:46.155" v="920" actId="20577"/>
        <pc:sldMkLst>
          <pc:docMk/>
          <pc:sldMk cId="2757694734" sldId="259"/>
        </pc:sldMkLst>
        <pc:spChg chg="mod">
          <ac:chgData name="Epsa Kapur" userId="2333450e912c969a" providerId="LiveId" clId="{087160C1-B750-4CF1-A85F-4825E16DEA29}" dt="2024-06-16T21:24:16.248" v="49" actId="20577"/>
          <ac:spMkLst>
            <pc:docMk/>
            <pc:sldMk cId="2757694734" sldId="259"/>
            <ac:spMk id="2" creationId="{1EDDD6AA-EBF9-4D90-F078-3C1F02A52891}"/>
          </ac:spMkLst>
        </pc:spChg>
        <pc:spChg chg="mod">
          <ac:chgData name="Epsa Kapur" userId="2333450e912c969a" providerId="LiveId" clId="{087160C1-B750-4CF1-A85F-4825E16DEA29}" dt="2024-06-16T23:24:46.155" v="920" actId="20577"/>
          <ac:spMkLst>
            <pc:docMk/>
            <pc:sldMk cId="2757694734" sldId="259"/>
            <ac:spMk id="3" creationId="{BA259A1D-7365-AB1B-0237-9D23FD1462FB}"/>
          </ac:spMkLst>
        </pc:spChg>
      </pc:sldChg>
      <pc:sldChg chg="modSp add mod">
        <pc:chgData name="Epsa Kapur" userId="2333450e912c969a" providerId="LiveId" clId="{087160C1-B750-4CF1-A85F-4825E16DEA29}" dt="2024-06-17T01:46:06.627" v="4231" actId="20577"/>
        <pc:sldMkLst>
          <pc:docMk/>
          <pc:sldMk cId="219692906" sldId="260"/>
        </pc:sldMkLst>
        <pc:spChg chg="mod">
          <ac:chgData name="Epsa Kapur" userId="2333450e912c969a" providerId="LiveId" clId="{087160C1-B750-4CF1-A85F-4825E16DEA29}" dt="2024-06-16T21:25:22.673" v="63" actId="20577"/>
          <ac:spMkLst>
            <pc:docMk/>
            <pc:sldMk cId="219692906" sldId="260"/>
            <ac:spMk id="2" creationId="{1EDDD6AA-EBF9-4D90-F078-3C1F02A52891}"/>
          </ac:spMkLst>
        </pc:spChg>
        <pc:spChg chg="mod">
          <ac:chgData name="Epsa Kapur" userId="2333450e912c969a" providerId="LiveId" clId="{087160C1-B750-4CF1-A85F-4825E16DEA29}" dt="2024-06-17T01:46:06.627" v="4231" actId="20577"/>
          <ac:spMkLst>
            <pc:docMk/>
            <pc:sldMk cId="219692906" sldId="260"/>
            <ac:spMk id="3" creationId="{BA259A1D-7365-AB1B-0237-9D23FD1462FB}"/>
          </ac:spMkLst>
        </pc:spChg>
      </pc:sldChg>
      <pc:sldChg chg="addSp delSp modSp add mod setClrOvrMap">
        <pc:chgData name="Epsa Kapur" userId="2333450e912c969a" providerId="LiveId" clId="{087160C1-B750-4CF1-A85F-4825E16DEA29}" dt="2024-06-16T23:39:18.819" v="1147" actId="1582"/>
        <pc:sldMkLst>
          <pc:docMk/>
          <pc:sldMk cId="3170602155" sldId="261"/>
        </pc:sldMkLst>
        <pc:spChg chg="mod">
          <ac:chgData name="Epsa Kapur" userId="2333450e912c969a" providerId="LiveId" clId="{087160C1-B750-4CF1-A85F-4825E16DEA29}" dt="2024-06-16T23:20:05.180" v="854" actId="26606"/>
          <ac:spMkLst>
            <pc:docMk/>
            <pc:sldMk cId="3170602155" sldId="261"/>
            <ac:spMk id="2" creationId="{1EDDD6AA-EBF9-4D90-F078-3C1F02A52891}"/>
          </ac:spMkLst>
        </pc:spChg>
        <pc:spChg chg="mod">
          <ac:chgData name="Epsa Kapur" userId="2333450e912c969a" providerId="LiveId" clId="{087160C1-B750-4CF1-A85F-4825E16DEA29}" dt="2024-06-16T23:38:58.063" v="1145" actId="27636"/>
          <ac:spMkLst>
            <pc:docMk/>
            <pc:sldMk cId="3170602155" sldId="261"/>
            <ac:spMk id="3" creationId="{BA259A1D-7365-AB1B-0237-9D23FD1462FB}"/>
          </ac:spMkLst>
        </pc:spChg>
        <pc:spChg chg="add del">
          <ac:chgData name="Epsa Kapur" userId="2333450e912c969a" providerId="LiveId" clId="{087160C1-B750-4CF1-A85F-4825E16DEA29}" dt="2024-06-16T23:20:05.180" v="854" actId="26606"/>
          <ac:spMkLst>
            <pc:docMk/>
            <pc:sldMk cId="3170602155" sldId="261"/>
            <ac:spMk id="8" creationId="{70120F84-A866-4D9F-8B1C-9120A013D654}"/>
          </ac:spMkLst>
        </pc:spChg>
        <pc:spChg chg="add del">
          <ac:chgData name="Epsa Kapur" userId="2333450e912c969a" providerId="LiveId" clId="{087160C1-B750-4CF1-A85F-4825E16DEA29}" dt="2024-06-16T23:20:05.180" v="854" actId="26606"/>
          <ac:spMkLst>
            <pc:docMk/>
            <pc:sldMk cId="3170602155" sldId="261"/>
            <ac:spMk id="10" creationId="{252FEFEF-6AC0-46B6-AC09-11FC56196FA4}"/>
          </ac:spMkLst>
        </pc:spChg>
        <pc:spChg chg="add del">
          <ac:chgData name="Epsa Kapur" userId="2333450e912c969a" providerId="LiveId" clId="{087160C1-B750-4CF1-A85F-4825E16DEA29}" dt="2024-06-16T23:19:53.305" v="852" actId="26606"/>
          <ac:spMkLst>
            <pc:docMk/>
            <pc:sldMk cId="3170602155" sldId="261"/>
            <ac:spMk id="15" creationId="{282E2A95-1A08-4118-83C6-B1CA5648E075}"/>
          </ac:spMkLst>
        </pc:spChg>
        <pc:spChg chg="add del">
          <ac:chgData name="Epsa Kapur" userId="2333450e912c969a" providerId="LiveId" clId="{087160C1-B750-4CF1-A85F-4825E16DEA29}" dt="2024-06-16T23:19:53.305" v="852" actId="26606"/>
          <ac:spMkLst>
            <pc:docMk/>
            <pc:sldMk cId="3170602155" sldId="261"/>
            <ac:spMk id="17" creationId="{2FFEFC7E-85EE-4AC9-A351-FBEB13A1D622}"/>
          </ac:spMkLst>
        </pc:spChg>
        <pc:spChg chg="add del">
          <ac:chgData name="Epsa Kapur" userId="2333450e912c969a" providerId="LiveId" clId="{087160C1-B750-4CF1-A85F-4825E16DEA29}" dt="2024-06-16T23:19:53.305" v="852" actId="26606"/>
          <ac:spMkLst>
            <pc:docMk/>
            <pc:sldMk cId="3170602155" sldId="261"/>
            <ac:spMk id="19" creationId="{CB2511BB-FC4C-45F3-94EB-661D6806C942}"/>
          </ac:spMkLst>
        </pc:spChg>
        <pc:spChg chg="add del">
          <ac:chgData name="Epsa Kapur" userId="2333450e912c969a" providerId="LiveId" clId="{087160C1-B750-4CF1-A85F-4825E16DEA29}" dt="2024-06-16T23:19:53.305" v="852" actId="26606"/>
          <ac:spMkLst>
            <pc:docMk/>
            <pc:sldMk cId="3170602155" sldId="261"/>
            <ac:spMk id="21" creationId="{68DC0EC7-60EA-4BD3-BC04-D547DE1B2891}"/>
          </ac:spMkLst>
        </pc:spChg>
        <pc:spChg chg="add del">
          <ac:chgData name="Epsa Kapur" userId="2333450e912c969a" providerId="LiveId" clId="{087160C1-B750-4CF1-A85F-4825E16DEA29}" dt="2024-06-16T23:20:05.180" v="854" actId="26606"/>
          <ac:spMkLst>
            <pc:docMk/>
            <pc:sldMk cId="3170602155" sldId="261"/>
            <ac:spMk id="23" creationId="{AEE537B6-098D-494F-9A54-F22CD09775CD}"/>
          </ac:spMkLst>
        </pc:spChg>
        <pc:spChg chg="add del">
          <ac:chgData name="Epsa Kapur" userId="2333450e912c969a" providerId="LiveId" clId="{087160C1-B750-4CF1-A85F-4825E16DEA29}" dt="2024-06-16T23:20:05.180" v="854" actId="26606"/>
          <ac:spMkLst>
            <pc:docMk/>
            <pc:sldMk cId="3170602155" sldId="261"/>
            <ac:spMk id="24" creationId="{07328FD4-8F4F-45D0-B179-C09F34FF8E4F}"/>
          </ac:spMkLst>
        </pc:spChg>
        <pc:spChg chg="add del">
          <ac:chgData name="Epsa Kapur" userId="2333450e912c969a" providerId="LiveId" clId="{087160C1-B750-4CF1-A85F-4825E16DEA29}" dt="2024-06-16T23:20:05.180" v="854" actId="26606"/>
          <ac:spMkLst>
            <pc:docMk/>
            <pc:sldMk cId="3170602155" sldId="261"/>
            <ac:spMk id="25" creationId="{4D22A8B8-E29F-4EB2-95D4-3C24EF234786}"/>
          </ac:spMkLst>
        </pc:spChg>
        <pc:spChg chg="add del">
          <ac:chgData name="Epsa Kapur" userId="2333450e912c969a" providerId="LiveId" clId="{087160C1-B750-4CF1-A85F-4825E16DEA29}" dt="2024-06-16T23:20:05.180" v="854" actId="26606"/>
          <ac:spMkLst>
            <pc:docMk/>
            <pc:sldMk cId="3170602155" sldId="261"/>
            <ac:spMk id="26" creationId="{451EF9F5-BAA7-45A5-BD84-F3184FCED115}"/>
          </ac:spMkLst>
        </pc:spChg>
        <pc:picChg chg="add mod ord">
          <ac:chgData name="Epsa Kapur" userId="2333450e912c969a" providerId="LiveId" clId="{087160C1-B750-4CF1-A85F-4825E16DEA29}" dt="2024-06-16T23:39:18.819" v="1147" actId="1582"/>
          <ac:picMkLst>
            <pc:docMk/>
            <pc:sldMk cId="3170602155" sldId="261"/>
            <ac:picMk id="5" creationId="{46C584E8-98B7-FC8D-13D6-C7AAAC823F8D}"/>
          </ac:picMkLst>
        </pc:picChg>
      </pc:sldChg>
      <pc:sldChg chg="addSp delSp modSp add mod setClrOvrMap">
        <pc:chgData name="Epsa Kapur" userId="2333450e912c969a" providerId="LiveId" clId="{087160C1-B750-4CF1-A85F-4825E16DEA29}" dt="2024-06-16T23:31:12.166" v="962" actId="208"/>
        <pc:sldMkLst>
          <pc:docMk/>
          <pc:sldMk cId="25780274" sldId="262"/>
        </pc:sldMkLst>
        <pc:spChg chg="mod">
          <ac:chgData name="Epsa Kapur" userId="2333450e912c969a" providerId="LiveId" clId="{087160C1-B750-4CF1-A85F-4825E16DEA29}" dt="2024-06-16T23:22:17.633" v="879" actId="20577"/>
          <ac:spMkLst>
            <pc:docMk/>
            <pc:sldMk cId="25780274" sldId="262"/>
            <ac:spMk id="2" creationId="{1EDDD6AA-EBF9-4D90-F078-3C1F02A52891}"/>
          </ac:spMkLst>
        </pc:spChg>
        <pc:spChg chg="mod">
          <ac:chgData name="Epsa Kapur" userId="2333450e912c969a" providerId="LiveId" clId="{087160C1-B750-4CF1-A85F-4825E16DEA29}" dt="2024-06-16T23:25:26.966" v="930" actId="6549"/>
          <ac:spMkLst>
            <pc:docMk/>
            <pc:sldMk cId="25780274" sldId="262"/>
            <ac:spMk id="3" creationId="{BA259A1D-7365-AB1B-0237-9D23FD1462FB}"/>
          </ac:spMkLst>
        </pc:spChg>
        <pc:spChg chg="add del">
          <ac:chgData name="Epsa Kapur" userId="2333450e912c969a" providerId="LiveId" clId="{087160C1-B750-4CF1-A85F-4825E16DEA29}" dt="2024-06-16T23:21:00.317" v="871" actId="26606"/>
          <ac:spMkLst>
            <pc:docMk/>
            <pc:sldMk cId="25780274" sldId="262"/>
            <ac:spMk id="8" creationId="{70120F84-A866-4D9F-8B1C-9120A013D654}"/>
          </ac:spMkLst>
        </pc:spChg>
        <pc:spChg chg="add del">
          <ac:chgData name="Epsa Kapur" userId="2333450e912c969a" providerId="LiveId" clId="{087160C1-B750-4CF1-A85F-4825E16DEA29}" dt="2024-06-16T23:21:00.317" v="871" actId="26606"/>
          <ac:spMkLst>
            <pc:docMk/>
            <pc:sldMk cId="25780274" sldId="262"/>
            <ac:spMk id="10" creationId="{252FEFEF-6AC0-46B6-AC09-11FC56196FA4}"/>
          </ac:spMkLst>
        </pc:spChg>
        <pc:spChg chg="add del">
          <ac:chgData name="Epsa Kapur" userId="2333450e912c969a" providerId="LiveId" clId="{087160C1-B750-4CF1-A85F-4825E16DEA29}" dt="2024-06-16T23:20:58.314" v="869" actId="26606"/>
          <ac:spMkLst>
            <pc:docMk/>
            <pc:sldMk cId="25780274" sldId="262"/>
            <ac:spMk id="15" creationId="{11657BF2-BFFB-4FF0-9FE2-4D7F7A7C9D50}"/>
          </ac:spMkLst>
        </pc:spChg>
        <pc:spChg chg="add del">
          <ac:chgData name="Epsa Kapur" userId="2333450e912c969a" providerId="LiveId" clId="{087160C1-B750-4CF1-A85F-4825E16DEA29}" dt="2024-06-16T23:20:58.314" v="869" actId="26606"/>
          <ac:spMkLst>
            <pc:docMk/>
            <pc:sldMk cId="25780274" sldId="262"/>
            <ac:spMk id="17" creationId="{25397171-E233-4F26-9A8C-29C436537DC4}"/>
          </ac:spMkLst>
        </pc:spChg>
        <pc:spChg chg="add del">
          <ac:chgData name="Epsa Kapur" userId="2333450e912c969a" providerId="LiveId" clId="{087160C1-B750-4CF1-A85F-4825E16DEA29}" dt="2024-06-16T23:20:58.314" v="869" actId="26606"/>
          <ac:spMkLst>
            <pc:docMk/>
            <pc:sldMk cId="25780274" sldId="262"/>
            <ac:spMk id="19" creationId="{EA830B9C-C9EB-4D80-9552-AE9DE30758C9}"/>
          </ac:spMkLst>
        </pc:spChg>
        <pc:spChg chg="add del">
          <ac:chgData name="Epsa Kapur" userId="2333450e912c969a" providerId="LiveId" clId="{087160C1-B750-4CF1-A85F-4825E16DEA29}" dt="2024-06-16T23:21:00.317" v="871" actId="26606"/>
          <ac:spMkLst>
            <pc:docMk/>
            <pc:sldMk cId="25780274" sldId="262"/>
            <ac:spMk id="21" creationId="{619EC706-8928-4DFD-8084-35D599EB434F}"/>
          </ac:spMkLst>
        </pc:spChg>
        <pc:spChg chg="add del">
          <ac:chgData name="Epsa Kapur" userId="2333450e912c969a" providerId="LiveId" clId="{087160C1-B750-4CF1-A85F-4825E16DEA29}" dt="2024-06-16T23:21:00.317" v="871" actId="26606"/>
          <ac:spMkLst>
            <pc:docMk/>
            <pc:sldMk cId="25780274" sldId="262"/>
            <ac:spMk id="22" creationId="{EB949D8D-8E17-4DBF-BEA8-13C57BF63803}"/>
          </ac:spMkLst>
        </pc:spChg>
        <pc:spChg chg="add del">
          <ac:chgData name="Epsa Kapur" userId="2333450e912c969a" providerId="LiveId" clId="{087160C1-B750-4CF1-A85F-4825E16DEA29}" dt="2024-06-16T23:21:00.317" v="871" actId="26606"/>
          <ac:spMkLst>
            <pc:docMk/>
            <pc:sldMk cId="25780274" sldId="262"/>
            <ac:spMk id="23" creationId="{4BC6FC45-D4D9-4025-91DA-272D318D372B}"/>
          </ac:spMkLst>
        </pc:spChg>
        <pc:spChg chg="add del">
          <ac:chgData name="Epsa Kapur" userId="2333450e912c969a" providerId="LiveId" clId="{087160C1-B750-4CF1-A85F-4825E16DEA29}" dt="2024-06-16T23:21:00.317" v="871" actId="26606"/>
          <ac:spMkLst>
            <pc:docMk/>
            <pc:sldMk cId="25780274" sldId="262"/>
            <ac:spMk id="24" creationId="{EA284212-C175-4C82-B112-A5208F70CB53}"/>
          </ac:spMkLst>
        </pc:spChg>
        <pc:picChg chg="del">
          <ac:chgData name="Epsa Kapur" userId="2333450e912c969a" providerId="LiveId" clId="{087160C1-B750-4CF1-A85F-4825E16DEA29}" dt="2024-06-16T23:19:00.781" v="826" actId="478"/>
          <ac:picMkLst>
            <pc:docMk/>
            <pc:sldMk cId="25780274" sldId="262"/>
            <ac:picMk id="5" creationId="{46C584E8-98B7-FC8D-13D6-C7AAAC823F8D}"/>
          </ac:picMkLst>
        </pc:picChg>
        <pc:picChg chg="add mod">
          <ac:chgData name="Epsa Kapur" userId="2333450e912c969a" providerId="LiveId" clId="{087160C1-B750-4CF1-A85F-4825E16DEA29}" dt="2024-06-16T23:31:12.166" v="962" actId="208"/>
          <ac:picMkLst>
            <pc:docMk/>
            <pc:sldMk cId="25780274" sldId="262"/>
            <ac:picMk id="6" creationId="{ED0889B1-81BF-9DB6-FC65-CB09AF7696AE}"/>
          </ac:picMkLst>
        </pc:picChg>
      </pc:sldChg>
      <pc:sldChg chg="addSp delSp modSp add mod">
        <pc:chgData name="Epsa Kapur" userId="2333450e912c969a" providerId="LiveId" clId="{087160C1-B750-4CF1-A85F-4825E16DEA29}" dt="2024-06-16T23:31:31.216" v="966" actId="20577"/>
        <pc:sldMkLst>
          <pc:docMk/>
          <pc:sldMk cId="660866533" sldId="263"/>
        </pc:sldMkLst>
        <pc:spChg chg="mod">
          <ac:chgData name="Epsa Kapur" userId="2333450e912c969a" providerId="LiveId" clId="{087160C1-B750-4CF1-A85F-4825E16DEA29}" dt="2024-06-16T23:31:31.216" v="966" actId="20577"/>
          <ac:spMkLst>
            <pc:docMk/>
            <pc:sldMk cId="660866533" sldId="263"/>
            <ac:spMk id="3" creationId="{BA259A1D-7365-AB1B-0237-9D23FD1462FB}"/>
          </ac:spMkLst>
        </pc:spChg>
        <pc:picChg chg="add del mod">
          <ac:chgData name="Epsa Kapur" userId="2333450e912c969a" providerId="LiveId" clId="{087160C1-B750-4CF1-A85F-4825E16DEA29}" dt="2024-06-16T23:30:17.523" v="950" actId="478"/>
          <ac:picMkLst>
            <pc:docMk/>
            <pc:sldMk cId="660866533" sldId="263"/>
            <ac:picMk id="5" creationId="{B06381E3-23BB-0C90-2CB1-5B19103B7F8E}"/>
          </ac:picMkLst>
        </pc:picChg>
        <pc:picChg chg="del">
          <ac:chgData name="Epsa Kapur" userId="2333450e912c969a" providerId="LiveId" clId="{087160C1-B750-4CF1-A85F-4825E16DEA29}" dt="2024-06-16T23:27:20.246" v="941" actId="478"/>
          <ac:picMkLst>
            <pc:docMk/>
            <pc:sldMk cId="660866533" sldId="263"/>
            <ac:picMk id="6" creationId="{ED0889B1-81BF-9DB6-FC65-CB09AF7696AE}"/>
          </ac:picMkLst>
        </pc:picChg>
        <pc:picChg chg="add mod">
          <ac:chgData name="Epsa Kapur" userId="2333450e912c969a" providerId="LiveId" clId="{087160C1-B750-4CF1-A85F-4825E16DEA29}" dt="2024-06-16T23:30:48.416" v="958" actId="1076"/>
          <ac:picMkLst>
            <pc:docMk/>
            <pc:sldMk cId="660866533" sldId="263"/>
            <ac:picMk id="9" creationId="{9B5891A8-0ADA-E705-7525-18CD06E226BC}"/>
          </ac:picMkLst>
        </pc:picChg>
      </pc:sldChg>
      <pc:sldChg chg="add del">
        <pc:chgData name="Epsa Kapur" userId="2333450e912c969a" providerId="LiveId" clId="{087160C1-B750-4CF1-A85F-4825E16DEA29}" dt="2024-06-16T23:31:38.142" v="968" actId="47"/>
        <pc:sldMkLst>
          <pc:docMk/>
          <pc:sldMk cId="3146710519" sldId="264"/>
        </pc:sldMkLst>
      </pc:sldChg>
      <pc:sldChg chg="addSp delSp modSp add mod">
        <pc:chgData name="Epsa Kapur" userId="2333450e912c969a" providerId="LiveId" clId="{087160C1-B750-4CF1-A85F-4825E16DEA29}" dt="2024-06-16T23:37:04.658" v="1065" actId="208"/>
        <pc:sldMkLst>
          <pc:docMk/>
          <pc:sldMk cId="1246888652" sldId="265"/>
        </pc:sldMkLst>
        <pc:spChg chg="mod">
          <ac:chgData name="Epsa Kapur" userId="2333450e912c969a" providerId="LiveId" clId="{087160C1-B750-4CF1-A85F-4825E16DEA29}" dt="2024-06-16T23:36:12.709" v="1059" actId="14100"/>
          <ac:spMkLst>
            <pc:docMk/>
            <pc:sldMk cId="1246888652" sldId="265"/>
            <ac:spMk id="3" creationId="{BA259A1D-7365-AB1B-0237-9D23FD1462FB}"/>
          </ac:spMkLst>
        </pc:spChg>
        <pc:picChg chg="add mod">
          <ac:chgData name="Epsa Kapur" userId="2333450e912c969a" providerId="LiveId" clId="{087160C1-B750-4CF1-A85F-4825E16DEA29}" dt="2024-06-16T23:37:04.658" v="1065" actId="208"/>
          <ac:picMkLst>
            <pc:docMk/>
            <pc:sldMk cId="1246888652" sldId="265"/>
            <ac:picMk id="5" creationId="{2AE69BCA-4A22-ABD3-F60A-096288FC5EBC}"/>
          </ac:picMkLst>
        </pc:picChg>
        <pc:picChg chg="del">
          <ac:chgData name="Epsa Kapur" userId="2333450e912c969a" providerId="LiveId" clId="{087160C1-B750-4CF1-A85F-4825E16DEA29}" dt="2024-06-16T23:33:51.104" v="1054" actId="478"/>
          <ac:picMkLst>
            <pc:docMk/>
            <pc:sldMk cId="1246888652" sldId="265"/>
            <ac:picMk id="9" creationId="{9B5891A8-0ADA-E705-7525-18CD06E226BC}"/>
          </ac:picMkLst>
        </pc:picChg>
      </pc:sldChg>
      <pc:sldChg chg="addSp delSp modSp add mod">
        <pc:chgData name="Epsa Kapur" userId="2333450e912c969a" providerId="LiveId" clId="{087160C1-B750-4CF1-A85F-4825E16DEA29}" dt="2024-06-17T01:06:02.243" v="3292" actId="20577"/>
        <pc:sldMkLst>
          <pc:docMk/>
          <pc:sldMk cId="2588792741" sldId="266"/>
        </pc:sldMkLst>
        <pc:spChg chg="mod">
          <ac:chgData name="Epsa Kapur" userId="2333450e912c969a" providerId="LiveId" clId="{087160C1-B750-4CF1-A85F-4825E16DEA29}" dt="2024-06-17T01:06:02.243" v="3292" actId="20577"/>
          <ac:spMkLst>
            <pc:docMk/>
            <pc:sldMk cId="2588792741" sldId="266"/>
            <ac:spMk id="3" creationId="{BA259A1D-7365-AB1B-0237-9D23FD1462FB}"/>
          </ac:spMkLst>
        </pc:spChg>
        <pc:picChg chg="del">
          <ac:chgData name="Epsa Kapur" userId="2333450e912c969a" providerId="LiveId" clId="{087160C1-B750-4CF1-A85F-4825E16DEA29}" dt="2024-06-16T23:41:21.449" v="1234" actId="478"/>
          <ac:picMkLst>
            <pc:docMk/>
            <pc:sldMk cId="2588792741" sldId="266"/>
            <ac:picMk id="5" creationId="{2AE69BCA-4A22-ABD3-F60A-096288FC5EBC}"/>
          </ac:picMkLst>
        </pc:picChg>
        <pc:picChg chg="add del mod">
          <ac:chgData name="Epsa Kapur" userId="2333450e912c969a" providerId="LiveId" clId="{087160C1-B750-4CF1-A85F-4825E16DEA29}" dt="2024-06-17T01:03:48.245" v="3278" actId="478"/>
          <ac:picMkLst>
            <pc:docMk/>
            <pc:sldMk cId="2588792741" sldId="266"/>
            <ac:picMk id="6" creationId="{49B26710-BF73-8EE3-C50A-412FCAD94A58}"/>
          </ac:picMkLst>
        </pc:picChg>
        <pc:picChg chg="add del">
          <ac:chgData name="Epsa Kapur" userId="2333450e912c969a" providerId="LiveId" clId="{087160C1-B750-4CF1-A85F-4825E16DEA29}" dt="2024-06-17T01:03:53.945" v="3280" actId="22"/>
          <ac:picMkLst>
            <pc:docMk/>
            <pc:sldMk cId="2588792741" sldId="266"/>
            <ac:picMk id="9" creationId="{FEAFBF93-9E3A-3F9E-0212-91A8F7659AD0}"/>
          </ac:picMkLst>
        </pc:picChg>
        <pc:picChg chg="add mod">
          <ac:chgData name="Epsa Kapur" userId="2333450e912c969a" providerId="LiveId" clId="{087160C1-B750-4CF1-A85F-4825E16DEA29}" dt="2024-06-17T01:05:08.841" v="3288" actId="208"/>
          <ac:picMkLst>
            <pc:docMk/>
            <pc:sldMk cId="2588792741" sldId="266"/>
            <ac:picMk id="12" creationId="{932216EB-9FCD-11F1-0DB9-48D2EF22ABC9}"/>
          </ac:picMkLst>
        </pc:picChg>
      </pc:sldChg>
      <pc:sldChg chg="addSp delSp modSp add mod">
        <pc:chgData name="Epsa Kapur" userId="2333450e912c969a" providerId="LiveId" clId="{087160C1-B750-4CF1-A85F-4825E16DEA29}" dt="2024-06-17T01:02:13.599" v="3277" actId="208"/>
        <pc:sldMkLst>
          <pc:docMk/>
          <pc:sldMk cId="4009009060" sldId="267"/>
        </pc:sldMkLst>
        <pc:spChg chg="mod">
          <ac:chgData name="Epsa Kapur" userId="2333450e912c969a" providerId="LiveId" clId="{087160C1-B750-4CF1-A85F-4825E16DEA29}" dt="2024-06-16T23:43:43.955" v="1445" actId="20577"/>
          <ac:spMkLst>
            <pc:docMk/>
            <pc:sldMk cId="4009009060" sldId="267"/>
            <ac:spMk id="3" creationId="{BA259A1D-7365-AB1B-0237-9D23FD1462FB}"/>
          </ac:spMkLst>
        </pc:spChg>
        <pc:picChg chg="add del mod">
          <ac:chgData name="Epsa Kapur" userId="2333450e912c969a" providerId="LiveId" clId="{087160C1-B750-4CF1-A85F-4825E16DEA29}" dt="2024-06-17T01:01:35.385" v="3271" actId="478"/>
          <ac:picMkLst>
            <pc:docMk/>
            <pc:sldMk cId="4009009060" sldId="267"/>
            <ac:picMk id="5" creationId="{FC93C3CC-77B2-D19A-C6E7-38D5D25D6540}"/>
          </ac:picMkLst>
        </pc:picChg>
        <pc:picChg chg="del">
          <ac:chgData name="Epsa Kapur" userId="2333450e912c969a" providerId="LiveId" clId="{087160C1-B750-4CF1-A85F-4825E16DEA29}" dt="2024-06-16T23:42:45.939" v="1244" actId="478"/>
          <ac:picMkLst>
            <pc:docMk/>
            <pc:sldMk cId="4009009060" sldId="267"/>
            <ac:picMk id="6" creationId="{49B26710-BF73-8EE3-C50A-412FCAD94A58}"/>
          </ac:picMkLst>
        </pc:picChg>
        <pc:picChg chg="add mod">
          <ac:chgData name="Epsa Kapur" userId="2333450e912c969a" providerId="LiveId" clId="{087160C1-B750-4CF1-A85F-4825E16DEA29}" dt="2024-06-17T01:02:13.599" v="3277" actId="208"/>
          <ac:picMkLst>
            <pc:docMk/>
            <pc:sldMk cId="4009009060" sldId="267"/>
            <ac:picMk id="9" creationId="{96992579-9F50-39DE-AFB8-48C5DB1B1D23}"/>
          </ac:picMkLst>
        </pc:picChg>
      </pc:sldChg>
      <pc:sldChg chg="delSp add del mod">
        <pc:chgData name="Epsa Kapur" userId="2333450e912c969a" providerId="LiveId" clId="{087160C1-B750-4CF1-A85F-4825E16DEA29}" dt="2024-06-17T01:06:50.591" v="3294" actId="47"/>
        <pc:sldMkLst>
          <pc:docMk/>
          <pc:sldMk cId="216221522" sldId="268"/>
        </pc:sldMkLst>
        <pc:picChg chg="del">
          <ac:chgData name="Epsa Kapur" userId="2333450e912c969a" providerId="LiveId" clId="{087160C1-B750-4CF1-A85F-4825E16DEA29}" dt="2024-06-17T01:06:43.410" v="3293" actId="478"/>
          <ac:picMkLst>
            <pc:docMk/>
            <pc:sldMk cId="216221522" sldId="268"/>
            <ac:picMk id="5" creationId="{FC93C3CC-77B2-D19A-C6E7-38D5D25D6540}"/>
          </ac:picMkLst>
        </pc:picChg>
      </pc:sldChg>
      <pc:sldChg chg="addSp delSp modSp add mod">
        <pc:chgData name="Epsa Kapur" userId="2333450e912c969a" providerId="LiveId" clId="{087160C1-B750-4CF1-A85F-4825E16DEA29}" dt="2024-06-16T23:48:25.296" v="1603" actId="14100"/>
        <pc:sldMkLst>
          <pc:docMk/>
          <pc:sldMk cId="2778797846" sldId="269"/>
        </pc:sldMkLst>
        <pc:spChg chg="mod">
          <ac:chgData name="Epsa Kapur" userId="2333450e912c969a" providerId="LiveId" clId="{087160C1-B750-4CF1-A85F-4825E16DEA29}" dt="2024-06-16T23:47:04.746" v="1473" actId="20577"/>
          <ac:spMkLst>
            <pc:docMk/>
            <pc:sldMk cId="2778797846" sldId="269"/>
            <ac:spMk id="2" creationId="{1EDDD6AA-EBF9-4D90-F078-3C1F02A52891}"/>
          </ac:spMkLst>
        </pc:spChg>
        <pc:spChg chg="mod">
          <ac:chgData name="Epsa Kapur" userId="2333450e912c969a" providerId="LiveId" clId="{087160C1-B750-4CF1-A85F-4825E16DEA29}" dt="2024-06-16T23:48:16.305" v="1600" actId="14100"/>
          <ac:spMkLst>
            <pc:docMk/>
            <pc:sldMk cId="2778797846" sldId="269"/>
            <ac:spMk id="3" creationId="{BA259A1D-7365-AB1B-0237-9D23FD1462FB}"/>
          </ac:spMkLst>
        </pc:spChg>
        <pc:picChg chg="del">
          <ac:chgData name="Epsa Kapur" userId="2333450e912c969a" providerId="LiveId" clId="{087160C1-B750-4CF1-A85F-4825E16DEA29}" dt="2024-06-16T23:47:06.838" v="1474" actId="478"/>
          <ac:picMkLst>
            <pc:docMk/>
            <pc:sldMk cId="2778797846" sldId="269"/>
            <ac:picMk id="5" creationId="{FC93C3CC-77B2-D19A-C6E7-38D5D25D6540}"/>
          </ac:picMkLst>
        </pc:picChg>
        <pc:picChg chg="add mod">
          <ac:chgData name="Epsa Kapur" userId="2333450e912c969a" providerId="LiveId" clId="{087160C1-B750-4CF1-A85F-4825E16DEA29}" dt="2024-06-16T23:48:25.296" v="1603" actId="14100"/>
          <ac:picMkLst>
            <pc:docMk/>
            <pc:sldMk cId="2778797846" sldId="269"/>
            <ac:picMk id="6" creationId="{CD499FFC-48D4-064D-AA07-899D7B78B67C}"/>
          </ac:picMkLst>
        </pc:picChg>
      </pc:sldChg>
      <pc:sldChg chg="addSp delSp modSp add mod">
        <pc:chgData name="Epsa Kapur" userId="2333450e912c969a" providerId="LiveId" clId="{087160C1-B750-4CF1-A85F-4825E16DEA29}" dt="2024-06-16T23:52:53.785" v="1994" actId="1582"/>
        <pc:sldMkLst>
          <pc:docMk/>
          <pc:sldMk cId="2047246955" sldId="270"/>
        </pc:sldMkLst>
        <pc:spChg chg="mod">
          <ac:chgData name="Epsa Kapur" userId="2333450e912c969a" providerId="LiveId" clId="{087160C1-B750-4CF1-A85F-4825E16DEA29}" dt="2024-06-16T23:52:22.753" v="1990" actId="14100"/>
          <ac:spMkLst>
            <pc:docMk/>
            <pc:sldMk cId="2047246955" sldId="270"/>
            <ac:spMk id="2" creationId="{1EDDD6AA-EBF9-4D90-F078-3C1F02A52891}"/>
          </ac:spMkLst>
        </pc:spChg>
        <pc:spChg chg="mod">
          <ac:chgData name="Epsa Kapur" userId="2333450e912c969a" providerId="LiveId" clId="{087160C1-B750-4CF1-A85F-4825E16DEA29}" dt="2024-06-16T23:52:39.673" v="1992" actId="14100"/>
          <ac:spMkLst>
            <pc:docMk/>
            <pc:sldMk cId="2047246955" sldId="270"/>
            <ac:spMk id="3" creationId="{BA259A1D-7365-AB1B-0237-9D23FD1462FB}"/>
          </ac:spMkLst>
        </pc:spChg>
        <pc:picChg chg="add mod">
          <ac:chgData name="Epsa Kapur" userId="2333450e912c969a" providerId="LiveId" clId="{087160C1-B750-4CF1-A85F-4825E16DEA29}" dt="2024-06-16T23:52:53.785" v="1994" actId="1582"/>
          <ac:picMkLst>
            <pc:docMk/>
            <pc:sldMk cId="2047246955" sldId="270"/>
            <ac:picMk id="5" creationId="{8ED3A42B-A93F-E4DB-6F32-F318C6F68225}"/>
          </ac:picMkLst>
        </pc:picChg>
        <pc:picChg chg="del">
          <ac:chgData name="Epsa Kapur" userId="2333450e912c969a" providerId="LiveId" clId="{087160C1-B750-4CF1-A85F-4825E16DEA29}" dt="2024-06-16T23:49:57.430" v="1688" actId="478"/>
          <ac:picMkLst>
            <pc:docMk/>
            <pc:sldMk cId="2047246955" sldId="270"/>
            <ac:picMk id="6" creationId="{CD499FFC-48D4-064D-AA07-899D7B78B67C}"/>
          </ac:picMkLst>
        </pc:picChg>
      </pc:sldChg>
      <pc:sldChg chg="addSp delSp modSp add mod">
        <pc:chgData name="Epsa Kapur" userId="2333450e912c969a" providerId="LiveId" clId="{087160C1-B750-4CF1-A85F-4825E16DEA29}" dt="2024-06-17T00:01:27.209" v="2472" actId="1076"/>
        <pc:sldMkLst>
          <pc:docMk/>
          <pc:sldMk cId="3146993391" sldId="271"/>
        </pc:sldMkLst>
        <pc:spChg chg="mod">
          <ac:chgData name="Epsa Kapur" userId="2333450e912c969a" providerId="LiveId" clId="{087160C1-B750-4CF1-A85F-4825E16DEA29}" dt="2024-06-16T23:59:52.748" v="2465" actId="20577"/>
          <ac:spMkLst>
            <pc:docMk/>
            <pc:sldMk cId="3146993391" sldId="271"/>
            <ac:spMk id="3" creationId="{BA259A1D-7365-AB1B-0237-9D23FD1462FB}"/>
          </ac:spMkLst>
        </pc:spChg>
        <pc:picChg chg="del">
          <ac:chgData name="Epsa Kapur" userId="2333450e912c969a" providerId="LiveId" clId="{087160C1-B750-4CF1-A85F-4825E16DEA29}" dt="2024-06-16T23:54:59.524" v="1997" actId="478"/>
          <ac:picMkLst>
            <pc:docMk/>
            <pc:sldMk cId="3146993391" sldId="271"/>
            <ac:picMk id="5" creationId="{8ED3A42B-A93F-E4DB-6F32-F318C6F68225}"/>
          </ac:picMkLst>
        </pc:picChg>
        <pc:picChg chg="add del mod">
          <ac:chgData name="Epsa Kapur" userId="2333450e912c969a" providerId="LiveId" clId="{087160C1-B750-4CF1-A85F-4825E16DEA29}" dt="2024-06-16T23:59:54.892" v="2466" actId="478"/>
          <ac:picMkLst>
            <pc:docMk/>
            <pc:sldMk cId="3146993391" sldId="271"/>
            <ac:picMk id="6" creationId="{C9289072-54B2-DA91-2F67-5320AE13B077}"/>
          </ac:picMkLst>
        </pc:picChg>
        <pc:picChg chg="add mod">
          <ac:chgData name="Epsa Kapur" userId="2333450e912c969a" providerId="LiveId" clId="{087160C1-B750-4CF1-A85F-4825E16DEA29}" dt="2024-06-17T00:01:27.209" v="2472" actId="1076"/>
          <ac:picMkLst>
            <pc:docMk/>
            <pc:sldMk cId="3146993391" sldId="271"/>
            <ac:picMk id="9" creationId="{FE088310-B18C-162C-8AC7-2905F8283BBD}"/>
          </ac:picMkLst>
        </pc:picChg>
      </pc:sldChg>
      <pc:sldChg chg="addSp delSp modSp add mod">
        <pc:chgData name="Epsa Kapur" userId="2333450e912c969a" providerId="LiveId" clId="{087160C1-B750-4CF1-A85F-4825E16DEA29}" dt="2024-06-17T00:04:57.380" v="2731" actId="14100"/>
        <pc:sldMkLst>
          <pc:docMk/>
          <pc:sldMk cId="3819826615" sldId="272"/>
        </pc:sldMkLst>
        <pc:spChg chg="mod">
          <ac:chgData name="Epsa Kapur" userId="2333450e912c969a" providerId="LiveId" clId="{087160C1-B750-4CF1-A85F-4825E16DEA29}" dt="2024-06-17T00:04:57.380" v="2731" actId="14100"/>
          <ac:spMkLst>
            <pc:docMk/>
            <pc:sldMk cId="3819826615" sldId="272"/>
            <ac:spMk id="3" creationId="{BA259A1D-7365-AB1B-0237-9D23FD1462FB}"/>
          </ac:spMkLst>
        </pc:spChg>
        <pc:picChg chg="add del mod">
          <ac:chgData name="Epsa Kapur" userId="2333450e912c969a" providerId="LiveId" clId="{087160C1-B750-4CF1-A85F-4825E16DEA29}" dt="2024-06-17T00:04:31.693" v="2724" actId="478"/>
          <ac:picMkLst>
            <pc:docMk/>
            <pc:sldMk cId="3819826615" sldId="272"/>
            <ac:picMk id="5" creationId="{BD338F14-0B3D-16EB-94A4-C925237B1B78}"/>
          </ac:picMkLst>
        </pc:picChg>
        <pc:picChg chg="add mod">
          <ac:chgData name="Epsa Kapur" userId="2333450e912c969a" providerId="LiveId" clId="{087160C1-B750-4CF1-A85F-4825E16DEA29}" dt="2024-06-17T00:04:50.522" v="2729" actId="1582"/>
          <ac:picMkLst>
            <pc:docMk/>
            <pc:sldMk cId="3819826615" sldId="272"/>
            <ac:picMk id="7" creationId="{333D2637-B081-6FBC-DA11-03D684AFFA21}"/>
          </ac:picMkLst>
        </pc:picChg>
        <pc:picChg chg="del">
          <ac:chgData name="Epsa Kapur" userId="2333450e912c969a" providerId="LiveId" clId="{087160C1-B750-4CF1-A85F-4825E16DEA29}" dt="2024-06-17T00:02:48.656" v="2716" actId="478"/>
          <ac:picMkLst>
            <pc:docMk/>
            <pc:sldMk cId="3819826615" sldId="272"/>
            <ac:picMk id="9" creationId="{FE088310-B18C-162C-8AC7-2905F8283BBD}"/>
          </ac:picMkLst>
        </pc:picChg>
      </pc:sldChg>
      <pc:sldChg chg="addSp delSp modSp add del mod">
        <pc:chgData name="Epsa Kapur" userId="2333450e912c969a" providerId="LiveId" clId="{087160C1-B750-4CF1-A85F-4825E16DEA29}" dt="2024-06-17T00:51:52.914" v="3267" actId="47"/>
        <pc:sldMkLst>
          <pc:docMk/>
          <pc:sldMk cId="3857102321" sldId="273"/>
        </pc:sldMkLst>
        <pc:spChg chg="mod">
          <ac:chgData name="Epsa Kapur" userId="2333450e912c969a" providerId="LiveId" clId="{087160C1-B750-4CF1-A85F-4825E16DEA29}" dt="2024-06-17T00:47:57.418" v="3028" actId="20577"/>
          <ac:spMkLst>
            <pc:docMk/>
            <pc:sldMk cId="3857102321" sldId="273"/>
            <ac:spMk id="3" creationId="{BA259A1D-7365-AB1B-0237-9D23FD1462FB}"/>
          </ac:spMkLst>
        </pc:spChg>
        <pc:spChg chg="add mod">
          <ac:chgData name="Epsa Kapur" userId="2333450e912c969a" providerId="LiveId" clId="{087160C1-B750-4CF1-A85F-4825E16DEA29}" dt="2024-06-17T00:48:04.815" v="3030" actId="20577"/>
          <ac:spMkLst>
            <pc:docMk/>
            <pc:sldMk cId="3857102321" sldId="273"/>
            <ac:spMk id="13" creationId="{FD555E28-41A0-8BE2-1EB4-B6299B5BED74}"/>
          </ac:spMkLst>
        </pc:spChg>
        <pc:picChg chg="add del mod">
          <ac:chgData name="Epsa Kapur" userId="2333450e912c969a" providerId="LiveId" clId="{087160C1-B750-4CF1-A85F-4825E16DEA29}" dt="2024-06-17T00:07:40.794" v="2744" actId="478"/>
          <ac:picMkLst>
            <pc:docMk/>
            <pc:sldMk cId="3857102321" sldId="273"/>
            <ac:picMk id="5" creationId="{5EAA5509-5D27-F735-8F94-8556FD210AFB}"/>
          </ac:picMkLst>
        </pc:picChg>
        <pc:picChg chg="del">
          <ac:chgData name="Epsa Kapur" userId="2333450e912c969a" providerId="LiveId" clId="{087160C1-B750-4CF1-A85F-4825E16DEA29}" dt="2024-06-17T00:05:29.158" v="2733" actId="478"/>
          <ac:picMkLst>
            <pc:docMk/>
            <pc:sldMk cId="3857102321" sldId="273"/>
            <ac:picMk id="7" creationId="{333D2637-B081-6FBC-DA11-03D684AFFA21}"/>
          </ac:picMkLst>
        </pc:picChg>
        <pc:picChg chg="add mod">
          <ac:chgData name="Epsa Kapur" userId="2333450e912c969a" providerId="LiveId" clId="{087160C1-B750-4CF1-A85F-4825E16DEA29}" dt="2024-06-17T00:48:24.040" v="3031" actId="1582"/>
          <ac:picMkLst>
            <pc:docMk/>
            <pc:sldMk cId="3857102321" sldId="273"/>
            <ac:picMk id="9" creationId="{5E097167-B4A1-D8CD-C8F7-C82A3C775625}"/>
          </ac:picMkLst>
        </pc:picChg>
        <pc:picChg chg="add mod">
          <ac:chgData name="Epsa Kapur" userId="2333450e912c969a" providerId="LiveId" clId="{087160C1-B750-4CF1-A85F-4825E16DEA29}" dt="2024-06-17T00:47:39.468" v="3025" actId="1076"/>
          <ac:picMkLst>
            <pc:docMk/>
            <pc:sldMk cId="3857102321" sldId="273"/>
            <ac:picMk id="12" creationId="{B80FCD41-009B-FC60-5F8C-B5332F8B6CAD}"/>
          </ac:picMkLst>
        </pc:picChg>
      </pc:sldChg>
      <pc:sldChg chg="addSp delSp modSp add mod">
        <pc:chgData name="Epsa Kapur" userId="2333450e912c969a" providerId="LiveId" clId="{087160C1-B750-4CF1-A85F-4825E16DEA29}" dt="2024-06-17T01:14:40.253" v="3314" actId="208"/>
        <pc:sldMkLst>
          <pc:docMk/>
          <pc:sldMk cId="3650725872" sldId="274"/>
        </pc:sldMkLst>
        <pc:spChg chg="mod">
          <ac:chgData name="Epsa Kapur" userId="2333450e912c969a" providerId="LiveId" clId="{087160C1-B750-4CF1-A85F-4825E16DEA29}" dt="2024-06-17T01:12:42.874" v="3296" actId="33524"/>
          <ac:spMkLst>
            <pc:docMk/>
            <pc:sldMk cId="3650725872" sldId="274"/>
            <ac:spMk id="3" creationId="{BA259A1D-7365-AB1B-0237-9D23FD1462FB}"/>
          </ac:spMkLst>
        </pc:spChg>
        <pc:spChg chg="mod">
          <ac:chgData name="Epsa Kapur" userId="2333450e912c969a" providerId="LiveId" clId="{087160C1-B750-4CF1-A85F-4825E16DEA29}" dt="2024-06-17T01:12:47.152" v="3297" actId="6549"/>
          <ac:spMkLst>
            <pc:docMk/>
            <pc:sldMk cId="3650725872" sldId="274"/>
            <ac:spMk id="13" creationId="{FD555E28-41A0-8BE2-1EB4-B6299B5BED74}"/>
          </ac:spMkLst>
        </pc:spChg>
        <pc:picChg chg="add del mod">
          <ac:chgData name="Epsa Kapur" userId="2333450e912c969a" providerId="LiveId" clId="{087160C1-B750-4CF1-A85F-4825E16DEA29}" dt="2024-06-17T01:13:31.810" v="3302" actId="22"/>
          <ac:picMkLst>
            <pc:docMk/>
            <pc:sldMk cId="3650725872" sldId="274"/>
            <ac:picMk id="5" creationId="{ED411796-4516-589F-B3B5-FCA483923CEE}"/>
          </ac:picMkLst>
        </pc:picChg>
        <pc:picChg chg="add mod">
          <ac:chgData name="Epsa Kapur" userId="2333450e912c969a" providerId="LiveId" clId="{087160C1-B750-4CF1-A85F-4825E16DEA29}" dt="2024-06-17T01:13:58.779" v="3308" actId="208"/>
          <ac:picMkLst>
            <pc:docMk/>
            <pc:sldMk cId="3650725872" sldId="274"/>
            <ac:picMk id="7" creationId="{8BC4E92C-260C-422E-0932-E8F43476C49F}"/>
          </ac:picMkLst>
        </pc:picChg>
        <pc:picChg chg="del mod">
          <ac:chgData name="Epsa Kapur" userId="2333450e912c969a" providerId="LiveId" clId="{087160C1-B750-4CF1-A85F-4825E16DEA29}" dt="2024-06-17T01:12:37.320" v="3295" actId="478"/>
          <ac:picMkLst>
            <pc:docMk/>
            <pc:sldMk cId="3650725872" sldId="274"/>
            <ac:picMk id="9" creationId="{5E097167-B4A1-D8CD-C8F7-C82A3C775625}"/>
          </ac:picMkLst>
        </pc:picChg>
        <pc:picChg chg="del">
          <ac:chgData name="Epsa Kapur" userId="2333450e912c969a" providerId="LiveId" clId="{087160C1-B750-4CF1-A85F-4825E16DEA29}" dt="2024-06-17T01:12:49.579" v="3298" actId="478"/>
          <ac:picMkLst>
            <pc:docMk/>
            <pc:sldMk cId="3650725872" sldId="274"/>
            <ac:picMk id="12" creationId="{B80FCD41-009B-FC60-5F8C-B5332F8B6CAD}"/>
          </ac:picMkLst>
        </pc:picChg>
        <pc:picChg chg="add mod">
          <ac:chgData name="Epsa Kapur" userId="2333450e912c969a" providerId="LiveId" clId="{087160C1-B750-4CF1-A85F-4825E16DEA29}" dt="2024-06-17T01:14:40.253" v="3314" actId="208"/>
          <ac:picMkLst>
            <pc:docMk/>
            <pc:sldMk cId="3650725872" sldId="274"/>
            <ac:picMk id="14" creationId="{B885B289-ECAB-F74C-8788-36E6CE41F821}"/>
          </ac:picMkLst>
        </pc:picChg>
      </pc:sldChg>
      <pc:sldChg chg="addSp delSp modSp add mod">
        <pc:chgData name="Epsa Kapur" userId="2333450e912c969a" providerId="LiveId" clId="{087160C1-B750-4CF1-A85F-4825E16DEA29}" dt="2024-06-17T01:22:02.729" v="3524" actId="1076"/>
        <pc:sldMkLst>
          <pc:docMk/>
          <pc:sldMk cId="4086855003" sldId="275"/>
        </pc:sldMkLst>
        <pc:spChg chg="mod">
          <ac:chgData name="Epsa Kapur" userId="2333450e912c969a" providerId="LiveId" clId="{087160C1-B750-4CF1-A85F-4825E16DEA29}" dt="2024-06-17T01:21:04.143" v="3517" actId="5793"/>
          <ac:spMkLst>
            <pc:docMk/>
            <pc:sldMk cId="4086855003" sldId="275"/>
            <ac:spMk id="3" creationId="{BA259A1D-7365-AB1B-0237-9D23FD1462FB}"/>
          </ac:spMkLst>
        </pc:spChg>
        <pc:spChg chg="mod">
          <ac:chgData name="Epsa Kapur" userId="2333450e912c969a" providerId="LiveId" clId="{087160C1-B750-4CF1-A85F-4825E16DEA29}" dt="2024-06-17T00:52:03.284" v="3269" actId="20577"/>
          <ac:spMkLst>
            <pc:docMk/>
            <pc:sldMk cId="4086855003" sldId="275"/>
            <ac:spMk id="13" creationId="{FD555E28-41A0-8BE2-1EB4-B6299B5BED74}"/>
          </ac:spMkLst>
        </pc:spChg>
        <pc:picChg chg="add del mod">
          <ac:chgData name="Epsa Kapur" userId="2333450e912c969a" providerId="LiveId" clId="{087160C1-B750-4CF1-A85F-4825E16DEA29}" dt="2024-06-17T01:21:05.941" v="3518" actId="478"/>
          <ac:picMkLst>
            <pc:docMk/>
            <pc:sldMk cId="4086855003" sldId="275"/>
            <ac:picMk id="5" creationId="{C70BE794-CAB6-1A48-87E2-7B1E86C4DF77}"/>
          </ac:picMkLst>
        </pc:picChg>
        <pc:picChg chg="add mod">
          <ac:chgData name="Epsa Kapur" userId="2333450e912c969a" providerId="LiveId" clId="{087160C1-B750-4CF1-A85F-4825E16DEA29}" dt="2024-06-17T01:22:02.729" v="3524" actId="1076"/>
          <ac:picMkLst>
            <pc:docMk/>
            <pc:sldMk cId="4086855003" sldId="275"/>
            <ac:picMk id="7" creationId="{32CD5F76-2469-6831-4E22-282BD7A3A4B5}"/>
          </ac:picMkLst>
        </pc:picChg>
        <pc:picChg chg="del">
          <ac:chgData name="Epsa Kapur" userId="2333450e912c969a" providerId="LiveId" clId="{087160C1-B750-4CF1-A85F-4825E16DEA29}" dt="2024-06-17T00:51:58.810" v="3268" actId="478"/>
          <ac:picMkLst>
            <pc:docMk/>
            <pc:sldMk cId="4086855003" sldId="275"/>
            <ac:picMk id="9" creationId="{5E097167-B4A1-D8CD-C8F7-C82A3C775625}"/>
          </ac:picMkLst>
        </pc:picChg>
        <pc:picChg chg="del">
          <ac:chgData name="Epsa Kapur" userId="2333450e912c969a" providerId="LiveId" clId="{087160C1-B750-4CF1-A85F-4825E16DEA29}" dt="2024-06-17T00:52:06.126" v="3270" actId="478"/>
          <ac:picMkLst>
            <pc:docMk/>
            <pc:sldMk cId="4086855003" sldId="275"/>
            <ac:picMk id="12" creationId="{B80FCD41-009B-FC60-5F8C-B5332F8B6CAD}"/>
          </ac:picMkLst>
        </pc:picChg>
      </pc:sldChg>
      <pc:sldChg chg="modSp add mod">
        <pc:chgData name="Epsa Kapur" userId="2333450e912c969a" providerId="LiveId" clId="{087160C1-B750-4CF1-A85F-4825E16DEA29}" dt="2024-06-17T01:20:19.561" v="3441" actId="14100"/>
        <pc:sldMkLst>
          <pc:docMk/>
          <pc:sldMk cId="1431014875" sldId="276"/>
        </pc:sldMkLst>
        <pc:picChg chg="mod">
          <ac:chgData name="Epsa Kapur" userId="2333450e912c969a" providerId="LiveId" clId="{087160C1-B750-4CF1-A85F-4825E16DEA29}" dt="2024-06-17T01:20:19.561" v="3441" actId="14100"/>
          <ac:picMkLst>
            <pc:docMk/>
            <pc:sldMk cId="1431014875" sldId="276"/>
            <ac:picMk id="5" creationId="{C70BE794-CAB6-1A48-87E2-7B1E86C4DF77}"/>
          </ac:picMkLst>
        </pc:picChg>
      </pc:sldChg>
      <pc:sldChg chg="addSp delSp modSp add mod">
        <pc:chgData name="Epsa Kapur" userId="2333450e912c969a" providerId="LiveId" clId="{087160C1-B750-4CF1-A85F-4825E16DEA29}" dt="2024-06-17T01:24:31.671" v="3660" actId="1582"/>
        <pc:sldMkLst>
          <pc:docMk/>
          <pc:sldMk cId="2557572980" sldId="277"/>
        </pc:sldMkLst>
        <pc:spChg chg="mod">
          <ac:chgData name="Epsa Kapur" userId="2333450e912c969a" providerId="LiveId" clId="{087160C1-B750-4CF1-A85F-4825E16DEA29}" dt="2024-06-17T01:24:15.117" v="3654" actId="20577"/>
          <ac:spMkLst>
            <pc:docMk/>
            <pc:sldMk cId="2557572980" sldId="277"/>
            <ac:spMk id="3" creationId="{BA259A1D-7365-AB1B-0237-9D23FD1462FB}"/>
          </ac:spMkLst>
        </pc:spChg>
        <pc:picChg chg="del">
          <ac:chgData name="Epsa Kapur" userId="2333450e912c969a" providerId="LiveId" clId="{087160C1-B750-4CF1-A85F-4825E16DEA29}" dt="2024-06-17T01:23:33.056" v="3628" actId="478"/>
          <ac:picMkLst>
            <pc:docMk/>
            <pc:sldMk cId="2557572980" sldId="277"/>
            <ac:picMk id="5" creationId="{C70BE794-CAB6-1A48-87E2-7B1E86C4DF77}"/>
          </ac:picMkLst>
        </pc:picChg>
        <pc:picChg chg="add mod">
          <ac:chgData name="Epsa Kapur" userId="2333450e912c969a" providerId="LiveId" clId="{087160C1-B750-4CF1-A85F-4825E16DEA29}" dt="2024-06-17T01:24:31.671" v="3660" actId="1582"/>
          <ac:picMkLst>
            <pc:docMk/>
            <pc:sldMk cId="2557572980" sldId="277"/>
            <ac:picMk id="6" creationId="{F08D3260-D3EE-0EB0-284C-E85EAE3085C6}"/>
          </ac:picMkLst>
        </pc:picChg>
      </pc:sldChg>
      <pc:sldChg chg="addSp delSp modSp add mod">
        <pc:chgData name="Epsa Kapur" userId="2333450e912c969a" providerId="LiveId" clId="{087160C1-B750-4CF1-A85F-4825E16DEA29}" dt="2024-06-17T01:34:28.165" v="4171" actId="14100"/>
        <pc:sldMkLst>
          <pc:docMk/>
          <pc:sldMk cId="3649019536" sldId="278"/>
        </pc:sldMkLst>
        <pc:spChg chg="mod">
          <ac:chgData name="Epsa Kapur" userId="2333450e912c969a" providerId="LiveId" clId="{087160C1-B750-4CF1-A85F-4825E16DEA29}" dt="2024-06-17T01:32:11.175" v="4166" actId="20577"/>
          <ac:spMkLst>
            <pc:docMk/>
            <pc:sldMk cId="3649019536" sldId="278"/>
            <ac:spMk id="3" creationId="{BA259A1D-7365-AB1B-0237-9D23FD1462FB}"/>
          </ac:spMkLst>
        </pc:spChg>
        <pc:picChg chg="add mod">
          <ac:chgData name="Epsa Kapur" userId="2333450e912c969a" providerId="LiveId" clId="{087160C1-B750-4CF1-A85F-4825E16DEA29}" dt="2024-06-17T01:34:28.165" v="4171" actId="14100"/>
          <ac:picMkLst>
            <pc:docMk/>
            <pc:sldMk cId="3649019536" sldId="278"/>
            <ac:picMk id="5" creationId="{69BAA205-52AB-9D15-9016-29ABDAFD8A69}"/>
          </ac:picMkLst>
        </pc:picChg>
        <pc:picChg chg="del">
          <ac:chgData name="Epsa Kapur" userId="2333450e912c969a" providerId="LiveId" clId="{087160C1-B750-4CF1-A85F-4825E16DEA29}" dt="2024-06-17T01:24:51.117" v="3662" actId="478"/>
          <ac:picMkLst>
            <pc:docMk/>
            <pc:sldMk cId="3649019536" sldId="278"/>
            <ac:picMk id="6" creationId="{F08D3260-D3EE-0EB0-284C-E85EAE3085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6/16/2024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25968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16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544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143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6/16/2024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4984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8279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244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398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843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6/16/2024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6243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6/16/2024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362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6/16/2024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0697773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2" r:id="rId5"/>
    <p:sldLayoutId id="2147483727"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useBgFill="1">
        <p:nvSpPr>
          <p:cNvPr id="33" name="Rectangle 32">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txBody>
          <a:bodyPr/>
          <a:lstStyle/>
          <a:p>
            <a:endParaRPr lang="en-CA"/>
          </a:p>
        </p:txBody>
      </p:sp>
      <p:sp>
        <p:nvSpPr>
          <p:cNvPr id="2" name="Title 1">
            <a:extLst>
              <a:ext uri="{FF2B5EF4-FFF2-40B4-BE49-F238E27FC236}">
                <a16:creationId xmlns:a16="http://schemas.microsoft.com/office/drawing/2014/main" id="{38483D64-5263-F8E7-68DA-E9CB23AB1A01}"/>
              </a:ext>
            </a:extLst>
          </p:cNvPr>
          <p:cNvSpPr>
            <a:spLocks noGrp="1"/>
          </p:cNvSpPr>
          <p:nvPr>
            <p:ph type="ctrTitle"/>
          </p:nvPr>
        </p:nvSpPr>
        <p:spPr>
          <a:xfrm>
            <a:off x="1243632" y="1559768"/>
            <a:ext cx="5068568" cy="3135379"/>
          </a:xfrm>
        </p:spPr>
        <p:txBody>
          <a:bodyPr>
            <a:normAutofit fontScale="90000"/>
          </a:bodyPr>
          <a:lstStyle/>
          <a:p>
            <a:r>
              <a:rPr lang="en-CA" sz="5100" i="0" dirty="0">
                <a:latin typeface="Arial Nova Cond" panose="020F0502020204030204" pitchFamily="34" charset="0"/>
              </a:rPr>
              <a:t>Project 2 – Predicting restaurant tips using predictive analytics in Microsoft Excel</a:t>
            </a:r>
          </a:p>
        </p:txBody>
      </p:sp>
      <p:sp>
        <p:nvSpPr>
          <p:cNvPr id="3" name="Subtitle 2">
            <a:extLst>
              <a:ext uri="{FF2B5EF4-FFF2-40B4-BE49-F238E27FC236}">
                <a16:creationId xmlns:a16="http://schemas.microsoft.com/office/drawing/2014/main" id="{875E48B7-EFAE-2B25-81E7-9800BFC10E58}"/>
              </a:ext>
            </a:extLst>
          </p:cNvPr>
          <p:cNvSpPr>
            <a:spLocks noGrp="1"/>
          </p:cNvSpPr>
          <p:nvPr>
            <p:ph type="subTitle" idx="1"/>
          </p:nvPr>
        </p:nvSpPr>
        <p:spPr>
          <a:xfrm>
            <a:off x="1243633" y="4708186"/>
            <a:ext cx="5068567" cy="797089"/>
          </a:xfrm>
        </p:spPr>
        <p:txBody>
          <a:bodyPr>
            <a:normAutofit/>
          </a:bodyPr>
          <a:lstStyle/>
          <a:p>
            <a:pPr>
              <a:spcAft>
                <a:spcPts val="600"/>
              </a:spcAft>
            </a:pPr>
            <a:r>
              <a:rPr lang="en-CA" dirty="0">
                <a:latin typeface="Arial Nova Cond" panose="020B0506020202020204" pitchFamily="34" charset="0"/>
              </a:rPr>
              <a:t>Submitted By: Epsa Kapur</a:t>
            </a:r>
          </a:p>
        </p:txBody>
      </p:sp>
      <p:sp>
        <p:nvSpPr>
          <p:cNvPr id="35" name="Rectangle 34">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37" name="Straight Connector 36">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E9A1639E-C481-2AA0-BB36-17195B934588}"/>
              </a:ext>
            </a:extLst>
          </p:cNvPr>
          <p:cNvPicPr>
            <a:picLocks noChangeAspect="1"/>
          </p:cNvPicPr>
          <p:nvPr/>
        </p:nvPicPr>
        <p:blipFill rotWithShape="1">
          <a:blip r:embed="rId2"/>
          <a:srcRect l="21094" r="38345"/>
          <a:stretch/>
        </p:blipFill>
        <p:spPr>
          <a:xfrm>
            <a:off x="7555832" y="10"/>
            <a:ext cx="4636163" cy="6857990"/>
          </a:xfrm>
          <a:prstGeom prst="rect">
            <a:avLst/>
          </a:prstGeom>
        </p:spPr>
      </p:pic>
    </p:spTree>
    <p:extLst>
      <p:ext uri="{BB962C8B-B14F-4D97-AF65-F5344CB8AC3E}">
        <p14:creationId xmlns:p14="http://schemas.microsoft.com/office/powerpoint/2010/main" val="42551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dirty="0">
                <a:latin typeface="Arial Nova Cond" panose="020B0506020202020204" pitchFamily="34" charset="0"/>
              </a:rPr>
              <a:t>Clean the Data </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5344031" cy="4998061"/>
          </a:xfrm>
        </p:spPr>
        <p:txBody>
          <a:bodyPr>
            <a:normAutofit/>
          </a:bodyPr>
          <a:lstStyle/>
          <a:p>
            <a:pPr>
              <a:buFont typeface="Wingdings" panose="05000000000000000000" pitchFamily="2" charset="2"/>
              <a:buChar char="q"/>
            </a:pPr>
            <a:r>
              <a:rPr lang="en-CA" dirty="0">
                <a:latin typeface="Arial Nova Cond" panose="020B0506020202020204" pitchFamily="34" charset="0"/>
              </a:rPr>
              <a:t> To clean the data for “Time” column, since there are two options – Dinner and Lunch, we will need to add (n-1) columns, and in this case, it will be 2-1 = 1 column. We will add an additional columns Dinner and apply the IF condition which </a:t>
            </a:r>
            <a:r>
              <a:rPr lang="en-US" dirty="0">
                <a:latin typeface="Arial Nova Cond" panose="020B0506020202020204" pitchFamily="34" charset="0"/>
              </a:rPr>
              <a:t>=IF($I2=J$1, 1, 0) </a:t>
            </a:r>
            <a:r>
              <a:rPr lang="en-CA" dirty="0">
                <a:latin typeface="Arial Nova Cond" panose="020B0506020202020204" pitchFamily="34" charset="0"/>
              </a:rPr>
              <a:t>and we will get the results as follows </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12" name="Picture 11">
            <a:extLst>
              <a:ext uri="{FF2B5EF4-FFF2-40B4-BE49-F238E27FC236}">
                <a16:creationId xmlns:a16="http://schemas.microsoft.com/office/drawing/2014/main" id="{932216EB-9FCD-11F1-0DB9-48D2EF22ABC9}"/>
              </a:ext>
            </a:extLst>
          </p:cNvPr>
          <p:cNvPicPr>
            <a:picLocks noChangeAspect="1"/>
          </p:cNvPicPr>
          <p:nvPr/>
        </p:nvPicPr>
        <p:blipFill>
          <a:blip r:embed="rId2"/>
          <a:stretch>
            <a:fillRect/>
          </a:stretch>
        </p:blipFill>
        <p:spPr>
          <a:xfrm>
            <a:off x="7013902" y="659680"/>
            <a:ext cx="2841172" cy="5836442"/>
          </a:xfrm>
          <a:prstGeom prst="rect">
            <a:avLst/>
          </a:prstGeom>
          <a:ln w="38100">
            <a:solidFill>
              <a:srgbClr val="00B0F0"/>
            </a:solidFill>
          </a:ln>
        </p:spPr>
      </p:pic>
    </p:spTree>
    <p:extLst>
      <p:ext uri="{BB962C8B-B14F-4D97-AF65-F5344CB8AC3E}">
        <p14:creationId xmlns:p14="http://schemas.microsoft.com/office/powerpoint/2010/main" val="258879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dirty="0">
                <a:latin typeface="Arial Nova Cond" panose="020B0506020202020204" pitchFamily="34" charset="0"/>
              </a:rPr>
              <a:t>Clean the Data </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5344031" cy="4998061"/>
          </a:xfrm>
        </p:spPr>
        <p:txBody>
          <a:bodyPr>
            <a:normAutofit/>
          </a:bodyPr>
          <a:lstStyle/>
          <a:p>
            <a:pPr>
              <a:buFont typeface="Wingdings" panose="05000000000000000000" pitchFamily="2" charset="2"/>
              <a:buChar char="q"/>
            </a:pPr>
            <a:r>
              <a:rPr lang="en-CA" dirty="0">
                <a:latin typeface="Arial Nova Cond" panose="020B0506020202020204" pitchFamily="34" charset="0"/>
              </a:rPr>
              <a:t> Once all the non-numeric data is cleaned into “0” and “1”, we can now delete the columns with character data, and this is how the data looks after cleaning.</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9" name="Picture 8">
            <a:extLst>
              <a:ext uri="{FF2B5EF4-FFF2-40B4-BE49-F238E27FC236}">
                <a16:creationId xmlns:a16="http://schemas.microsoft.com/office/drawing/2014/main" id="{96992579-9F50-39DE-AFB8-48C5DB1B1D23}"/>
              </a:ext>
            </a:extLst>
          </p:cNvPr>
          <p:cNvPicPr>
            <a:picLocks noChangeAspect="1"/>
          </p:cNvPicPr>
          <p:nvPr/>
        </p:nvPicPr>
        <p:blipFill>
          <a:blip r:embed="rId2"/>
          <a:stretch>
            <a:fillRect/>
          </a:stretch>
        </p:blipFill>
        <p:spPr>
          <a:xfrm>
            <a:off x="6396597" y="1197256"/>
            <a:ext cx="5261148" cy="4648373"/>
          </a:xfrm>
          <a:prstGeom prst="rect">
            <a:avLst/>
          </a:prstGeom>
          <a:ln w="38100">
            <a:solidFill>
              <a:srgbClr val="00B0F0"/>
            </a:solidFill>
          </a:ln>
        </p:spPr>
      </p:pic>
    </p:spTree>
    <p:extLst>
      <p:ext uri="{BB962C8B-B14F-4D97-AF65-F5344CB8AC3E}">
        <p14:creationId xmlns:p14="http://schemas.microsoft.com/office/powerpoint/2010/main" val="400900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dirty="0">
                <a:latin typeface="Arial Nova Cond" panose="020B0506020202020204" pitchFamily="34" charset="0"/>
              </a:rPr>
              <a:t>Variables</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10482088" cy="4998061"/>
          </a:xfrm>
        </p:spPr>
        <p:txBody>
          <a:bodyPr>
            <a:normAutofit/>
          </a:bodyPr>
          <a:lstStyle/>
          <a:p>
            <a:pPr>
              <a:buFont typeface="Wingdings" panose="05000000000000000000" pitchFamily="2" charset="2"/>
              <a:buChar char="q"/>
            </a:pPr>
            <a:r>
              <a:rPr lang="en-CA" dirty="0">
                <a:latin typeface="Arial Nova Cond" panose="020B0506020202020204" pitchFamily="34" charset="0"/>
              </a:rPr>
              <a:t> The variables highlighted in blue are dependent and the variables highlighted in green is independent</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6" name="Picture 5">
            <a:extLst>
              <a:ext uri="{FF2B5EF4-FFF2-40B4-BE49-F238E27FC236}">
                <a16:creationId xmlns:a16="http://schemas.microsoft.com/office/drawing/2014/main" id="{CD499FFC-48D4-064D-AA07-899D7B78B67C}"/>
              </a:ext>
            </a:extLst>
          </p:cNvPr>
          <p:cNvPicPr>
            <a:picLocks noChangeAspect="1"/>
          </p:cNvPicPr>
          <p:nvPr/>
        </p:nvPicPr>
        <p:blipFill>
          <a:blip r:embed="rId2"/>
          <a:stretch>
            <a:fillRect/>
          </a:stretch>
        </p:blipFill>
        <p:spPr>
          <a:xfrm>
            <a:off x="762000" y="1714008"/>
            <a:ext cx="9892028" cy="3946736"/>
          </a:xfrm>
          <a:prstGeom prst="rect">
            <a:avLst/>
          </a:prstGeom>
        </p:spPr>
      </p:pic>
    </p:spTree>
    <p:extLst>
      <p:ext uri="{BB962C8B-B14F-4D97-AF65-F5344CB8AC3E}">
        <p14:creationId xmlns:p14="http://schemas.microsoft.com/office/powerpoint/2010/main" val="277879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10482088" cy="5411921"/>
          </a:xfrm>
        </p:spPr>
        <p:txBody>
          <a:bodyPr>
            <a:normAutofit/>
          </a:bodyPr>
          <a:lstStyle/>
          <a:p>
            <a:pPr>
              <a:buFont typeface="Wingdings" panose="05000000000000000000" pitchFamily="2" charset="2"/>
              <a:buChar char="q"/>
            </a:pPr>
            <a:r>
              <a:rPr lang="en-CA" dirty="0">
                <a:latin typeface="Arial Nova Cond" panose="020B0506020202020204" pitchFamily="34" charset="0"/>
              </a:rPr>
              <a:t> Using the “Data Analysis” plug in in Microsoft Excel, the Regression model is built as follows:</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5" name="Picture 4">
            <a:extLst>
              <a:ext uri="{FF2B5EF4-FFF2-40B4-BE49-F238E27FC236}">
                <a16:creationId xmlns:a16="http://schemas.microsoft.com/office/drawing/2014/main" id="{8ED3A42B-A93F-E4DB-6F32-F318C6F68225}"/>
              </a:ext>
            </a:extLst>
          </p:cNvPr>
          <p:cNvPicPr>
            <a:picLocks noChangeAspect="1"/>
          </p:cNvPicPr>
          <p:nvPr/>
        </p:nvPicPr>
        <p:blipFill>
          <a:blip r:embed="rId2"/>
          <a:stretch>
            <a:fillRect/>
          </a:stretch>
        </p:blipFill>
        <p:spPr>
          <a:xfrm>
            <a:off x="697565" y="1752600"/>
            <a:ext cx="6213302" cy="4716608"/>
          </a:xfrm>
          <a:prstGeom prst="rect">
            <a:avLst/>
          </a:prstGeom>
          <a:ln w="285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724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5215537" cy="5411921"/>
          </a:xfrm>
        </p:spPr>
        <p:txBody>
          <a:bodyPr>
            <a:normAutofit/>
          </a:bodyPr>
          <a:lstStyle/>
          <a:p>
            <a:pPr>
              <a:buFont typeface="Wingdings" panose="05000000000000000000" pitchFamily="2" charset="2"/>
              <a:buChar char="q"/>
            </a:pPr>
            <a:r>
              <a:rPr lang="en-CA" dirty="0">
                <a:latin typeface="Arial Nova Cond" panose="020B0506020202020204" pitchFamily="34" charset="0"/>
              </a:rPr>
              <a:t> In the regression model, for “Input Y Range”, the independent variable column – Tip is selected excluding the header row as it contains character data; for “Input X Range”, the dependent variable columns </a:t>
            </a:r>
            <a:r>
              <a:rPr lang="en-US" dirty="0">
                <a:latin typeface="Arial Nova Cond" panose="020B0506020202020204" pitchFamily="34" charset="0"/>
              </a:rPr>
              <a:t>Male, Smoker Yes, </a:t>
            </a:r>
            <a:r>
              <a:rPr lang="en-US" dirty="0" err="1">
                <a:latin typeface="Arial Nova Cond" panose="020B0506020202020204" pitchFamily="34" charset="0"/>
              </a:rPr>
              <a:t>Thur</a:t>
            </a:r>
            <a:r>
              <a:rPr lang="en-US" dirty="0">
                <a:latin typeface="Arial Nova Cond" panose="020B0506020202020204" pitchFamily="34" charset="0"/>
              </a:rPr>
              <a:t>, Fri, Sat, Dinner, Size, and Total Bill columns excluding the header is selected, and for the output range the same worksheet is selected.</a:t>
            </a:r>
          </a:p>
          <a:p>
            <a:pPr>
              <a:buFont typeface="Wingdings" panose="05000000000000000000" pitchFamily="2" charset="2"/>
              <a:buChar char="q"/>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9" name="Picture 8">
            <a:extLst>
              <a:ext uri="{FF2B5EF4-FFF2-40B4-BE49-F238E27FC236}">
                <a16:creationId xmlns:a16="http://schemas.microsoft.com/office/drawing/2014/main" id="{FE088310-B18C-162C-8AC7-2905F8283BBD}"/>
              </a:ext>
            </a:extLst>
          </p:cNvPr>
          <p:cNvPicPr>
            <a:picLocks noChangeAspect="1"/>
          </p:cNvPicPr>
          <p:nvPr/>
        </p:nvPicPr>
        <p:blipFill>
          <a:blip r:embed="rId2"/>
          <a:stretch>
            <a:fillRect/>
          </a:stretch>
        </p:blipFill>
        <p:spPr>
          <a:xfrm>
            <a:off x="5749792" y="1332469"/>
            <a:ext cx="5776009" cy="4915931"/>
          </a:xfrm>
          <a:prstGeom prst="rect">
            <a:avLst/>
          </a:prstGeom>
          <a:ln w="38100">
            <a:solidFill>
              <a:schemeClr val="tx1"/>
            </a:solidFill>
          </a:ln>
        </p:spPr>
      </p:pic>
    </p:spTree>
    <p:extLst>
      <p:ext uri="{BB962C8B-B14F-4D97-AF65-F5344CB8AC3E}">
        <p14:creationId xmlns:p14="http://schemas.microsoft.com/office/powerpoint/2010/main" val="314699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10242602" cy="684310"/>
          </a:xfrm>
        </p:spPr>
        <p:txBody>
          <a:bodyPr>
            <a:normAutofit/>
          </a:bodyPr>
          <a:lstStyle/>
          <a:p>
            <a:pPr>
              <a:buFont typeface="Wingdings" panose="05000000000000000000" pitchFamily="2" charset="2"/>
              <a:buChar char="q"/>
            </a:pPr>
            <a:r>
              <a:rPr lang="en-CA" dirty="0">
                <a:latin typeface="Arial Nova Cond" panose="020B0506020202020204" pitchFamily="34" charset="0"/>
              </a:rPr>
              <a:t> Regression Statistics of Summary Output, the value of R Square is between 0 and 1. If the value is near 0, then the error margin is considered very high as seen in the image.</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7" name="Picture 6">
            <a:extLst>
              <a:ext uri="{FF2B5EF4-FFF2-40B4-BE49-F238E27FC236}">
                <a16:creationId xmlns:a16="http://schemas.microsoft.com/office/drawing/2014/main" id="{333D2637-B081-6FBC-DA11-03D684AFFA21}"/>
              </a:ext>
            </a:extLst>
          </p:cNvPr>
          <p:cNvPicPr>
            <a:picLocks noChangeAspect="1"/>
          </p:cNvPicPr>
          <p:nvPr/>
        </p:nvPicPr>
        <p:blipFill>
          <a:blip r:embed="rId2"/>
          <a:stretch>
            <a:fillRect/>
          </a:stretch>
        </p:blipFill>
        <p:spPr>
          <a:xfrm>
            <a:off x="898572" y="2130389"/>
            <a:ext cx="9018313" cy="3657895"/>
          </a:xfrm>
          <a:prstGeom prst="rect">
            <a:avLst/>
          </a:prstGeom>
          <a:ln w="38100">
            <a:solidFill>
              <a:schemeClr val="tx1"/>
            </a:solidFill>
          </a:ln>
        </p:spPr>
      </p:pic>
    </p:spTree>
    <p:extLst>
      <p:ext uri="{BB962C8B-B14F-4D97-AF65-F5344CB8AC3E}">
        <p14:creationId xmlns:p14="http://schemas.microsoft.com/office/powerpoint/2010/main" val="381982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10939288" cy="684310"/>
          </a:xfrm>
        </p:spPr>
        <p:txBody>
          <a:bodyPr>
            <a:normAutofit fontScale="92500"/>
          </a:bodyPr>
          <a:lstStyle/>
          <a:p>
            <a:pPr>
              <a:buFont typeface="Wingdings" panose="05000000000000000000" pitchFamily="2" charset="2"/>
              <a:buChar char="q"/>
            </a:pPr>
            <a:r>
              <a:rPr lang="en-CA" dirty="0">
                <a:latin typeface="Arial Nova Cond" panose="020B0506020202020204" pitchFamily="34" charset="0"/>
              </a:rPr>
              <a:t>  The “Total Bill” is the most significant variable for predicting the profit per the below image. All other variables excluding Intercept and Total Bill are not used because their values are very small, and their significance is not going to impact significantly</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sp>
        <p:nvSpPr>
          <p:cNvPr id="13" name="Content Placeholder 2">
            <a:extLst>
              <a:ext uri="{FF2B5EF4-FFF2-40B4-BE49-F238E27FC236}">
                <a16:creationId xmlns:a16="http://schemas.microsoft.com/office/drawing/2014/main" id="{FD555E28-41A0-8BE2-1EB4-B6299B5BED74}"/>
              </a:ext>
            </a:extLst>
          </p:cNvPr>
          <p:cNvSpPr txBox="1">
            <a:spLocks/>
          </p:cNvSpPr>
          <p:nvPr/>
        </p:nvSpPr>
        <p:spPr>
          <a:xfrm>
            <a:off x="610455" y="4213495"/>
            <a:ext cx="10242602" cy="68431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Wingdings" panose="05000000000000000000" pitchFamily="2" charset="2"/>
              <a:buChar char="q"/>
            </a:pPr>
            <a:r>
              <a:rPr lang="en-CA" dirty="0">
                <a:latin typeface="Arial Nova Cond" panose="020B0506020202020204" pitchFamily="34" charset="0"/>
              </a:rPr>
              <a:t> Therefore, for our regression analysis, only intercept and Total Bill will be taken into consideration for the equation y=</a:t>
            </a:r>
            <a:r>
              <a:rPr lang="en-CA" dirty="0" err="1">
                <a:latin typeface="Arial Nova Cond" panose="020B0506020202020204" pitchFamily="34" charset="0"/>
              </a:rPr>
              <a:t>mx+c</a:t>
            </a:r>
            <a:r>
              <a:rPr lang="en-CA" dirty="0">
                <a:latin typeface="Arial Nova Cond" panose="020B0506020202020204" pitchFamily="34" charset="0"/>
              </a:rPr>
              <a:t>, as it will help in tracking profit.</a:t>
            </a:r>
          </a:p>
          <a:p>
            <a:pPr marL="0" indent="0">
              <a:buFont typeface="Garamond" pitchFamily="18" charset="0"/>
              <a:buNone/>
            </a:pPr>
            <a:endParaRPr lang="en-CA" dirty="0">
              <a:latin typeface="Arial Nova Cond" panose="020B0506020202020204" pitchFamily="34" charset="0"/>
            </a:endParaRPr>
          </a:p>
          <a:p>
            <a:pPr marL="0" indent="0">
              <a:buFont typeface="Garamond" pitchFamily="18" charset="0"/>
              <a:buNone/>
            </a:pPr>
            <a:endParaRPr lang="en-CA" dirty="0">
              <a:latin typeface="Arial Nova Cond" panose="020B0506020202020204" pitchFamily="34" charset="0"/>
            </a:endParaRPr>
          </a:p>
        </p:txBody>
      </p:sp>
      <p:pic>
        <p:nvPicPr>
          <p:cNvPr id="7" name="Picture 6">
            <a:extLst>
              <a:ext uri="{FF2B5EF4-FFF2-40B4-BE49-F238E27FC236}">
                <a16:creationId xmlns:a16="http://schemas.microsoft.com/office/drawing/2014/main" id="{8BC4E92C-260C-422E-0932-E8F43476C49F}"/>
              </a:ext>
            </a:extLst>
          </p:cNvPr>
          <p:cNvPicPr>
            <a:picLocks noChangeAspect="1"/>
          </p:cNvPicPr>
          <p:nvPr/>
        </p:nvPicPr>
        <p:blipFill>
          <a:blip r:embed="rId2"/>
          <a:stretch>
            <a:fillRect/>
          </a:stretch>
        </p:blipFill>
        <p:spPr>
          <a:xfrm>
            <a:off x="756038" y="1903500"/>
            <a:ext cx="10894603" cy="2061172"/>
          </a:xfrm>
          <a:prstGeom prst="rect">
            <a:avLst/>
          </a:prstGeom>
          <a:ln w="38100">
            <a:solidFill>
              <a:srgbClr val="00B0F0"/>
            </a:solidFill>
          </a:ln>
        </p:spPr>
      </p:pic>
      <p:pic>
        <p:nvPicPr>
          <p:cNvPr id="14" name="Picture 13">
            <a:extLst>
              <a:ext uri="{FF2B5EF4-FFF2-40B4-BE49-F238E27FC236}">
                <a16:creationId xmlns:a16="http://schemas.microsoft.com/office/drawing/2014/main" id="{B885B289-ECAB-F74C-8788-36E6CE41F821}"/>
              </a:ext>
            </a:extLst>
          </p:cNvPr>
          <p:cNvPicPr>
            <a:picLocks noChangeAspect="1"/>
          </p:cNvPicPr>
          <p:nvPr/>
        </p:nvPicPr>
        <p:blipFill>
          <a:blip r:embed="rId3"/>
          <a:stretch>
            <a:fillRect/>
          </a:stretch>
        </p:blipFill>
        <p:spPr>
          <a:xfrm>
            <a:off x="756038" y="5124470"/>
            <a:ext cx="11056006" cy="1000757"/>
          </a:xfrm>
          <a:prstGeom prst="rect">
            <a:avLst/>
          </a:prstGeom>
          <a:ln w="38100">
            <a:solidFill>
              <a:srgbClr val="00B0F0"/>
            </a:solidFill>
          </a:ln>
        </p:spPr>
      </p:pic>
    </p:spTree>
    <p:extLst>
      <p:ext uri="{BB962C8B-B14F-4D97-AF65-F5344CB8AC3E}">
        <p14:creationId xmlns:p14="http://schemas.microsoft.com/office/powerpoint/2010/main" val="3650725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2221471" cy="3016238"/>
          </a:xfrm>
        </p:spPr>
        <p:txBody>
          <a:bodyPr>
            <a:normAutofit/>
          </a:bodyPr>
          <a:lstStyle/>
          <a:p>
            <a:pPr>
              <a:buFont typeface="Wingdings" panose="05000000000000000000" pitchFamily="2" charset="2"/>
              <a:buChar char="q"/>
            </a:pPr>
            <a:r>
              <a:rPr lang="en-CA" dirty="0">
                <a:latin typeface="Arial Nova Cond" panose="020B0506020202020204" pitchFamily="34" charset="0"/>
              </a:rPr>
              <a:t>  The “Error” is calculated by using the formula “Actual Tip – Predicted Tip”)</a:t>
            </a:r>
          </a:p>
          <a:p>
            <a:pPr marL="0" indent="0">
              <a:buNone/>
            </a:pPr>
            <a:endParaRPr lang="en-CA" dirty="0">
              <a:latin typeface="Arial Nova Cond" panose="020B0506020202020204" pitchFamily="34" charset="0"/>
            </a:endParaRPr>
          </a:p>
        </p:txBody>
      </p:sp>
      <p:sp>
        <p:nvSpPr>
          <p:cNvPr id="13" name="Content Placeholder 2">
            <a:extLst>
              <a:ext uri="{FF2B5EF4-FFF2-40B4-BE49-F238E27FC236}">
                <a16:creationId xmlns:a16="http://schemas.microsoft.com/office/drawing/2014/main" id="{FD555E28-41A0-8BE2-1EB4-B6299B5BED74}"/>
              </a:ext>
            </a:extLst>
          </p:cNvPr>
          <p:cNvSpPr txBox="1">
            <a:spLocks/>
          </p:cNvSpPr>
          <p:nvPr/>
        </p:nvSpPr>
        <p:spPr>
          <a:xfrm>
            <a:off x="610455" y="4213495"/>
            <a:ext cx="10242602" cy="68431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endParaRPr lang="en-CA" dirty="0">
              <a:latin typeface="Arial Nova Cond" panose="020B0506020202020204" pitchFamily="34" charset="0"/>
            </a:endParaRPr>
          </a:p>
        </p:txBody>
      </p:sp>
      <p:pic>
        <p:nvPicPr>
          <p:cNvPr id="7" name="Picture 6">
            <a:extLst>
              <a:ext uri="{FF2B5EF4-FFF2-40B4-BE49-F238E27FC236}">
                <a16:creationId xmlns:a16="http://schemas.microsoft.com/office/drawing/2014/main" id="{32CD5F76-2469-6831-4E22-282BD7A3A4B5}"/>
              </a:ext>
            </a:extLst>
          </p:cNvPr>
          <p:cNvPicPr>
            <a:picLocks noChangeAspect="1"/>
          </p:cNvPicPr>
          <p:nvPr/>
        </p:nvPicPr>
        <p:blipFill>
          <a:blip r:embed="rId2"/>
          <a:stretch>
            <a:fillRect/>
          </a:stretch>
        </p:blipFill>
        <p:spPr>
          <a:xfrm>
            <a:off x="3911487" y="1320264"/>
            <a:ext cx="6941570" cy="5165905"/>
          </a:xfrm>
          <a:prstGeom prst="rect">
            <a:avLst/>
          </a:prstGeom>
          <a:ln w="38100">
            <a:solidFill>
              <a:schemeClr val="tx1"/>
            </a:solidFill>
          </a:ln>
        </p:spPr>
      </p:pic>
    </p:spTree>
    <p:extLst>
      <p:ext uri="{BB962C8B-B14F-4D97-AF65-F5344CB8AC3E}">
        <p14:creationId xmlns:p14="http://schemas.microsoft.com/office/powerpoint/2010/main" val="4086855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2221471" cy="3016238"/>
          </a:xfrm>
        </p:spPr>
        <p:txBody>
          <a:bodyPr>
            <a:normAutofit/>
          </a:bodyPr>
          <a:lstStyle/>
          <a:p>
            <a:pPr>
              <a:buFont typeface="Wingdings" panose="05000000000000000000" pitchFamily="2" charset="2"/>
              <a:buChar char="q"/>
            </a:pPr>
            <a:r>
              <a:rPr lang="en-CA" dirty="0">
                <a:latin typeface="Arial Nova Cond" panose="020B0506020202020204" pitchFamily="34" charset="0"/>
              </a:rPr>
              <a:t>  The “Predicted Tip” is calculated, by the formula = Total Bill (H2)  * Total Bill ($O$3) + C ($O$2)</a:t>
            </a:r>
          </a:p>
          <a:p>
            <a:pPr marL="0" indent="0">
              <a:buNone/>
            </a:pPr>
            <a:endParaRPr lang="en-CA" dirty="0">
              <a:latin typeface="Arial Nova Cond" panose="020B0506020202020204" pitchFamily="34" charset="0"/>
            </a:endParaRPr>
          </a:p>
        </p:txBody>
      </p:sp>
      <p:sp>
        <p:nvSpPr>
          <p:cNvPr id="13" name="Content Placeholder 2">
            <a:extLst>
              <a:ext uri="{FF2B5EF4-FFF2-40B4-BE49-F238E27FC236}">
                <a16:creationId xmlns:a16="http://schemas.microsoft.com/office/drawing/2014/main" id="{FD555E28-41A0-8BE2-1EB4-B6299B5BED74}"/>
              </a:ext>
            </a:extLst>
          </p:cNvPr>
          <p:cNvSpPr txBox="1">
            <a:spLocks/>
          </p:cNvSpPr>
          <p:nvPr/>
        </p:nvSpPr>
        <p:spPr>
          <a:xfrm>
            <a:off x="610455" y="4213495"/>
            <a:ext cx="10242602" cy="68431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endParaRPr lang="en-CA" dirty="0">
              <a:latin typeface="Arial Nova Cond" panose="020B0506020202020204" pitchFamily="34" charset="0"/>
            </a:endParaRPr>
          </a:p>
        </p:txBody>
      </p:sp>
      <p:pic>
        <p:nvPicPr>
          <p:cNvPr id="5" name="Picture 4">
            <a:extLst>
              <a:ext uri="{FF2B5EF4-FFF2-40B4-BE49-F238E27FC236}">
                <a16:creationId xmlns:a16="http://schemas.microsoft.com/office/drawing/2014/main" id="{C70BE794-CAB6-1A48-87E2-7B1E86C4DF77}"/>
              </a:ext>
            </a:extLst>
          </p:cNvPr>
          <p:cNvPicPr>
            <a:picLocks noChangeAspect="1"/>
          </p:cNvPicPr>
          <p:nvPr/>
        </p:nvPicPr>
        <p:blipFill>
          <a:blip r:embed="rId2"/>
          <a:stretch>
            <a:fillRect/>
          </a:stretch>
        </p:blipFill>
        <p:spPr>
          <a:xfrm>
            <a:off x="4448090" y="1197256"/>
            <a:ext cx="5873357" cy="5298866"/>
          </a:xfrm>
          <a:prstGeom prst="rect">
            <a:avLst/>
          </a:prstGeom>
          <a:ln w="38100">
            <a:solidFill>
              <a:schemeClr val="tx1"/>
            </a:solidFill>
          </a:ln>
        </p:spPr>
      </p:pic>
    </p:spTree>
    <p:extLst>
      <p:ext uri="{BB962C8B-B14F-4D97-AF65-F5344CB8AC3E}">
        <p14:creationId xmlns:p14="http://schemas.microsoft.com/office/powerpoint/2010/main" val="1431014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2221471" cy="3016238"/>
          </a:xfrm>
        </p:spPr>
        <p:txBody>
          <a:bodyPr>
            <a:normAutofit/>
          </a:bodyPr>
          <a:lstStyle/>
          <a:p>
            <a:pPr>
              <a:buFont typeface="Wingdings" panose="05000000000000000000" pitchFamily="2" charset="2"/>
              <a:buChar char="q"/>
            </a:pPr>
            <a:r>
              <a:rPr lang="en-CA" dirty="0">
                <a:latin typeface="Arial Nova Cond" panose="020B0506020202020204" pitchFamily="34" charset="0"/>
              </a:rPr>
              <a:t>  The “Square of error” will be calculated by multiply error by itself to avoid the value in negative (K2 * K2, and so on)</a:t>
            </a:r>
          </a:p>
          <a:p>
            <a:pPr marL="0" indent="0">
              <a:buNone/>
            </a:pPr>
            <a:endParaRPr lang="en-CA" dirty="0">
              <a:latin typeface="Arial Nova Cond" panose="020B0506020202020204" pitchFamily="34" charset="0"/>
            </a:endParaRPr>
          </a:p>
        </p:txBody>
      </p:sp>
      <p:sp>
        <p:nvSpPr>
          <p:cNvPr id="13" name="Content Placeholder 2">
            <a:extLst>
              <a:ext uri="{FF2B5EF4-FFF2-40B4-BE49-F238E27FC236}">
                <a16:creationId xmlns:a16="http://schemas.microsoft.com/office/drawing/2014/main" id="{FD555E28-41A0-8BE2-1EB4-B6299B5BED74}"/>
              </a:ext>
            </a:extLst>
          </p:cNvPr>
          <p:cNvSpPr txBox="1">
            <a:spLocks/>
          </p:cNvSpPr>
          <p:nvPr/>
        </p:nvSpPr>
        <p:spPr>
          <a:xfrm>
            <a:off x="610455" y="4213495"/>
            <a:ext cx="10242602" cy="68431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endParaRPr lang="en-CA" dirty="0">
              <a:latin typeface="Arial Nova Cond" panose="020B0506020202020204" pitchFamily="34" charset="0"/>
            </a:endParaRPr>
          </a:p>
        </p:txBody>
      </p:sp>
      <p:pic>
        <p:nvPicPr>
          <p:cNvPr id="6" name="Picture 5">
            <a:extLst>
              <a:ext uri="{FF2B5EF4-FFF2-40B4-BE49-F238E27FC236}">
                <a16:creationId xmlns:a16="http://schemas.microsoft.com/office/drawing/2014/main" id="{F08D3260-D3EE-0EB0-284C-E85EAE3085C6}"/>
              </a:ext>
            </a:extLst>
          </p:cNvPr>
          <p:cNvPicPr>
            <a:picLocks noChangeAspect="1"/>
          </p:cNvPicPr>
          <p:nvPr/>
        </p:nvPicPr>
        <p:blipFill>
          <a:blip r:embed="rId2"/>
          <a:stretch>
            <a:fillRect/>
          </a:stretch>
        </p:blipFill>
        <p:spPr>
          <a:xfrm>
            <a:off x="4654476" y="1197256"/>
            <a:ext cx="4376790" cy="5298866"/>
          </a:xfrm>
          <a:prstGeom prst="rect">
            <a:avLst/>
          </a:prstGeom>
          <a:ln w="38100">
            <a:solidFill>
              <a:schemeClr val="tx1"/>
            </a:solidFill>
          </a:ln>
        </p:spPr>
      </p:pic>
    </p:spTree>
    <p:extLst>
      <p:ext uri="{BB962C8B-B14F-4D97-AF65-F5344CB8AC3E}">
        <p14:creationId xmlns:p14="http://schemas.microsoft.com/office/powerpoint/2010/main" val="255757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DC0967-ECFB-46A2-ADEB-01374F3D3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7" y="0"/>
            <a:ext cx="121920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33173E3-A708-4A63-AB1F-6729F5E53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useBgFill="1">
        <p:nvSpPr>
          <p:cNvPr id="14" name="Rectangle 13">
            <a:extLst>
              <a:ext uri="{FF2B5EF4-FFF2-40B4-BE49-F238E27FC236}">
                <a16:creationId xmlns:a16="http://schemas.microsoft.com/office/drawing/2014/main" id="{9D98FDEF-0256-4AA6-B4F5-14FEE180D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solidFill>
            <a:prstDash val="solid"/>
            <a:miter lim="800000"/>
          </a:ln>
          <a:effectLst/>
        </p:spPr>
        <p:txBody>
          <a:bodyPr/>
          <a:lstStyle/>
          <a:p>
            <a:endParaRPr lang="en-CA"/>
          </a:p>
        </p:txBody>
      </p:sp>
      <p:sp>
        <p:nvSpPr>
          <p:cNvPr id="2" name="Title 1">
            <a:extLst>
              <a:ext uri="{FF2B5EF4-FFF2-40B4-BE49-F238E27FC236}">
                <a16:creationId xmlns:a16="http://schemas.microsoft.com/office/drawing/2014/main" id="{0D546923-27D1-083F-165B-A8390EA13C67}"/>
              </a:ext>
            </a:extLst>
          </p:cNvPr>
          <p:cNvSpPr>
            <a:spLocks noGrp="1"/>
          </p:cNvSpPr>
          <p:nvPr>
            <p:ph type="ctrTitle"/>
          </p:nvPr>
        </p:nvSpPr>
        <p:spPr>
          <a:xfrm>
            <a:off x="5353249" y="1907953"/>
            <a:ext cx="5716338" cy="3042706"/>
          </a:xfrm>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en-CA" sz="5400" i="0" dirty="0">
                <a:solidFill>
                  <a:schemeClr val="tx1"/>
                </a:solidFill>
                <a:latin typeface="Arial Nova Cond" panose="020B0506020202020204" pitchFamily="34" charset="0"/>
              </a:rPr>
              <a:t>OBJECTIVE</a:t>
            </a:r>
          </a:p>
        </p:txBody>
      </p:sp>
      <p:sp>
        <p:nvSpPr>
          <p:cNvPr id="3" name="Subtitle 2">
            <a:extLst>
              <a:ext uri="{FF2B5EF4-FFF2-40B4-BE49-F238E27FC236}">
                <a16:creationId xmlns:a16="http://schemas.microsoft.com/office/drawing/2014/main" id="{16931CA7-8EFD-083F-4136-63739485075E}"/>
              </a:ext>
            </a:extLst>
          </p:cNvPr>
          <p:cNvSpPr>
            <a:spLocks noGrp="1"/>
          </p:cNvSpPr>
          <p:nvPr>
            <p:ph type="subTitle" idx="1"/>
          </p:nvPr>
        </p:nvSpPr>
        <p:spPr>
          <a:xfrm>
            <a:off x="5441318" y="4171256"/>
            <a:ext cx="5355264" cy="672001"/>
          </a:xfrm>
        </p:spPr>
        <p:txBody>
          <a:bodyPr>
            <a:normAutofit/>
          </a:bodyPr>
          <a:lstStyle/>
          <a:p>
            <a:pPr>
              <a:spcAft>
                <a:spcPts val="600"/>
              </a:spcAft>
            </a:pPr>
            <a:r>
              <a:rPr lang="en-CA">
                <a:latin typeface="Arial Nova Cond" panose="020B0506020202020204" pitchFamily="34" charset="0"/>
              </a:rPr>
              <a:t>To use excel to predict restaurant tips</a:t>
            </a:r>
          </a:p>
        </p:txBody>
      </p:sp>
      <p:sp>
        <p:nvSpPr>
          <p:cNvPr id="16" name="Rectangle 15">
            <a:extLst>
              <a:ext uri="{FF2B5EF4-FFF2-40B4-BE49-F238E27FC236}">
                <a16:creationId xmlns:a16="http://schemas.microsoft.com/office/drawing/2014/main" id="{8ABEB269-2208-4181-9DDB-A5C2D189B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8" name="Straight Connector 17">
            <a:extLst>
              <a:ext uri="{FF2B5EF4-FFF2-40B4-BE49-F238E27FC236}">
                <a16:creationId xmlns:a16="http://schemas.microsoft.com/office/drawing/2014/main" id="{384CBE60-0977-4285-9BF5-9D8271989A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11CEBB-5C08-41C5-8954-C727FC8755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6FA950-4DFC-4710-A30A-6E55033CA4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Graphic 4" descr="Target Audience with solid fill">
            <a:extLst>
              <a:ext uri="{FF2B5EF4-FFF2-40B4-BE49-F238E27FC236}">
                <a16:creationId xmlns:a16="http://schemas.microsoft.com/office/drawing/2014/main" id="{3405F866-80E6-2F65-648B-B8572109F8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41170" y="1812238"/>
            <a:ext cx="3234135" cy="3234135"/>
          </a:xfrm>
          <a:prstGeom prst="rect">
            <a:avLst/>
          </a:prstGeom>
        </p:spPr>
      </p:pic>
      <p:sp>
        <p:nvSpPr>
          <p:cNvPr id="6" name="Rectangle 5">
            <a:extLst>
              <a:ext uri="{FF2B5EF4-FFF2-40B4-BE49-F238E27FC236}">
                <a16:creationId xmlns:a16="http://schemas.microsoft.com/office/drawing/2014/main" id="{00BB2EEA-D0CB-FA8C-23DA-0139A12E9B0B}"/>
              </a:ext>
            </a:extLst>
          </p:cNvPr>
          <p:cNvSpPr/>
          <p:nvPr/>
        </p:nvSpPr>
        <p:spPr>
          <a:xfrm>
            <a:off x="903514" y="1436914"/>
            <a:ext cx="4082609" cy="3995057"/>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5616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11047290" cy="1447248"/>
          </a:xfrm>
        </p:spPr>
        <p:txBody>
          <a:bodyPr>
            <a:normAutofit fontScale="92500" lnSpcReduction="10000"/>
          </a:bodyPr>
          <a:lstStyle/>
          <a:p>
            <a:pPr>
              <a:buFont typeface="Wingdings" panose="05000000000000000000" pitchFamily="2" charset="2"/>
              <a:buChar char="q"/>
            </a:pPr>
            <a:r>
              <a:rPr lang="en-CA" dirty="0">
                <a:latin typeface="Arial Nova Cond" panose="020B0506020202020204" pitchFamily="34" charset="0"/>
              </a:rPr>
              <a:t> The “Mean Square Error (MSE)” is calculated which the AVERAGE of “Square of Errors”</a:t>
            </a:r>
          </a:p>
          <a:p>
            <a:pPr>
              <a:buFont typeface="Wingdings" panose="05000000000000000000" pitchFamily="2" charset="2"/>
              <a:buChar char="q"/>
            </a:pPr>
            <a:r>
              <a:rPr lang="en-CA" dirty="0">
                <a:latin typeface="Arial Nova Cond" panose="020B0506020202020204" pitchFamily="34" charset="0"/>
              </a:rPr>
              <a:t> The “Root Mean Square Error (RMSE) “ is calculated which is the SQRT of Mean Square Error (MSE)” .</a:t>
            </a:r>
          </a:p>
          <a:p>
            <a:pPr>
              <a:buFont typeface="Wingdings" panose="05000000000000000000" pitchFamily="2" charset="2"/>
              <a:buChar char="q"/>
            </a:pPr>
            <a:r>
              <a:rPr lang="en-CA" dirty="0">
                <a:latin typeface="Arial Nova Cond" panose="020B0506020202020204" pitchFamily="34" charset="0"/>
              </a:rPr>
              <a:t> The “Average Tip” is calculated which is the AVERAGE of “Actual Tip”</a:t>
            </a:r>
          </a:p>
          <a:p>
            <a:pPr>
              <a:buFont typeface="Wingdings" panose="05000000000000000000" pitchFamily="2" charset="2"/>
              <a:buChar char="q"/>
            </a:pPr>
            <a:r>
              <a:rPr lang="en-CA" dirty="0">
                <a:latin typeface="Arial Nova Cond" panose="020B0506020202020204" pitchFamily="34" charset="0"/>
              </a:rPr>
              <a:t>The “Error Percentage” is calculated which is “Root Mean Square Error (RMSE)” / “Average Tip”</a:t>
            </a:r>
          </a:p>
          <a:p>
            <a:pPr marL="0" indent="0">
              <a:buNone/>
            </a:pPr>
            <a:endParaRPr lang="en-CA" dirty="0">
              <a:latin typeface="Arial Nova Cond" panose="020B0506020202020204" pitchFamily="34" charset="0"/>
            </a:endParaRPr>
          </a:p>
        </p:txBody>
      </p:sp>
      <p:sp>
        <p:nvSpPr>
          <p:cNvPr id="13" name="Content Placeholder 2">
            <a:extLst>
              <a:ext uri="{FF2B5EF4-FFF2-40B4-BE49-F238E27FC236}">
                <a16:creationId xmlns:a16="http://schemas.microsoft.com/office/drawing/2014/main" id="{FD555E28-41A0-8BE2-1EB4-B6299B5BED74}"/>
              </a:ext>
            </a:extLst>
          </p:cNvPr>
          <p:cNvSpPr txBox="1">
            <a:spLocks/>
          </p:cNvSpPr>
          <p:nvPr/>
        </p:nvSpPr>
        <p:spPr>
          <a:xfrm>
            <a:off x="610455" y="4213495"/>
            <a:ext cx="10242602" cy="68431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endParaRPr lang="en-CA" dirty="0">
              <a:latin typeface="Arial Nova Cond" panose="020B0506020202020204" pitchFamily="34" charset="0"/>
            </a:endParaRPr>
          </a:p>
        </p:txBody>
      </p:sp>
      <p:pic>
        <p:nvPicPr>
          <p:cNvPr id="5" name="Picture 4">
            <a:extLst>
              <a:ext uri="{FF2B5EF4-FFF2-40B4-BE49-F238E27FC236}">
                <a16:creationId xmlns:a16="http://schemas.microsoft.com/office/drawing/2014/main" id="{69BAA205-52AB-9D15-9016-29ABDAFD8A69}"/>
              </a:ext>
            </a:extLst>
          </p:cNvPr>
          <p:cNvPicPr>
            <a:picLocks noChangeAspect="1"/>
          </p:cNvPicPr>
          <p:nvPr/>
        </p:nvPicPr>
        <p:blipFill>
          <a:blip r:embed="rId2"/>
          <a:stretch>
            <a:fillRect/>
          </a:stretch>
        </p:blipFill>
        <p:spPr>
          <a:xfrm>
            <a:off x="767700" y="2871169"/>
            <a:ext cx="5770886" cy="3128797"/>
          </a:xfrm>
          <a:prstGeom prst="rect">
            <a:avLst/>
          </a:prstGeom>
        </p:spPr>
      </p:pic>
    </p:spTree>
    <p:extLst>
      <p:ext uri="{BB962C8B-B14F-4D97-AF65-F5344CB8AC3E}">
        <p14:creationId xmlns:p14="http://schemas.microsoft.com/office/powerpoint/2010/main" val="364901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1175512" y="870132"/>
            <a:ext cx="9792208" cy="1527078"/>
          </a:xfrm>
        </p:spPr>
        <p:txBody>
          <a:bodyPr>
            <a:normAutofit/>
          </a:bodyPr>
          <a:lstStyle/>
          <a:p>
            <a:r>
              <a:rPr lang="en-CA" i="0" dirty="0">
                <a:latin typeface="Arial Nova Cond" panose="020B0506020202020204" pitchFamily="34" charset="0"/>
              </a:rPr>
              <a:t>DESCRIPTION</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1175512" y="2557849"/>
            <a:ext cx="9792208" cy="3407862"/>
          </a:xfrm>
        </p:spPr>
        <p:txBody>
          <a:bodyPr>
            <a:normAutofit lnSpcReduction="10000"/>
          </a:bodyPr>
          <a:lstStyle/>
          <a:p>
            <a:pPr marL="0" indent="0">
              <a:buNone/>
            </a:pPr>
            <a:r>
              <a:rPr lang="en-US" dirty="0">
                <a:latin typeface="Arial Nova Cond" panose="020B0506020202020204" pitchFamily="34" charset="0"/>
              </a:rPr>
              <a:t>The dataset in file Restaurant Tips Project dataset.xlsx contains tips data for different customers. The following are the features in the dataset:</a:t>
            </a:r>
          </a:p>
          <a:p>
            <a:pPr>
              <a:buFont typeface="Wingdings" panose="05000000000000000000" pitchFamily="2" charset="2"/>
              <a:buChar char="q"/>
            </a:pPr>
            <a:r>
              <a:rPr lang="en-US" dirty="0">
                <a:latin typeface="Arial Nova Cond" panose="020B0506020202020204" pitchFamily="34" charset="0"/>
              </a:rPr>
              <a:t> Gender- gender of the customer </a:t>
            </a:r>
          </a:p>
          <a:p>
            <a:pPr>
              <a:buFont typeface="Wingdings" panose="05000000000000000000" pitchFamily="2" charset="2"/>
              <a:buChar char="q"/>
            </a:pPr>
            <a:r>
              <a:rPr lang="en-US" dirty="0">
                <a:latin typeface="Arial Nova Cond" panose="020B0506020202020204" pitchFamily="34" charset="0"/>
              </a:rPr>
              <a:t> Smoker- indicates if the customer is a smoker or not </a:t>
            </a:r>
          </a:p>
          <a:p>
            <a:pPr>
              <a:buFont typeface="Wingdings" panose="05000000000000000000" pitchFamily="2" charset="2"/>
              <a:buChar char="q"/>
            </a:pPr>
            <a:r>
              <a:rPr lang="en-US" dirty="0">
                <a:latin typeface="Arial Nova Cond" panose="020B0506020202020204" pitchFamily="34" charset="0"/>
              </a:rPr>
              <a:t> Day- day of the restaurant visit </a:t>
            </a:r>
          </a:p>
          <a:p>
            <a:pPr>
              <a:buFont typeface="Wingdings" panose="05000000000000000000" pitchFamily="2" charset="2"/>
              <a:buChar char="q"/>
            </a:pPr>
            <a:r>
              <a:rPr lang="en-US" dirty="0">
                <a:latin typeface="Arial Nova Cond" panose="020B0506020202020204" pitchFamily="34" charset="0"/>
              </a:rPr>
              <a:t> Time- indicate whether the tip was for lunch or dinner </a:t>
            </a:r>
          </a:p>
          <a:p>
            <a:pPr>
              <a:buFont typeface="Wingdings" panose="05000000000000000000" pitchFamily="2" charset="2"/>
              <a:buChar char="q"/>
            </a:pPr>
            <a:r>
              <a:rPr lang="en-US" dirty="0">
                <a:latin typeface="Arial Nova Cond" panose="020B0506020202020204" pitchFamily="34" charset="0"/>
              </a:rPr>
              <a:t> Size- number of members dining </a:t>
            </a:r>
          </a:p>
          <a:p>
            <a:pPr>
              <a:buFont typeface="Wingdings" panose="05000000000000000000" pitchFamily="2" charset="2"/>
              <a:buChar char="q"/>
            </a:pPr>
            <a:r>
              <a:rPr lang="en-US" dirty="0">
                <a:latin typeface="Arial Nova Cond" panose="020B0506020202020204" pitchFamily="34" charset="0"/>
              </a:rPr>
              <a:t> Total Bill amount- bill amount in USD </a:t>
            </a:r>
          </a:p>
          <a:p>
            <a:pPr>
              <a:buFont typeface="Wingdings" panose="05000000000000000000" pitchFamily="2" charset="2"/>
              <a:buChar char="q"/>
            </a:pPr>
            <a:r>
              <a:rPr lang="en-US" dirty="0">
                <a:latin typeface="Arial Nova Cond" panose="020B0506020202020204" pitchFamily="34" charset="0"/>
              </a:rPr>
              <a:t> Tip- tip amount in USD</a:t>
            </a:r>
            <a:endParaRPr lang="en-CA" dirty="0">
              <a:latin typeface="Arial Nova Cond" panose="020B0506020202020204" pitchFamily="34" charset="0"/>
            </a:endParaRPr>
          </a:p>
        </p:txBody>
      </p:sp>
    </p:spTree>
    <p:extLst>
      <p:ext uri="{BB962C8B-B14F-4D97-AF65-F5344CB8AC3E}">
        <p14:creationId xmlns:p14="http://schemas.microsoft.com/office/powerpoint/2010/main" val="172904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1175512" y="870132"/>
            <a:ext cx="9792208" cy="1527078"/>
          </a:xfrm>
        </p:spPr>
        <p:txBody>
          <a:bodyPr>
            <a:normAutofit/>
          </a:bodyPr>
          <a:lstStyle/>
          <a:p>
            <a:r>
              <a:rPr lang="en-CA" i="0" dirty="0">
                <a:latin typeface="Arial Nova Cond" panose="020B0506020202020204" pitchFamily="34" charset="0"/>
              </a:rPr>
              <a:t>PROBLEM STATEMENT</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1175512" y="2557849"/>
            <a:ext cx="9792208" cy="3407862"/>
          </a:xfrm>
        </p:spPr>
        <p:txBody>
          <a:bodyPr>
            <a:normAutofit/>
          </a:bodyPr>
          <a:lstStyle/>
          <a:p>
            <a:pPr>
              <a:buFont typeface="Wingdings" panose="05000000000000000000" pitchFamily="2" charset="2"/>
              <a:buChar char="q"/>
            </a:pPr>
            <a:r>
              <a:rPr lang="en-US" dirty="0">
                <a:latin typeface="Arial Nova Cond" panose="020B0506020202020204" pitchFamily="34" charset="0"/>
              </a:rPr>
              <a:t> Build regression model to predict restaurant tips given input values with the mathematical equation for predicting the value of the tips</a:t>
            </a:r>
            <a:endParaRPr lang="en-CA" dirty="0">
              <a:latin typeface="Arial Nova Cond" panose="020B0506020202020204" pitchFamily="34" charset="0"/>
            </a:endParaRPr>
          </a:p>
        </p:txBody>
      </p:sp>
    </p:spTree>
    <p:extLst>
      <p:ext uri="{BB962C8B-B14F-4D97-AF65-F5344CB8AC3E}">
        <p14:creationId xmlns:p14="http://schemas.microsoft.com/office/powerpoint/2010/main" val="275769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1175512" y="870132"/>
            <a:ext cx="9792208" cy="1527078"/>
          </a:xfrm>
        </p:spPr>
        <p:txBody>
          <a:bodyPr>
            <a:normAutofit/>
          </a:bodyPr>
          <a:lstStyle/>
          <a:p>
            <a:r>
              <a:rPr lang="en-CA" i="0" dirty="0">
                <a:latin typeface="Arial Nova Cond" panose="020B0506020202020204" pitchFamily="34" charset="0"/>
              </a:rPr>
              <a:t>TASKS </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1175512" y="2167847"/>
            <a:ext cx="9792208" cy="3797864"/>
          </a:xfrm>
        </p:spPr>
        <p:txBody>
          <a:bodyPr>
            <a:normAutofit/>
          </a:bodyPr>
          <a:lstStyle/>
          <a:p>
            <a:pPr marL="0" indent="0">
              <a:buNone/>
            </a:pPr>
            <a:r>
              <a:rPr lang="en-US" dirty="0">
                <a:latin typeface="Arial Nova Cond" panose="020B0506020202020204" pitchFamily="34" charset="0"/>
              </a:rPr>
              <a:t>The following project tasks were performed in excel:</a:t>
            </a:r>
          </a:p>
          <a:p>
            <a:pPr>
              <a:buFont typeface="Wingdings" panose="05000000000000000000" pitchFamily="2" charset="2"/>
              <a:buChar char="q"/>
            </a:pPr>
            <a:r>
              <a:rPr lang="en-US" dirty="0">
                <a:latin typeface="Arial Nova Cond" panose="020B0506020202020204" pitchFamily="34" charset="0"/>
              </a:rPr>
              <a:t> Used the restaurant tips file for the analytics using Excel </a:t>
            </a:r>
            <a:r>
              <a:rPr lang="en-US">
                <a:latin typeface="Arial Nova Cond" panose="020B0506020202020204" pitchFamily="34" charset="0"/>
              </a:rPr>
              <a:t>and found </a:t>
            </a:r>
            <a:r>
              <a:rPr lang="en-US" dirty="0">
                <a:latin typeface="Arial Nova Cond" panose="020B0506020202020204" pitchFamily="34" charset="0"/>
              </a:rPr>
              <a:t>out if there are any missing values and clean the data.</a:t>
            </a:r>
          </a:p>
          <a:p>
            <a:pPr>
              <a:buFont typeface="Wingdings" panose="05000000000000000000" pitchFamily="2" charset="2"/>
              <a:buChar char="q"/>
            </a:pPr>
            <a:r>
              <a:rPr lang="en-US" dirty="0">
                <a:latin typeface="Arial Nova Cond" panose="020B0506020202020204" pitchFamily="34" charset="0"/>
              </a:rPr>
              <a:t> Encoded the categorical variables to numeric values using IF conditions.</a:t>
            </a:r>
          </a:p>
          <a:p>
            <a:pPr>
              <a:buFont typeface="Wingdings" panose="05000000000000000000" pitchFamily="2" charset="2"/>
              <a:buChar char="q"/>
            </a:pPr>
            <a:r>
              <a:rPr lang="en-US" dirty="0">
                <a:latin typeface="Arial Nova Cond" panose="020B0506020202020204" pitchFamily="34" charset="0"/>
              </a:rPr>
              <a:t> Found the features that are independent and dependent.</a:t>
            </a:r>
          </a:p>
          <a:p>
            <a:pPr>
              <a:buFont typeface="Wingdings" panose="05000000000000000000" pitchFamily="2" charset="2"/>
              <a:buChar char="q"/>
            </a:pPr>
            <a:r>
              <a:rPr lang="en-US" dirty="0">
                <a:latin typeface="Arial Nova Cond" panose="020B0506020202020204" pitchFamily="34" charset="0"/>
              </a:rPr>
              <a:t> Identified which predictive problem is needed and build an appropriate model with the dataset.</a:t>
            </a:r>
          </a:p>
          <a:p>
            <a:pPr>
              <a:buFont typeface="Wingdings" panose="05000000000000000000" pitchFamily="2" charset="2"/>
              <a:buChar char="q"/>
            </a:pPr>
            <a:r>
              <a:rPr lang="en-US" dirty="0">
                <a:latin typeface="Arial Nova Cond" panose="020B0506020202020204" pitchFamily="34" charset="0"/>
              </a:rPr>
              <a:t> Calculated the predicted and actual tips values.</a:t>
            </a:r>
          </a:p>
          <a:p>
            <a:pPr>
              <a:buFont typeface="Wingdings" panose="05000000000000000000" pitchFamily="2" charset="2"/>
              <a:buChar char="q"/>
            </a:pPr>
            <a:r>
              <a:rPr lang="en-US" dirty="0">
                <a:latin typeface="Arial Nova Cond" panose="020B0506020202020204" pitchFamily="34" charset="0"/>
              </a:rPr>
              <a:t> Calculated the RMSE(Root Mean Square Error) of the model. RMSE is the root of the mean of square errors.</a:t>
            </a:r>
            <a:endParaRPr lang="en-CA" dirty="0">
              <a:latin typeface="Arial Nova Cond" panose="020B0506020202020204" pitchFamily="34" charset="0"/>
            </a:endParaRPr>
          </a:p>
        </p:txBody>
      </p:sp>
    </p:spTree>
    <p:extLst>
      <p:ext uri="{BB962C8B-B14F-4D97-AF65-F5344CB8AC3E}">
        <p14:creationId xmlns:p14="http://schemas.microsoft.com/office/powerpoint/2010/main" val="219692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a:latin typeface="Arial Nova Cond" panose="020B0506020202020204" pitchFamily="34" charset="0"/>
              </a:rPr>
              <a:t>Clean the Data</a:t>
            </a:r>
            <a:endParaRPr lang="en-CA" i="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11178774" cy="835378"/>
          </a:xfrm>
        </p:spPr>
        <p:txBody>
          <a:bodyPr>
            <a:normAutofit/>
          </a:bodyPr>
          <a:lstStyle/>
          <a:p>
            <a:pPr>
              <a:buFont typeface="Wingdings" panose="05000000000000000000" pitchFamily="2" charset="2"/>
              <a:buChar char="q"/>
            </a:pPr>
            <a:r>
              <a:rPr lang="en-CA" dirty="0">
                <a:latin typeface="Arial Nova Cond" panose="020B0506020202020204" pitchFamily="34" charset="0"/>
              </a:rPr>
              <a:t> All the data that are not numerical need to be converted to “0” or “1”. In this project, Gender, Smoker, Day, and Time need to be converted to “0” and “1” and we will clean them one by one in the next slides</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5" name="Picture 4">
            <a:extLst>
              <a:ext uri="{FF2B5EF4-FFF2-40B4-BE49-F238E27FC236}">
                <a16:creationId xmlns:a16="http://schemas.microsoft.com/office/drawing/2014/main" id="{46C584E8-98B7-FC8D-13D6-C7AAAC823F8D}"/>
              </a:ext>
            </a:extLst>
          </p:cNvPr>
          <p:cNvPicPr>
            <a:picLocks noChangeAspect="1"/>
          </p:cNvPicPr>
          <p:nvPr/>
        </p:nvPicPr>
        <p:blipFill>
          <a:blip r:embed="rId2"/>
          <a:stretch>
            <a:fillRect/>
          </a:stretch>
        </p:blipFill>
        <p:spPr>
          <a:xfrm>
            <a:off x="839449" y="1890446"/>
            <a:ext cx="4410646" cy="4534622"/>
          </a:xfrm>
          <a:prstGeom prst="rect">
            <a:avLst/>
          </a:prstGeom>
          <a:ln w="38100">
            <a:solidFill>
              <a:srgbClr val="00B0F0"/>
            </a:solidFill>
          </a:ln>
        </p:spPr>
      </p:pic>
    </p:spTree>
    <p:extLst>
      <p:ext uri="{BB962C8B-B14F-4D97-AF65-F5344CB8AC3E}">
        <p14:creationId xmlns:p14="http://schemas.microsoft.com/office/powerpoint/2010/main" val="317060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dirty="0">
                <a:latin typeface="Arial Nova Cond" panose="020B0506020202020204" pitchFamily="34" charset="0"/>
              </a:rPr>
              <a:t>Clean the Data </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6246689" cy="4998061"/>
          </a:xfrm>
        </p:spPr>
        <p:txBody>
          <a:bodyPr>
            <a:normAutofit/>
          </a:bodyPr>
          <a:lstStyle/>
          <a:p>
            <a:pPr>
              <a:buFont typeface="Wingdings" panose="05000000000000000000" pitchFamily="2" charset="2"/>
              <a:buChar char="q"/>
            </a:pPr>
            <a:r>
              <a:rPr lang="en-CA" dirty="0">
                <a:latin typeface="Arial Nova Cond" panose="020B0506020202020204" pitchFamily="34" charset="0"/>
              </a:rPr>
              <a:t> To clean the data for “Gender” column, since there are only two options – Female and Male , we will need to add (n-1) columns, and in this case, it will be 2-1 = 1 column. We will add an additional column “Male” and apply the IF condition which is =IF(A2 =“Male”, 1, 0) and we will get the results as follows </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6" name="Picture 5">
            <a:extLst>
              <a:ext uri="{FF2B5EF4-FFF2-40B4-BE49-F238E27FC236}">
                <a16:creationId xmlns:a16="http://schemas.microsoft.com/office/drawing/2014/main" id="{ED0889B1-81BF-9DB6-FC65-CB09AF7696AE}"/>
              </a:ext>
            </a:extLst>
          </p:cNvPr>
          <p:cNvPicPr>
            <a:picLocks noChangeAspect="1"/>
          </p:cNvPicPr>
          <p:nvPr/>
        </p:nvPicPr>
        <p:blipFill>
          <a:blip r:embed="rId2"/>
          <a:stretch>
            <a:fillRect/>
          </a:stretch>
        </p:blipFill>
        <p:spPr>
          <a:xfrm>
            <a:off x="7865139" y="979715"/>
            <a:ext cx="2753260" cy="5369714"/>
          </a:xfrm>
          <a:prstGeom prst="rect">
            <a:avLst/>
          </a:prstGeom>
          <a:ln w="38100">
            <a:solidFill>
              <a:srgbClr val="00B0F0"/>
            </a:solidFill>
            <a:prstDash val="solid"/>
          </a:ln>
        </p:spPr>
      </p:pic>
    </p:spTree>
    <p:extLst>
      <p:ext uri="{BB962C8B-B14F-4D97-AF65-F5344CB8AC3E}">
        <p14:creationId xmlns:p14="http://schemas.microsoft.com/office/powerpoint/2010/main" val="2578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dirty="0">
                <a:latin typeface="Arial Nova Cond" panose="020B0506020202020204" pitchFamily="34" charset="0"/>
              </a:rPr>
              <a:t>Clean the Data </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6246689" cy="4998061"/>
          </a:xfrm>
        </p:spPr>
        <p:txBody>
          <a:bodyPr>
            <a:normAutofit/>
          </a:bodyPr>
          <a:lstStyle/>
          <a:p>
            <a:pPr>
              <a:buFont typeface="Wingdings" panose="05000000000000000000" pitchFamily="2" charset="2"/>
              <a:buChar char="q"/>
            </a:pPr>
            <a:r>
              <a:rPr lang="en-CA" dirty="0">
                <a:latin typeface="Arial Nova Cond" panose="020B0506020202020204" pitchFamily="34" charset="0"/>
              </a:rPr>
              <a:t> To clean the data for “Smoker” column, since there are only two options – Yes and No , we will need to add (n-1) columns, and in this case, it will be 2-1 = 1 column. We will add an additional column “Smoker Yes” and apply the IF condition which </a:t>
            </a:r>
            <a:r>
              <a:rPr lang="en-US" dirty="0">
                <a:latin typeface="Arial Nova Cond" panose="020B0506020202020204" pitchFamily="34" charset="0"/>
              </a:rPr>
              <a:t>=IF(C2="Yes", 1, 0) </a:t>
            </a:r>
            <a:r>
              <a:rPr lang="en-CA" dirty="0">
                <a:latin typeface="Arial Nova Cond" panose="020B0506020202020204" pitchFamily="34" charset="0"/>
              </a:rPr>
              <a:t>and we will get the results as follows </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9" name="Picture 8">
            <a:extLst>
              <a:ext uri="{FF2B5EF4-FFF2-40B4-BE49-F238E27FC236}">
                <a16:creationId xmlns:a16="http://schemas.microsoft.com/office/drawing/2014/main" id="{9B5891A8-0ADA-E705-7525-18CD06E226BC}"/>
              </a:ext>
            </a:extLst>
          </p:cNvPr>
          <p:cNvPicPr>
            <a:picLocks noChangeAspect="1"/>
          </p:cNvPicPr>
          <p:nvPr/>
        </p:nvPicPr>
        <p:blipFill>
          <a:blip r:embed="rId2"/>
          <a:stretch>
            <a:fillRect/>
          </a:stretch>
        </p:blipFill>
        <p:spPr>
          <a:xfrm>
            <a:off x="8231536" y="709013"/>
            <a:ext cx="2386863" cy="5599463"/>
          </a:xfrm>
          <a:prstGeom prst="rect">
            <a:avLst/>
          </a:prstGeom>
          <a:ln w="57150">
            <a:solidFill>
              <a:srgbClr val="00B0F0"/>
            </a:solidFill>
          </a:ln>
        </p:spPr>
      </p:pic>
    </p:spTree>
    <p:extLst>
      <p:ext uri="{BB962C8B-B14F-4D97-AF65-F5344CB8AC3E}">
        <p14:creationId xmlns:p14="http://schemas.microsoft.com/office/powerpoint/2010/main" val="66086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dirty="0">
                <a:latin typeface="Arial Nova Cond" panose="020B0506020202020204" pitchFamily="34" charset="0"/>
              </a:rPr>
              <a:t>Clean the Data </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5344031" cy="4998061"/>
          </a:xfrm>
        </p:spPr>
        <p:txBody>
          <a:bodyPr>
            <a:normAutofit/>
          </a:bodyPr>
          <a:lstStyle/>
          <a:p>
            <a:pPr>
              <a:buFont typeface="Wingdings" panose="05000000000000000000" pitchFamily="2" charset="2"/>
              <a:buChar char="q"/>
            </a:pPr>
            <a:r>
              <a:rPr lang="en-CA" dirty="0">
                <a:latin typeface="Arial Nova Cond" panose="020B0506020202020204" pitchFamily="34" charset="0"/>
              </a:rPr>
              <a:t> To clean the data for “Day” column, since there are four options – </a:t>
            </a:r>
            <a:r>
              <a:rPr lang="en-CA" dirty="0" err="1">
                <a:latin typeface="Arial Nova Cond" panose="020B0506020202020204" pitchFamily="34" charset="0"/>
              </a:rPr>
              <a:t>Thur</a:t>
            </a:r>
            <a:r>
              <a:rPr lang="en-CA" dirty="0">
                <a:latin typeface="Arial Nova Cond" panose="020B0506020202020204" pitchFamily="34" charset="0"/>
              </a:rPr>
              <a:t>, Fri, Sat and Sun, we will need to add (n-1) columns, and in this case, it will be 4-1 = 3 columns. We will add an additional columns </a:t>
            </a:r>
            <a:r>
              <a:rPr lang="en-CA" dirty="0" err="1">
                <a:latin typeface="Arial Nova Cond" panose="020B0506020202020204" pitchFamily="34" charset="0"/>
              </a:rPr>
              <a:t>Thur</a:t>
            </a:r>
            <a:r>
              <a:rPr lang="en-CA" dirty="0">
                <a:latin typeface="Arial Nova Cond" panose="020B0506020202020204" pitchFamily="34" charset="0"/>
              </a:rPr>
              <a:t>, Fri, and Sat and apply the IF condition which </a:t>
            </a:r>
            <a:r>
              <a:rPr lang="en-US" dirty="0">
                <a:latin typeface="Arial Nova Cond" panose="020B0506020202020204" pitchFamily="34" charset="0"/>
              </a:rPr>
              <a:t>=IF($E2=F$1, 1, 0) </a:t>
            </a:r>
            <a:r>
              <a:rPr lang="en-CA" dirty="0">
                <a:latin typeface="Arial Nova Cond" panose="020B0506020202020204" pitchFamily="34" charset="0"/>
              </a:rPr>
              <a:t>and we will get the results as follows </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5" name="Picture 4">
            <a:extLst>
              <a:ext uri="{FF2B5EF4-FFF2-40B4-BE49-F238E27FC236}">
                <a16:creationId xmlns:a16="http://schemas.microsoft.com/office/drawing/2014/main" id="{2AE69BCA-4A22-ABD3-F60A-096288FC5EBC}"/>
              </a:ext>
            </a:extLst>
          </p:cNvPr>
          <p:cNvPicPr>
            <a:picLocks noChangeAspect="1"/>
          </p:cNvPicPr>
          <p:nvPr/>
        </p:nvPicPr>
        <p:blipFill>
          <a:blip r:embed="rId2"/>
          <a:stretch>
            <a:fillRect/>
          </a:stretch>
        </p:blipFill>
        <p:spPr>
          <a:xfrm>
            <a:off x="6877119" y="590385"/>
            <a:ext cx="3741280" cy="5905737"/>
          </a:xfrm>
          <a:prstGeom prst="rect">
            <a:avLst/>
          </a:prstGeom>
          <a:ln w="38100">
            <a:solidFill>
              <a:srgbClr val="00B0F0"/>
            </a:solidFill>
          </a:ln>
        </p:spPr>
      </p:pic>
    </p:spTree>
    <p:extLst>
      <p:ext uri="{BB962C8B-B14F-4D97-AF65-F5344CB8AC3E}">
        <p14:creationId xmlns:p14="http://schemas.microsoft.com/office/powerpoint/2010/main" val="1246888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641"/>
      </a:dk2>
      <a:lt2>
        <a:srgbClr val="E8E4E2"/>
      </a:lt2>
      <a:accent1>
        <a:srgbClr val="43AAEA"/>
      </a:accent1>
      <a:accent2>
        <a:srgbClr val="38B3AF"/>
      </a:accent2>
      <a:accent3>
        <a:srgbClr val="32B67B"/>
      </a:accent3>
      <a:accent4>
        <a:srgbClr val="2EBA40"/>
      </a:accent4>
      <a:accent5>
        <a:srgbClr val="5AB536"/>
      </a:accent5>
      <a:accent6>
        <a:srgbClr val="8BAD39"/>
      </a:accent6>
      <a:hlink>
        <a:srgbClr val="A6775A"/>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270</TotalTime>
  <Words>1129</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Nova Cond</vt:lpstr>
      <vt:lpstr>Garamond</vt:lpstr>
      <vt:lpstr>Goudy Old Style</vt:lpstr>
      <vt:lpstr>Wingdings</vt:lpstr>
      <vt:lpstr>SavonVTI</vt:lpstr>
      <vt:lpstr>Project 2 – Predicting restaurant tips using predictive analytics in Microsoft Excel</vt:lpstr>
      <vt:lpstr>OBJECTIVE</vt:lpstr>
      <vt:lpstr>DESCRIPTION</vt:lpstr>
      <vt:lpstr>PROBLEM STATEMENT</vt:lpstr>
      <vt:lpstr>TASKS </vt:lpstr>
      <vt:lpstr>Clean the Data</vt:lpstr>
      <vt:lpstr>Clean the Data </vt:lpstr>
      <vt:lpstr>Clean the Data </vt:lpstr>
      <vt:lpstr>Clean the Data </vt:lpstr>
      <vt:lpstr>Clean the Data </vt:lpstr>
      <vt:lpstr>Clean the Data </vt:lpstr>
      <vt:lpstr>Variables</vt:lpstr>
      <vt:lpstr>Perform Data Analysis using a Regression model</vt:lpstr>
      <vt:lpstr>Perform Data Analysis using a Regression model</vt:lpstr>
      <vt:lpstr>Perform Data Analysis using a Regression model</vt:lpstr>
      <vt:lpstr>Perform Data Analysis using a Regression model</vt:lpstr>
      <vt:lpstr>Perform Data Analysis using a Regression model</vt:lpstr>
      <vt:lpstr>Perform Data Analysis using a Regression model</vt:lpstr>
      <vt:lpstr>Perform Data Analysis using a Regression model</vt:lpstr>
      <vt:lpstr>Perform Data Analysis using a Regression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Epsa Kapur</dc:creator>
  <cp:lastModifiedBy>Epsa Kapur</cp:lastModifiedBy>
  <cp:revision>1</cp:revision>
  <dcterms:created xsi:type="dcterms:W3CDTF">2024-06-16T21:07:57Z</dcterms:created>
  <dcterms:modified xsi:type="dcterms:W3CDTF">2024-06-17T01:46:09Z</dcterms:modified>
</cp:coreProperties>
</file>