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F6DC68-0632-4FBC-9913-9A5D04866134}" v="65" dt="2024-06-16T20:16:44.340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psa Kapur" userId="2333450e912c969a" providerId="LiveId" clId="{A2F6DC68-0632-4FBC-9913-9A5D04866134}"/>
    <pc:docChg chg="undo redo custSel addSld delSld modSld addMainMaster delMainMaster">
      <pc:chgData name="Epsa Kapur" userId="2333450e912c969a" providerId="LiveId" clId="{A2F6DC68-0632-4FBC-9913-9A5D04866134}" dt="2024-06-16T20:19:53.787" v="673" actId="14100"/>
      <pc:docMkLst>
        <pc:docMk/>
      </pc:docMkLst>
      <pc:sldChg chg="addSp delSp modSp new mod modMedia setBg modClrScheme addAnim delAnim setClrOvrMap chgLayout">
        <pc:chgData name="Epsa Kapur" userId="2333450e912c969a" providerId="LiveId" clId="{A2F6DC68-0632-4FBC-9913-9A5D04866134}" dt="2024-06-16T03:56:37.572" v="247" actId="20577"/>
        <pc:sldMkLst>
          <pc:docMk/>
          <pc:sldMk cId="1387916150" sldId="256"/>
        </pc:sldMkLst>
        <pc:spChg chg="mod">
          <ac:chgData name="Epsa Kapur" userId="2333450e912c969a" providerId="LiveId" clId="{A2F6DC68-0632-4FBC-9913-9A5D04866134}" dt="2024-06-16T03:56:37.572" v="247" actId="20577"/>
          <ac:spMkLst>
            <pc:docMk/>
            <pc:sldMk cId="1387916150" sldId="256"/>
            <ac:spMk id="2" creationId="{402D9E26-33B8-9620-DA28-5C9420D00E79}"/>
          </ac:spMkLst>
        </pc:spChg>
        <pc:spChg chg="mod">
          <ac:chgData name="Epsa Kapur" userId="2333450e912c969a" providerId="LiveId" clId="{A2F6DC68-0632-4FBC-9913-9A5D04866134}" dt="2024-06-16T03:55:33.727" v="235" actId="20577"/>
          <ac:spMkLst>
            <pc:docMk/>
            <pc:sldMk cId="1387916150" sldId="256"/>
            <ac:spMk id="3" creationId="{9CEE6D43-A998-8C75-1838-0614B0CF56A3}"/>
          </ac:spMkLst>
        </pc:spChg>
        <pc:spChg chg="add del">
          <ac:chgData name="Epsa Kapur" userId="2333450e912c969a" providerId="LiveId" clId="{A2F6DC68-0632-4FBC-9913-9A5D04866134}" dt="2024-06-16T03:51:57.227" v="158" actId="26606"/>
          <ac:spMkLst>
            <pc:docMk/>
            <pc:sldMk cId="1387916150" sldId="256"/>
            <ac:spMk id="5" creationId="{CA5B2A81-2C8E-4963-AFD4-E539D168B475}"/>
          </ac:spMkLst>
        </pc:spChg>
        <pc:spChg chg="add del">
          <ac:chgData name="Epsa Kapur" userId="2333450e912c969a" providerId="LiveId" clId="{A2F6DC68-0632-4FBC-9913-9A5D04866134}" dt="2024-06-16T03:48:55.868" v="94" actId="26606"/>
          <ac:spMkLst>
            <pc:docMk/>
            <pc:sldMk cId="1387916150" sldId="256"/>
            <ac:spMk id="9" creationId="{A88F843D-1C1B-C740-AC27-E3238D0F5F47}"/>
          </ac:spMkLst>
        </pc:spChg>
        <pc:spChg chg="add del">
          <ac:chgData name="Epsa Kapur" userId="2333450e912c969a" providerId="LiveId" clId="{A2F6DC68-0632-4FBC-9913-9A5D04866134}" dt="2024-06-16T03:52:37.345" v="162" actId="26606"/>
          <ac:spMkLst>
            <pc:docMk/>
            <pc:sldMk cId="1387916150" sldId="256"/>
            <ac:spMk id="10" creationId="{9B7AD9F6-8CE7-4299-8FC6-328F4DCD3FF9}"/>
          </ac:spMkLst>
        </pc:spChg>
        <pc:spChg chg="add del">
          <ac:chgData name="Epsa Kapur" userId="2333450e912c969a" providerId="LiveId" clId="{A2F6DC68-0632-4FBC-9913-9A5D04866134}" dt="2024-06-16T03:48:55.868" v="94" actId="26606"/>
          <ac:spMkLst>
            <pc:docMk/>
            <pc:sldMk cId="1387916150" sldId="256"/>
            <ac:spMk id="11" creationId="{9F0EA5A9-0D12-3644-BBEC-6D9D192EBEF4}"/>
          </ac:spMkLst>
        </pc:spChg>
        <pc:spChg chg="add del">
          <ac:chgData name="Epsa Kapur" userId="2333450e912c969a" providerId="LiveId" clId="{A2F6DC68-0632-4FBC-9913-9A5D04866134}" dt="2024-06-16T03:48:55.868" v="94" actId="26606"/>
          <ac:spMkLst>
            <pc:docMk/>
            <pc:sldMk cId="1387916150" sldId="256"/>
            <ac:spMk id="13" creationId="{A21C8291-E3D5-4240-8FF4-E5213CBCC453}"/>
          </ac:spMkLst>
        </pc:spChg>
        <pc:spChg chg="add del">
          <ac:chgData name="Epsa Kapur" userId="2333450e912c969a" providerId="LiveId" clId="{A2F6DC68-0632-4FBC-9913-9A5D04866134}" dt="2024-06-16T03:52:37.345" v="162" actId="26606"/>
          <ac:spMkLst>
            <pc:docMk/>
            <pc:sldMk cId="1387916150" sldId="256"/>
            <ac:spMk id="14" creationId="{59D1047C-7BE7-47BE-ABA7-DE6801D1C442}"/>
          </ac:spMkLst>
        </pc:spChg>
        <pc:spChg chg="add del">
          <ac:chgData name="Epsa Kapur" userId="2333450e912c969a" providerId="LiveId" clId="{A2F6DC68-0632-4FBC-9913-9A5D04866134}" dt="2024-06-16T03:48:55.868" v="94" actId="26606"/>
          <ac:spMkLst>
            <pc:docMk/>
            <pc:sldMk cId="1387916150" sldId="256"/>
            <ac:spMk id="15" creationId="{08B44AFE-C181-7047-8CC9-CA00BD385EEA}"/>
          </ac:spMkLst>
        </pc:spChg>
        <pc:spChg chg="add del">
          <ac:chgData name="Epsa Kapur" userId="2333450e912c969a" providerId="LiveId" clId="{A2F6DC68-0632-4FBC-9913-9A5D04866134}" dt="2024-06-16T03:52:37.345" v="162" actId="26606"/>
          <ac:spMkLst>
            <pc:docMk/>
            <pc:sldMk cId="1387916150" sldId="256"/>
            <ac:spMk id="16" creationId="{F49775AF-8896-43EE-92C6-83497D6DC56F}"/>
          </ac:spMkLst>
        </pc:spChg>
        <pc:spChg chg="add del">
          <ac:chgData name="Epsa Kapur" userId="2333450e912c969a" providerId="LiveId" clId="{A2F6DC68-0632-4FBC-9913-9A5D04866134}" dt="2024-06-16T03:48:58.415" v="98" actId="26606"/>
          <ac:spMkLst>
            <pc:docMk/>
            <pc:sldMk cId="1387916150" sldId="256"/>
            <ac:spMk id="17" creationId="{8C37C960-91F5-4F61-B2CD-8A037920720B}"/>
          </ac:spMkLst>
        </pc:spChg>
        <pc:spChg chg="add del">
          <ac:chgData name="Epsa Kapur" userId="2333450e912c969a" providerId="LiveId" clId="{A2F6DC68-0632-4FBC-9913-9A5D04866134}" dt="2024-06-16T03:48:58.415" v="98" actId="26606"/>
          <ac:spMkLst>
            <pc:docMk/>
            <pc:sldMk cId="1387916150" sldId="256"/>
            <ac:spMk id="18" creationId="{50F155B6-ACA8-4C58-AAB6-CAFC981FF9EA}"/>
          </ac:spMkLst>
        </pc:spChg>
        <pc:spChg chg="add del">
          <ac:chgData name="Epsa Kapur" userId="2333450e912c969a" providerId="LiveId" clId="{A2F6DC68-0632-4FBC-9913-9A5D04866134}" dt="2024-06-16T03:48:58.415" v="98" actId="26606"/>
          <ac:spMkLst>
            <pc:docMk/>
            <pc:sldMk cId="1387916150" sldId="256"/>
            <ac:spMk id="19" creationId="{A5C31099-1BBD-40CE-BC60-FCE50741940D}"/>
          </ac:spMkLst>
        </pc:spChg>
        <pc:spChg chg="add del">
          <ac:chgData name="Epsa Kapur" userId="2333450e912c969a" providerId="LiveId" clId="{A2F6DC68-0632-4FBC-9913-9A5D04866134}" dt="2024-06-16T03:49:01.467" v="100" actId="26606"/>
          <ac:spMkLst>
            <pc:docMk/>
            <pc:sldMk cId="1387916150" sldId="256"/>
            <ac:spMk id="22" creationId="{D4906370-1564-49FA-A802-58546B3922DC}"/>
          </ac:spMkLst>
        </pc:spChg>
        <pc:spChg chg="add del">
          <ac:chgData name="Epsa Kapur" userId="2333450e912c969a" providerId="LiveId" clId="{A2F6DC68-0632-4FBC-9913-9A5D04866134}" dt="2024-06-16T03:49:01.467" v="100" actId="26606"/>
          <ac:spMkLst>
            <pc:docMk/>
            <pc:sldMk cId="1387916150" sldId="256"/>
            <ac:spMk id="24" creationId="{EF640709-BDFD-453B-B75D-6212E7A870BA}"/>
          </ac:spMkLst>
        </pc:spChg>
        <pc:spChg chg="add del">
          <ac:chgData name="Epsa Kapur" userId="2333450e912c969a" providerId="LiveId" clId="{A2F6DC68-0632-4FBC-9913-9A5D04866134}" dt="2024-06-16T03:49:01.467" v="100" actId="26606"/>
          <ac:spMkLst>
            <pc:docMk/>
            <pc:sldMk cId="1387916150" sldId="256"/>
            <ac:spMk id="25" creationId="{B4019478-3FDC-438C-8848-1D7DA864AFC4}"/>
          </ac:spMkLst>
        </pc:spChg>
        <pc:spChg chg="add del">
          <ac:chgData name="Epsa Kapur" userId="2333450e912c969a" providerId="LiveId" clId="{A2F6DC68-0632-4FBC-9913-9A5D04866134}" dt="2024-06-16T03:49:01.467" v="100" actId="26606"/>
          <ac:spMkLst>
            <pc:docMk/>
            <pc:sldMk cId="1387916150" sldId="256"/>
            <ac:spMk id="26" creationId="{FE406479-1D57-4209-B128-3C81746247C6}"/>
          </ac:spMkLst>
        </pc:spChg>
        <pc:spChg chg="add del">
          <ac:chgData name="Epsa Kapur" userId="2333450e912c969a" providerId="LiveId" clId="{A2F6DC68-0632-4FBC-9913-9A5D04866134}" dt="2024-06-16T03:55:07.939" v="229" actId="26606"/>
          <ac:spMkLst>
            <pc:docMk/>
            <pc:sldMk cId="1387916150" sldId="256"/>
            <ac:spMk id="27" creationId="{657F69E0-C4B0-4BEC-A689-4F8D877F05D4}"/>
          </ac:spMkLst>
        </pc:spChg>
        <pc:spChg chg="add del">
          <ac:chgData name="Epsa Kapur" userId="2333450e912c969a" providerId="LiveId" clId="{A2F6DC68-0632-4FBC-9913-9A5D04866134}" dt="2024-06-16T03:49:04.429" v="102" actId="26606"/>
          <ac:spMkLst>
            <pc:docMk/>
            <pc:sldMk cId="1387916150" sldId="256"/>
            <ac:spMk id="28" creationId="{19F9BF86-FE94-4517-B97D-026C7515E589}"/>
          </ac:spMkLst>
        </pc:spChg>
        <pc:spChg chg="add del">
          <ac:chgData name="Epsa Kapur" userId="2333450e912c969a" providerId="LiveId" clId="{A2F6DC68-0632-4FBC-9913-9A5D04866134}" dt="2024-06-16T03:49:04.429" v="102" actId="26606"/>
          <ac:spMkLst>
            <pc:docMk/>
            <pc:sldMk cId="1387916150" sldId="256"/>
            <ac:spMk id="30" creationId="{D30DD7D3-2712-4491-B2C2-5FC23330C7CB}"/>
          </ac:spMkLst>
        </pc:spChg>
        <pc:spChg chg="add del">
          <ac:chgData name="Epsa Kapur" userId="2333450e912c969a" providerId="LiveId" clId="{A2F6DC68-0632-4FBC-9913-9A5D04866134}" dt="2024-06-16T03:49:35.775" v="106" actId="26606"/>
          <ac:spMkLst>
            <pc:docMk/>
            <pc:sldMk cId="1387916150" sldId="256"/>
            <ac:spMk id="33" creationId="{14F048CC-17C9-B246-BF2A-29E51AD1C6EA}"/>
          </ac:spMkLst>
        </pc:spChg>
        <pc:spChg chg="add del">
          <ac:chgData name="Epsa Kapur" userId="2333450e912c969a" providerId="LiveId" clId="{A2F6DC68-0632-4FBC-9913-9A5D04866134}" dt="2024-06-16T03:49:35.775" v="106" actId="26606"/>
          <ac:spMkLst>
            <pc:docMk/>
            <pc:sldMk cId="1387916150" sldId="256"/>
            <ac:spMk id="35" creationId="{53C4D10E-16D3-5D49-A995-1FD27619A96C}"/>
          </ac:spMkLst>
        </pc:spChg>
        <pc:spChg chg="add del">
          <ac:chgData name="Epsa Kapur" userId="2333450e912c969a" providerId="LiveId" clId="{A2F6DC68-0632-4FBC-9913-9A5D04866134}" dt="2024-06-16T03:49:35.775" v="106" actId="26606"/>
          <ac:spMkLst>
            <pc:docMk/>
            <pc:sldMk cId="1387916150" sldId="256"/>
            <ac:spMk id="36" creationId="{24124FF1-775D-AC4A-81D0-73FC0F54A682}"/>
          </ac:spMkLst>
        </pc:spChg>
        <pc:spChg chg="add del">
          <ac:chgData name="Epsa Kapur" userId="2333450e912c969a" providerId="LiveId" clId="{A2F6DC68-0632-4FBC-9913-9A5D04866134}" dt="2024-06-16T03:49:35.775" v="106" actId="26606"/>
          <ac:spMkLst>
            <pc:docMk/>
            <pc:sldMk cId="1387916150" sldId="256"/>
            <ac:spMk id="37" creationId="{C53E2C7F-F4FF-A94D-ACAE-82823EC88FEC}"/>
          </ac:spMkLst>
        </pc:spChg>
        <pc:spChg chg="add del">
          <ac:chgData name="Epsa Kapur" userId="2333450e912c969a" providerId="LiveId" clId="{A2F6DC68-0632-4FBC-9913-9A5D04866134}" dt="2024-06-16T03:55:07.939" v="229" actId="26606"/>
          <ac:spMkLst>
            <pc:docMk/>
            <pc:sldMk cId="1387916150" sldId="256"/>
            <ac:spMk id="38" creationId="{9F6380B4-6A1C-481E-8408-B4E6C75B9B81}"/>
          </ac:spMkLst>
        </pc:spChg>
        <pc:spChg chg="add del">
          <ac:chgData name="Epsa Kapur" userId="2333450e912c969a" providerId="LiveId" clId="{A2F6DC68-0632-4FBC-9913-9A5D04866134}" dt="2024-06-16T03:49:50.922" v="110" actId="26606"/>
          <ac:spMkLst>
            <pc:docMk/>
            <pc:sldMk cId="1387916150" sldId="256"/>
            <ac:spMk id="39" creationId="{CF886182-3ADC-447F-B077-24411DB565A8}"/>
          </ac:spMkLst>
        </pc:spChg>
        <pc:spChg chg="add del">
          <ac:chgData name="Epsa Kapur" userId="2333450e912c969a" providerId="LiveId" clId="{A2F6DC68-0632-4FBC-9913-9A5D04866134}" dt="2024-06-16T03:49:50.922" v="110" actId="26606"/>
          <ac:spMkLst>
            <pc:docMk/>
            <pc:sldMk cId="1387916150" sldId="256"/>
            <ac:spMk id="41" creationId="{67F1335F-97CE-4842-9A57-2B6A3F459D82}"/>
          </ac:spMkLst>
        </pc:spChg>
        <pc:spChg chg="add del">
          <ac:chgData name="Epsa Kapur" userId="2333450e912c969a" providerId="LiveId" clId="{A2F6DC68-0632-4FBC-9913-9A5D04866134}" dt="2024-06-16T03:53:07.752" v="196" actId="26606"/>
          <ac:spMkLst>
            <pc:docMk/>
            <pc:sldMk cId="1387916150" sldId="256"/>
            <ac:spMk id="42" creationId="{742DFF2D-EA41-4CBE-9659-C2917E4882E5}"/>
          </ac:spMkLst>
        </pc:spChg>
        <pc:spChg chg="add del">
          <ac:chgData name="Epsa Kapur" userId="2333450e912c969a" providerId="LiveId" clId="{A2F6DC68-0632-4FBC-9913-9A5D04866134}" dt="2024-06-16T03:50:13.948" v="114" actId="26606"/>
          <ac:spMkLst>
            <pc:docMk/>
            <pc:sldMk cId="1387916150" sldId="256"/>
            <ac:spMk id="43" creationId="{8217BAF7-495D-4AE2-A669-84D390A78CA1}"/>
          </ac:spMkLst>
        </pc:spChg>
        <pc:spChg chg="add del">
          <ac:chgData name="Epsa Kapur" userId="2333450e912c969a" providerId="LiveId" clId="{A2F6DC68-0632-4FBC-9913-9A5D04866134}" dt="2024-06-16T03:50:13.948" v="114" actId="26606"/>
          <ac:spMkLst>
            <pc:docMk/>
            <pc:sldMk cId="1387916150" sldId="256"/>
            <ac:spMk id="45" creationId="{0239B030-DB2E-426C-94C8-B23C31360475}"/>
          </ac:spMkLst>
        </pc:spChg>
        <pc:spChg chg="add del">
          <ac:chgData name="Epsa Kapur" userId="2333450e912c969a" providerId="LiveId" clId="{A2F6DC68-0632-4FBC-9913-9A5D04866134}" dt="2024-06-16T03:53:12.999" v="198" actId="26606"/>
          <ac:spMkLst>
            <pc:docMk/>
            <pc:sldMk cId="1387916150" sldId="256"/>
            <ac:spMk id="46" creationId="{3A397E3E-B90C-4D82-BAAA-36F7AC6A4565}"/>
          </ac:spMkLst>
        </pc:spChg>
        <pc:spChg chg="add del">
          <ac:chgData name="Epsa Kapur" userId="2333450e912c969a" providerId="LiveId" clId="{A2F6DC68-0632-4FBC-9913-9A5D04866134}" dt="2024-06-16T03:50:22.100" v="116" actId="26606"/>
          <ac:spMkLst>
            <pc:docMk/>
            <pc:sldMk cId="1387916150" sldId="256"/>
            <ac:spMk id="47" creationId="{657F69E0-C4B0-4BEC-A689-4F8D877F05D4}"/>
          </ac:spMkLst>
        </pc:spChg>
        <pc:spChg chg="add del">
          <ac:chgData name="Epsa Kapur" userId="2333450e912c969a" providerId="LiveId" clId="{A2F6DC68-0632-4FBC-9913-9A5D04866134}" dt="2024-06-16T03:50:22.100" v="116" actId="26606"/>
          <ac:spMkLst>
            <pc:docMk/>
            <pc:sldMk cId="1387916150" sldId="256"/>
            <ac:spMk id="49" creationId="{9F6380B4-6A1C-481E-8408-B4E6C75B9B81}"/>
          </ac:spMkLst>
        </pc:spChg>
        <pc:spChg chg="add del">
          <ac:chgData name="Epsa Kapur" userId="2333450e912c969a" providerId="LiveId" clId="{A2F6DC68-0632-4FBC-9913-9A5D04866134}" dt="2024-06-16T03:53:12.999" v="198" actId="26606"/>
          <ac:spMkLst>
            <pc:docMk/>
            <pc:sldMk cId="1387916150" sldId="256"/>
            <ac:spMk id="50" creationId="{2C1D3151-5F97-4860-B56C-C98BD62CC255}"/>
          </ac:spMkLst>
        </pc:spChg>
        <pc:spChg chg="add del">
          <ac:chgData name="Epsa Kapur" userId="2333450e912c969a" providerId="LiveId" clId="{A2F6DC68-0632-4FBC-9913-9A5D04866134}" dt="2024-06-16T03:50:49.585" v="118" actId="26606"/>
          <ac:spMkLst>
            <pc:docMk/>
            <pc:sldMk cId="1387916150" sldId="256"/>
            <ac:spMk id="51" creationId="{19F9BF86-FE94-4517-B97D-026C7515E589}"/>
          </ac:spMkLst>
        </pc:spChg>
        <pc:spChg chg="add del">
          <ac:chgData name="Epsa Kapur" userId="2333450e912c969a" providerId="LiveId" clId="{A2F6DC68-0632-4FBC-9913-9A5D04866134}" dt="2024-06-16T03:50:49.585" v="118" actId="26606"/>
          <ac:spMkLst>
            <pc:docMk/>
            <pc:sldMk cId="1387916150" sldId="256"/>
            <ac:spMk id="53" creationId="{72E284DE-AB43-1296-3166-892F44A3A2E9}"/>
          </ac:spMkLst>
        </pc:spChg>
        <pc:spChg chg="add del">
          <ac:chgData name="Epsa Kapur" userId="2333450e912c969a" providerId="LiveId" clId="{A2F6DC68-0632-4FBC-9913-9A5D04866134}" dt="2024-06-16T03:53:12.999" v="198" actId="26606"/>
          <ac:spMkLst>
            <pc:docMk/>
            <pc:sldMk cId="1387916150" sldId="256"/>
            <ac:spMk id="55" creationId="{1E5A83E3-8A11-4492-BB6E-F5F2240316FB}"/>
          </ac:spMkLst>
        </pc:spChg>
        <pc:spChg chg="add del">
          <ac:chgData name="Epsa Kapur" userId="2333450e912c969a" providerId="LiveId" clId="{A2F6DC68-0632-4FBC-9913-9A5D04866134}" dt="2024-06-16T03:50:51.766" v="120" actId="26606"/>
          <ac:spMkLst>
            <pc:docMk/>
            <pc:sldMk cId="1387916150" sldId="256"/>
            <ac:spMk id="56" creationId="{7A18C9FB-EC4C-4DAE-8F7D-C6E5AF607958}"/>
          </ac:spMkLst>
        </pc:spChg>
        <pc:spChg chg="add del">
          <ac:chgData name="Epsa Kapur" userId="2333450e912c969a" providerId="LiveId" clId="{A2F6DC68-0632-4FBC-9913-9A5D04866134}" dt="2024-06-16T03:50:51.766" v="120" actId="26606"/>
          <ac:spMkLst>
            <pc:docMk/>
            <pc:sldMk cId="1387916150" sldId="256"/>
            <ac:spMk id="58" creationId="{F47DB6CD-8E9E-4643-B3B6-01BD80429B3C}"/>
          </ac:spMkLst>
        </pc:spChg>
        <pc:spChg chg="add del">
          <ac:chgData name="Epsa Kapur" userId="2333450e912c969a" providerId="LiveId" clId="{A2F6DC68-0632-4FBC-9913-9A5D04866134}" dt="2024-06-16T03:53:12.999" v="198" actId="26606"/>
          <ac:spMkLst>
            <pc:docMk/>
            <pc:sldMk cId="1387916150" sldId="256"/>
            <ac:spMk id="59" creationId="{4D1A5E71-B6B6-486A-8CDC-C7ABD9B903F6}"/>
          </ac:spMkLst>
        </pc:spChg>
        <pc:spChg chg="add del">
          <ac:chgData name="Epsa Kapur" userId="2333450e912c969a" providerId="LiveId" clId="{A2F6DC68-0632-4FBC-9913-9A5D04866134}" dt="2024-06-16T03:50:52.189" v="122" actId="26606"/>
          <ac:spMkLst>
            <pc:docMk/>
            <pc:sldMk cId="1387916150" sldId="256"/>
            <ac:spMk id="60" creationId="{D04CF648-5CB3-49E4-BE34-8A0598901AE4}"/>
          </ac:spMkLst>
        </pc:spChg>
        <pc:spChg chg="add del">
          <ac:chgData name="Epsa Kapur" userId="2333450e912c969a" providerId="LiveId" clId="{A2F6DC68-0632-4FBC-9913-9A5D04866134}" dt="2024-06-16T03:50:52.189" v="122" actId="26606"/>
          <ac:spMkLst>
            <pc:docMk/>
            <pc:sldMk cId="1387916150" sldId="256"/>
            <ac:spMk id="61" creationId="{669E559C-09DA-4586-86C9-F3C05D9A08C9}"/>
          </ac:spMkLst>
        </pc:spChg>
        <pc:spChg chg="add del">
          <ac:chgData name="Epsa Kapur" userId="2333450e912c969a" providerId="LiveId" clId="{A2F6DC68-0632-4FBC-9913-9A5D04866134}" dt="2024-06-16T03:50:52.189" v="122" actId="26606"/>
          <ac:spMkLst>
            <pc:docMk/>
            <pc:sldMk cId="1387916150" sldId="256"/>
            <ac:spMk id="62" creationId="{8ED0EEA0-F821-4F0C-B78E-25855FBB4142}"/>
          </ac:spMkLst>
        </pc:spChg>
        <pc:spChg chg="add del">
          <ac:chgData name="Epsa Kapur" userId="2333450e912c969a" providerId="LiveId" clId="{A2F6DC68-0632-4FBC-9913-9A5D04866134}" dt="2024-06-16T03:50:52.189" v="122" actId="26606"/>
          <ac:spMkLst>
            <pc:docMk/>
            <pc:sldMk cId="1387916150" sldId="256"/>
            <ac:spMk id="64" creationId="{432C5BC4-015B-41F9-B453-DBEC7124E314}"/>
          </ac:spMkLst>
        </pc:spChg>
        <pc:spChg chg="add del">
          <ac:chgData name="Epsa Kapur" userId="2333450e912c969a" providerId="LiveId" clId="{A2F6DC68-0632-4FBC-9913-9A5D04866134}" dt="2024-06-16T03:50:52.189" v="122" actId="26606"/>
          <ac:spMkLst>
            <pc:docMk/>
            <pc:sldMk cId="1387916150" sldId="256"/>
            <ac:spMk id="66" creationId="{9D6650AA-9995-401C-A354-276AB7A3850B}"/>
          </ac:spMkLst>
        </pc:spChg>
        <pc:spChg chg="add del">
          <ac:chgData name="Epsa Kapur" userId="2333450e912c969a" providerId="LiveId" clId="{A2F6DC68-0632-4FBC-9913-9A5D04866134}" dt="2024-06-16T03:50:52.189" v="122" actId="26606"/>
          <ac:spMkLst>
            <pc:docMk/>
            <pc:sldMk cId="1387916150" sldId="256"/>
            <ac:spMk id="67" creationId="{0D0A4853-EC6F-4CC5-A9EC-F91612C6322B}"/>
          </ac:spMkLst>
        </pc:spChg>
        <pc:spChg chg="add del">
          <ac:chgData name="Epsa Kapur" userId="2333450e912c969a" providerId="LiveId" clId="{A2F6DC68-0632-4FBC-9913-9A5D04866134}" dt="2024-06-16T03:50:56.342" v="124" actId="26606"/>
          <ac:spMkLst>
            <pc:docMk/>
            <pc:sldMk cId="1387916150" sldId="256"/>
            <ac:spMk id="70" creationId="{B1C3281D-A46F-4842-9340-4CBC29E1B260}"/>
          </ac:spMkLst>
        </pc:spChg>
        <pc:spChg chg="add del">
          <ac:chgData name="Epsa Kapur" userId="2333450e912c969a" providerId="LiveId" clId="{A2F6DC68-0632-4FBC-9913-9A5D04866134}" dt="2024-06-16T03:53:12.999" v="198" actId="26606"/>
          <ac:spMkLst>
            <pc:docMk/>
            <pc:sldMk cId="1387916150" sldId="256"/>
            <ac:spMk id="73" creationId="{287DFBF2-49F6-42E9-A0A3-263E1B29EEA2}"/>
          </ac:spMkLst>
        </pc:spChg>
        <pc:spChg chg="add del">
          <ac:chgData name="Epsa Kapur" userId="2333450e912c969a" providerId="LiveId" clId="{A2F6DC68-0632-4FBC-9913-9A5D04866134}" dt="2024-06-16T03:51:00.088" v="128" actId="26606"/>
          <ac:spMkLst>
            <pc:docMk/>
            <pc:sldMk cId="1387916150" sldId="256"/>
            <ac:spMk id="74" creationId="{00E45B9B-5690-F156-E2ED-D88478B7627A}"/>
          </ac:spMkLst>
        </pc:spChg>
        <pc:spChg chg="add del">
          <ac:chgData name="Epsa Kapur" userId="2333450e912c969a" providerId="LiveId" clId="{A2F6DC68-0632-4FBC-9913-9A5D04866134}" dt="2024-06-16T03:51:00.088" v="128" actId="26606"/>
          <ac:spMkLst>
            <pc:docMk/>
            <pc:sldMk cId="1387916150" sldId="256"/>
            <ac:spMk id="75" creationId="{97081EE3-B6BE-9584-F5AF-E5F6484DA7A1}"/>
          </ac:spMkLst>
        </pc:spChg>
        <pc:spChg chg="add del">
          <ac:chgData name="Epsa Kapur" userId="2333450e912c969a" providerId="LiveId" clId="{A2F6DC68-0632-4FBC-9913-9A5D04866134}" dt="2024-06-16T03:51:00.088" v="128" actId="26606"/>
          <ac:spMkLst>
            <pc:docMk/>
            <pc:sldMk cId="1387916150" sldId="256"/>
            <ac:spMk id="77" creationId="{41A03FE5-7938-1573-2D18-E168CC7C0ABF}"/>
          </ac:spMkLst>
        </pc:spChg>
        <pc:spChg chg="add del">
          <ac:chgData name="Epsa Kapur" userId="2333450e912c969a" providerId="LiveId" clId="{A2F6DC68-0632-4FBC-9913-9A5D04866134}" dt="2024-06-16T03:53:12.999" v="198" actId="26606"/>
          <ac:spMkLst>
            <pc:docMk/>
            <pc:sldMk cId="1387916150" sldId="256"/>
            <ac:spMk id="78" creationId="{8CF5E676-CA04-4CED-9F1E-5026ED66E66D}"/>
          </ac:spMkLst>
        </pc:spChg>
        <pc:spChg chg="add del">
          <ac:chgData name="Epsa Kapur" userId="2333450e912c969a" providerId="LiveId" clId="{A2F6DC68-0632-4FBC-9913-9A5D04866134}" dt="2024-06-16T03:51:18.560" v="132" actId="26606"/>
          <ac:spMkLst>
            <pc:docMk/>
            <pc:sldMk cId="1387916150" sldId="256"/>
            <ac:spMk id="79" creationId="{08AC1B80-F8B2-4B95-B4B7-7917A33D244F}"/>
          </ac:spMkLst>
        </pc:spChg>
        <pc:spChg chg="add del">
          <ac:chgData name="Epsa Kapur" userId="2333450e912c969a" providerId="LiveId" clId="{A2F6DC68-0632-4FBC-9913-9A5D04866134}" dt="2024-06-16T03:53:12.999" v="198" actId="26606"/>
          <ac:spMkLst>
            <pc:docMk/>
            <pc:sldMk cId="1387916150" sldId="256"/>
            <ac:spMk id="81" creationId="{C084923C-448A-46B2-AFC6-DA8BCDAAAA4E}"/>
          </ac:spMkLst>
        </pc:spChg>
        <pc:spChg chg="add del">
          <ac:chgData name="Epsa Kapur" userId="2333450e912c969a" providerId="LiveId" clId="{A2F6DC68-0632-4FBC-9913-9A5D04866134}" dt="2024-06-16T03:53:12.999" v="198" actId="26606"/>
          <ac:spMkLst>
            <pc:docMk/>
            <pc:sldMk cId="1387916150" sldId="256"/>
            <ac:spMk id="82" creationId="{E16C8D8F-10E9-4498-ABDB-0F923F8B6837}"/>
          </ac:spMkLst>
        </pc:spChg>
        <pc:spChg chg="add del">
          <ac:chgData name="Epsa Kapur" userId="2333450e912c969a" providerId="LiveId" clId="{A2F6DC68-0632-4FBC-9913-9A5D04866134}" dt="2024-06-16T03:53:12.999" v="198" actId="26606"/>
          <ac:spMkLst>
            <pc:docMk/>
            <pc:sldMk cId="1387916150" sldId="256"/>
            <ac:spMk id="83" creationId="{8DE96824-E506-4448-8704-5EC7BF7BC51B}"/>
          </ac:spMkLst>
        </pc:spChg>
        <pc:spChg chg="add del">
          <ac:chgData name="Epsa Kapur" userId="2333450e912c969a" providerId="LiveId" clId="{A2F6DC68-0632-4FBC-9913-9A5D04866134}" dt="2024-06-16T03:53:12.999" v="198" actId="26606"/>
          <ac:spMkLst>
            <pc:docMk/>
            <pc:sldMk cId="1387916150" sldId="256"/>
            <ac:spMk id="84" creationId="{A2B5CBEA-F125-49B6-8335-227C325B112B}"/>
          </ac:spMkLst>
        </pc:spChg>
        <pc:spChg chg="add del">
          <ac:chgData name="Epsa Kapur" userId="2333450e912c969a" providerId="LiveId" clId="{A2F6DC68-0632-4FBC-9913-9A5D04866134}" dt="2024-06-16T03:53:12.999" v="198" actId="26606"/>
          <ac:spMkLst>
            <pc:docMk/>
            <pc:sldMk cId="1387916150" sldId="256"/>
            <ac:spMk id="85" creationId="{8D5FEEA0-2150-4CF8-BFBE-E1CE7B1A2A22}"/>
          </ac:spMkLst>
        </pc:spChg>
        <pc:spChg chg="add del">
          <ac:chgData name="Epsa Kapur" userId="2333450e912c969a" providerId="LiveId" clId="{A2F6DC68-0632-4FBC-9913-9A5D04866134}" dt="2024-06-16T03:53:12.999" v="198" actId="26606"/>
          <ac:spMkLst>
            <pc:docMk/>
            <pc:sldMk cId="1387916150" sldId="256"/>
            <ac:spMk id="91" creationId="{4FB204DF-284E-45F6-A017-79A4DF57BCCB}"/>
          </ac:spMkLst>
        </pc:spChg>
        <pc:spChg chg="add del">
          <ac:chgData name="Epsa Kapur" userId="2333450e912c969a" providerId="LiveId" clId="{A2F6DC68-0632-4FBC-9913-9A5D04866134}" dt="2024-06-16T03:53:12.999" v="198" actId="26606"/>
          <ac:spMkLst>
            <pc:docMk/>
            <pc:sldMk cId="1387916150" sldId="256"/>
            <ac:spMk id="92" creationId="{35BEC8E5-2B02-4F67-8747-30EB3C1BA22C}"/>
          </ac:spMkLst>
        </pc:spChg>
        <pc:spChg chg="add del">
          <ac:chgData name="Epsa Kapur" userId="2333450e912c969a" providerId="LiveId" clId="{A2F6DC68-0632-4FBC-9913-9A5D04866134}" dt="2024-06-16T03:53:12.999" v="198" actId="26606"/>
          <ac:spMkLst>
            <pc:docMk/>
            <pc:sldMk cId="1387916150" sldId="256"/>
            <ac:spMk id="93" creationId="{DA3820AF-2A30-4E60-818E-56DDA937A5D4}"/>
          </ac:spMkLst>
        </pc:spChg>
        <pc:spChg chg="add del">
          <ac:chgData name="Epsa Kapur" userId="2333450e912c969a" providerId="LiveId" clId="{A2F6DC68-0632-4FBC-9913-9A5D04866134}" dt="2024-06-16T03:53:25.471" v="200" actId="26606"/>
          <ac:spMkLst>
            <pc:docMk/>
            <pc:sldMk cId="1387916150" sldId="256"/>
            <ac:spMk id="95" creationId="{46B9231A-B34B-4A29-A6AC-532E1EE81575}"/>
          </ac:spMkLst>
        </pc:spChg>
        <pc:spChg chg="add del">
          <ac:chgData name="Epsa Kapur" userId="2333450e912c969a" providerId="LiveId" clId="{A2F6DC68-0632-4FBC-9913-9A5D04866134}" dt="2024-06-16T03:53:31.880" v="202" actId="26606"/>
          <ac:spMkLst>
            <pc:docMk/>
            <pc:sldMk cId="1387916150" sldId="256"/>
            <ac:spMk id="98" creationId="{9C51935E-4A08-4AE4-8E13-F40CD3C4F1C4}"/>
          </ac:spMkLst>
        </pc:spChg>
        <pc:spChg chg="add del">
          <ac:chgData name="Epsa Kapur" userId="2333450e912c969a" providerId="LiveId" clId="{A2F6DC68-0632-4FBC-9913-9A5D04866134}" dt="2024-06-16T03:53:31.880" v="202" actId="26606"/>
          <ac:spMkLst>
            <pc:docMk/>
            <pc:sldMk cId="1387916150" sldId="256"/>
            <ac:spMk id="103" creationId="{1361EC12-DCA7-4779-A44C-53CE7F7AFF59}"/>
          </ac:spMkLst>
        </pc:spChg>
        <pc:spChg chg="add del">
          <ac:chgData name="Epsa Kapur" userId="2333450e912c969a" providerId="LiveId" clId="{A2F6DC68-0632-4FBC-9913-9A5D04866134}" dt="2024-06-16T03:53:38.913" v="204" actId="26606"/>
          <ac:spMkLst>
            <pc:docMk/>
            <pc:sldMk cId="1387916150" sldId="256"/>
            <ac:spMk id="105" creationId="{8A95209C-5275-4E15-8EA7-7F42980ABF2D}"/>
          </ac:spMkLst>
        </pc:spChg>
        <pc:spChg chg="add del">
          <ac:chgData name="Epsa Kapur" userId="2333450e912c969a" providerId="LiveId" clId="{A2F6DC68-0632-4FBC-9913-9A5D04866134}" dt="2024-06-16T03:53:38.913" v="204" actId="26606"/>
          <ac:spMkLst>
            <pc:docMk/>
            <pc:sldMk cId="1387916150" sldId="256"/>
            <ac:spMk id="106" creationId="{4F2ED431-E304-4FF0-9F4E-032783C9D612}"/>
          </ac:spMkLst>
        </pc:spChg>
        <pc:spChg chg="add del">
          <ac:chgData name="Epsa Kapur" userId="2333450e912c969a" providerId="LiveId" clId="{A2F6DC68-0632-4FBC-9913-9A5D04866134}" dt="2024-06-16T03:53:38.913" v="204" actId="26606"/>
          <ac:spMkLst>
            <pc:docMk/>
            <pc:sldMk cId="1387916150" sldId="256"/>
            <ac:spMk id="107" creationId="{4E87FCFB-2CCE-460D-B3DD-557C8BD1B94A}"/>
          </ac:spMkLst>
        </pc:spChg>
        <pc:spChg chg="add del">
          <ac:chgData name="Epsa Kapur" userId="2333450e912c969a" providerId="LiveId" clId="{A2F6DC68-0632-4FBC-9913-9A5D04866134}" dt="2024-06-16T03:53:49.212" v="206" actId="26606"/>
          <ac:spMkLst>
            <pc:docMk/>
            <pc:sldMk cId="1387916150" sldId="256"/>
            <ac:spMk id="109" creationId="{4187D111-0A9D-421B-84EB-FC5811C3A931}"/>
          </ac:spMkLst>
        </pc:spChg>
        <pc:spChg chg="add del">
          <ac:chgData name="Epsa Kapur" userId="2333450e912c969a" providerId="LiveId" clId="{A2F6DC68-0632-4FBC-9913-9A5D04866134}" dt="2024-06-16T03:53:49.212" v="206" actId="26606"/>
          <ac:spMkLst>
            <pc:docMk/>
            <pc:sldMk cId="1387916150" sldId="256"/>
            <ac:spMk id="141" creationId="{F0753E91-DF19-4FA4-BFBF-221696B8D779}"/>
          </ac:spMkLst>
        </pc:spChg>
        <pc:spChg chg="add del">
          <ac:chgData name="Epsa Kapur" userId="2333450e912c969a" providerId="LiveId" clId="{A2F6DC68-0632-4FBC-9913-9A5D04866134}" dt="2024-06-16T03:54:03.939" v="208" actId="26606"/>
          <ac:spMkLst>
            <pc:docMk/>
            <pc:sldMk cId="1387916150" sldId="256"/>
            <ac:spMk id="143" creationId="{9C51935E-4A08-4AE4-8E13-F40CD3C4F1C4}"/>
          </ac:spMkLst>
        </pc:spChg>
        <pc:spChg chg="add del">
          <ac:chgData name="Epsa Kapur" userId="2333450e912c969a" providerId="LiveId" clId="{A2F6DC68-0632-4FBC-9913-9A5D04866134}" dt="2024-06-16T03:54:03.939" v="208" actId="26606"/>
          <ac:spMkLst>
            <pc:docMk/>
            <pc:sldMk cId="1387916150" sldId="256"/>
            <ac:spMk id="155" creationId="{8CED433A-4441-4EF2-A360-2D5C19C7F3CD}"/>
          </ac:spMkLst>
        </pc:spChg>
        <pc:spChg chg="add del">
          <ac:chgData name="Epsa Kapur" userId="2333450e912c969a" providerId="LiveId" clId="{A2F6DC68-0632-4FBC-9913-9A5D04866134}" dt="2024-06-16T03:54:05.607" v="210" actId="26606"/>
          <ac:spMkLst>
            <pc:docMk/>
            <pc:sldMk cId="1387916150" sldId="256"/>
            <ac:spMk id="161" creationId="{0623FB3B-24E7-5304-70D8-3CA402902220}"/>
          </ac:spMkLst>
        </pc:spChg>
        <pc:spChg chg="add del">
          <ac:chgData name="Epsa Kapur" userId="2333450e912c969a" providerId="LiveId" clId="{A2F6DC68-0632-4FBC-9913-9A5D04866134}" dt="2024-06-16T03:54:05.607" v="210" actId="26606"/>
          <ac:spMkLst>
            <pc:docMk/>
            <pc:sldMk cId="1387916150" sldId="256"/>
            <ac:spMk id="162" creationId="{97081EE3-B6BE-9584-F5AF-E5F6484DA7A1}"/>
          </ac:spMkLst>
        </pc:spChg>
        <pc:spChg chg="add del">
          <ac:chgData name="Epsa Kapur" userId="2333450e912c969a" providerId="LiveId" clId="{A2F6DC68-0632-4FBC-9913-9A5D04866134}" dt="2024-06-16T03:54:05.607" v="210" actId="26606"/>
          <ac:spMkLst>
            <pc:docMk/>
            <pc:sldMk cId="1387916150" sldId="256"/>
            <ac:spMk id="163" creationId="{4711BF64-C99B-2F90-ADA1-0C08F9BE8392}"/>
          </ac:spMkLst>
        </pc:spChg>
        <pc:spChg chg="add del">
          <ac:chgData name="Epsa Kapur" userId="2333450e912c969a" providerId="LiveId" clId="{A2F6DC68-0632-4FBC-9913-9A5D04866134}" dt="2024-06-16T03:54:08.420" v="212" actId="26606"/>
          <ac:spMkLst>
            <pc:docMk/>
            <pc:sldMk cId="1387916150" sldId="256"/>
            <ac:spMk id="165" creationId="{6E37B132-9C54-4236-8910-3340177AD9DB}"/>
          </ac:spMkLst>
        </pc:spChg>
        <pc:spChg chg="add del">
          <ac:chgData name="Epsa Kapur" userId="2333450e912c969a" providerId="LiveId" clId="{A2F6DC68-0632-4FBC-9913-9A5D04866134}" dt="2024-06-16T03:54:08.420" v="212" actId="26606"/>
          <ac:spMkLst>
            <pc:docMk/>
            <pc:sldMk cId="1387916150" sldId="256"/>
            <ac:spMk id="166" creationId="{D472C551-D440-40DF-9260-BDB9AC40960A}"/>
          </ac:spMkLst>
        </pc:spChg>
        <pc:spChg chg="add del">
          <ac:chgData name="Epsa Kapur" userId="2333450e912c969a" providerId="LiveId" clId="{A2F6DC68-0632-4FBC-9913-9A5D04866134}" dt="2024-06-16T03:54:08.420" v="212" actId="26606"/>
          <ac:spMkLst>
            <pc:docMk/>
            <pc:sldMk cId="1387916150" sldId="256"/>
            <ac:spMk id="168" creationId="{508BEF50-7B1E-49A4-BC19-5F4F1D755E64}"/>
          </ac:spMkLst>
        </pc:spChg>
        <pc:spChg chg="add del">
          <ac:chgData name="Epsa Kapur" userId="2333450e912c969a" providerId="LiveId" clId="{A2F6DC68-0632-4FBC-9913-9A5D04866134}" dt="2024-06-16T03:54:08.420" v="212" actId="26606"/>
          <ac:spMkLst>
            <pc:docMk/>
            <pc:sldMk cId="1387916150" sldId="256"/>
            <ac:spMk id="169" creationId="{3FBAD350-5664-4811-A208-657FB882D350}"/>
          </ac:spMkLst>
        </pc:spChg>
        <pc:spChg chg="add del">
          <ac:chgData name="Epsa Kapur" userId="2333450e912c969a" providerId="LiveId" clId="{A2F6DC68-0632-4FBC-9913-9A5D04866134}" dt="2024-06-16T03:54:08.420" v="212" actId="26606"/>
          <ac:spMkLst>
            <pc:docMk/>
            <pc:sldMk cId="1387916150" sldId="256"/>
            <ac:spMk id="170" creationId="{C39ADB8F-D187-49D7-BDCF-C1B6DC727068}"/>
          </ac:spMkLst>
        </pc:spChg>
        <pc:spChg chg="add del">
          <ac:chgData name="Epsa Kapur" userId="2333450e912c969a" providerId="LiveId" clId="{A2F6DC68-0632-4FBC-9913-9A5D04866134}" dt="2024-06-16T03:54:13.026" v="214" actId="26606"/>
          <ac:spMkLst>
            <pc:docMk/>
            <pc:sldMk cId="1387916150" sldId="256"/>
            <ac:spMk id="172" creationId="{98C10BD4-F3F8-4089-8DB0-71FB15FD9B0D}"/>
          </ac:spMkLst>
        </pc:spChg>
        <pc:spChg chg="add del">
          <ac:chgData name="Epsa Kapur" userId="2333450e912c969a" providerId="LiveId" clId="{A2F6DC68-0632-4FBC-9913-9A5D04866134}" dt="2024-06-16T03:54:16.253" v="216" actId="26606"/>
          <ac:spMkLst>
            <pc:docMk/>
            <pc:sldMk cId="1387916150" sldId="256"/>
            <ac:spMk id="175" creationId="{33428ACC-71EC-4171-9527-10983BA6B41D}"/>
          </ac:spMkLst>
        </pc:spChg>
        <pc:spChg chg="add del">
          <ac:chgData name="Epsa Kapur" userId="2333450e912c969a" providerId="LiveId" clId="{A2F6DC68-0632-4FBC-9913-9A5D04866134}" dt="2024-06-16T03:54:16.253" v="216" actId="26606"/>
          <ac:spMkLst>
            <pc:docMk/>
            <pc:sldMk cId="1387916150" sldId="256"/>
            <ac:spMk id="177" creationId="{8D4480B4-953D-41FA-9052-09AB3A026947}"/>
          </ac:spMkLst>
        </pc:spChg>
        <pc:spChg chg="add del">
          <ac:chgData name="Epsa Kapur" userId="2333450e912c969a" providerId="LiveId" clId="{A2F6DC68-0632-4FBC-9913-9A5D04866134}" dt="2024-06-16T03:54:23.163" v="218" actId="26606"/>
          <ac:spMkLst>
            <pc:docMk/>
            <pc:sldMk cId="1387916150" sldId="256"/>
            <ac:spMk id="179" creationId="{4187D111-0A9D-421B-84EB-FC5811C3A931}"/>
          </ac:spMkLst>
        </pc:spChg>
        <pc:spChg chg="add del">
          <ac:chgData name="Epsa Kapur" userId="2333450e912c969a" providerId="LiveId" clId="{A2F6DC68-0632-4FBC-9913-9A5D04866134}" dt="2024-06-16T03:54:23.163" v="218" actId="26606"/>
          <ac:spMkLst>
            <pc:docMk/>
            <pc:sldMk cId="1387916150" sldId="256"/>
            <ac:spMk id="211" creationId="{218D3B53-4071-48E8-9CB1-4566DAFA0BAE}"/>
          </ac:spMkLst>
        </pc:spChg>
        <pc:spChg chg="add del">
          <ac:chgData name="Epsa Kapur" userId="2333450e912c969a" providerId="LiveId" clId="{A2F6DC68-0632-4FBC-9913-9A5D04866134}" dt="2024-06-16T03:54:26.847" v="220" actId="26606"/>
          <ac:spMkLst>
            <pc:docMk/>
            <pc:sldMk cId="1387916150" sldId="256"/>
            <ac:spMk id="213" creationId="{19F9BF86-FE94-4517-B97D-026C7515E589}"/>
          </ac:spMkLst>
        </pc:spChg>
        <pc:spChg chg="add del">
          <ac:chgData name="Epsa Kapur" userId="2333450e912c969a" providerId="LiveId" clId="{A2F6DC68-0632-4FBC-9913-9A5D04866134}" dt="2024-06-16T03:54:42.859" v="222" actId="26606"/>
          <ac:spMkLst>
            <pc:docMk/>
            <pc:sldMk cId="1387916150" sldId="256"/>
            <ac:spMk id="216" creationId="{55B419A7-F817-4767-8CCB-FB0E189C4ACD}"/>
          </ac:spMkLst>
        </pc:spChg>
        <pc:spChg chg="add del">
          <ac:chgData name="Epsa Kapur" userId="2333450e912c969a" providerId="LiveId" clId="{A2F6DC68-0632-4FBC-9913-9A5D04866134}" dt="2024-06-16T03:54:42.859" v="222" actId="26606"/>
          <ac:spMkLst>
            <pc:docMk/>
            <pc:sldMk cId="1387916150" sldId="256"/>
            <ac:spMk id="218" creationId="{7021D92D-08FF-45A6-9109-AC9462C7E8E3}"/>
          </ac:spMkLst>
        </pc:spChg>
        <pc:spChg chg="add del">
          <ac:chgData name="Epsa Kapur" userId="2333450e912c969a" providerId="LiveId" clId="{A2F6DC68-0632-4FBC-9913-9A5D04866134}" dt="2024-06-16T03:54:51.345" v="224" actId="26606"/>
          <ac:spMkLst>
            <pc:docMk/>
            <pc:sldMk cId="1387916150" sldId="256"/>
            <ac:spMk id="220" creationId="{46B9231A-B34B-4A29-A6AC-532E1EE81575}"/>
          </ac:spMkLst>
        </pc:spChg>
        <pc:spChg chg="add del">
          <ac:chgData name="Epsa Kapur" userId="2333450e912c969a" providerId="LiveId" clId="{A2F6DC68-0632-4FBC-9913-9A5D04866134}" dt="2024-06-16T03:54:55.398" v="226" actId="26606"/>
          <ac:spMkLst>
            <pc:docMk/>
            <pc:sldMk cId="1387916150" sldId="256"/>
            <ac:spMk id="223" creationId="{742DFF2D-EA41-4CBE-9659-C2917E4882E5}"/>
          </ac:spMkLst>
        </pc:spChg>
        <pc:spChg chg="add del">
          <ac:chgData name="Epsa Kapur" userId="2333450e912c969a" providerId="LiveId" clId="{A2F6DC68-0632-4FBC-9913-9A5D04866134}" dt="2024-06-16T03:55:07.861" v="228" actId="26606"/>
          <ac:spMkLst>
            <pc:docMk/>
            <pc:sldMk cId="1387916150" sldId="256"/>
            <ac:spMk id="225" creationId="{46B9231A-B34B-4A29-A6AC-532E1EE81575}"/>
          </ac:spMkLst>
        </pc:spChg>
        <pc:spChg chg="add">
          <ac:chgData name="Epsa Kapur" userId="2333450e912c969a" providerId="LiveId" clId="{A2F6DC68-0632-4FBC-9913-9A5D04866134}" dt="2024-06-16T03:55:07.939" v="229" actId="26606"/>
          <ac:spMkLst>
            <pc:docMk/>
            <pc:sldMk cId="1387916150" sldId="256"/>
            <ac:spMk id="228" creationId="{9C51935E-4A08-4AE4-8E13-F40CD3C4F1C4}"/>
          </ac:spMkLst>
        </pc:spChg>
        <pc:spChg chg="add">
          <ac:chgData name="Epsa Kapur" userId="2333450e912c969a" providerId="LiveId" clId="{A2F6DC68-0632-4FBC-9913-9A5D04866134}" dt="2024-06-16T03:55:07.939" v="229" actId="26606"/>
          <ac:spMkLst>
            <pc:docMk/>
            <pc:sldMk cId="1387916150" sldId="256"/>
            <ac:spMk id="240" creationId="{8CED433A-4441-4EF2-A360-2D5C19C7F3CD}"/>
          </ac:spMkLst>
        </pc:spChg>
        <pc:grpChg chg="add del">
          <ac:chgData name="Epsa Kapur" userId="2333450e912c969a" providerId="LiveId" clId="{A2F6DC68-0632-4FBC-9913-9A5D04866134}" dt="2024-06-16T03:53:12.999" v="198" actId="26606"/>
          <ac:grpSpMkLst>
            <pc:docMk/>
            <pc:sldMk cId="1387916150" sldId="256"/>
            <ac:grpSpMk id="86" creationId="{FB9739EB-7F66-433D-841F-AB3CD18700B7}"/>
          </ac:grpSpMkLst>
        </pc:grpChg>
        <pc:grpChg chg="add del">
          <ac:chgData name="Epsa Kapur" userId="2333450e912c969a" providerId="LiveId" clId="{A2F6DC68-0632-4FBC-9913-9A5D04866134}" dt="2024-06-16T03:53:31.880" v="202" actId="26606"/>
          <ac:grpSpMkLst>
            <pc:docMk/>
            <pc:sldMk cId="1387916150" sldId="256"/>
            <ac:grpSpMk id="99" creationId="{4975C689-ED04-47EE-9DFA-90DE6B824535}"/>
          </ac:grpSpMkLst>
        </pc:grpChg>
        <pc:grpChg chg="add del">
          <ac:chgData name="Epsa Kapur" userId="2333450e912c969a" providerId="LiveId" clId="{A2F6DC68-0632-4FBC-9913-9A5D04866134}" dt="2024-06-16T03:53:49.212" v="206" actId="26606"/>
          <ac:grpSpMkLst>
            <pc:docMk/>
            <pc:sldMk cId="1387916150" sldId="256"/>
            <ac:grpSpMk id="110" creationId="{015ECF02-0C11-4320-A868-5EC7DD53DEFD}"/>
          </ac:grpSpMkLst>
        </pc:grpChg>
        <pc:grpChg chg="add del">
          <ac:chgData name="Epsa Kapur" userId="2333450e912c969a" providerId="LiveId" clId="{A2F6DC68-0632-4FBC-9913-9A5D04866134}" dt="2024-06-16T03:54:03.939" v="208" actId="26606"/>
          <ac:grpSpMkLst>
            <pc:docMk/>
            <pc:sldMk cId="1387916150" sldId="256"/>
            <ac:grpSpMk id="144" creationId="{6E2935B3-43F9-4F49-AEEE-A09015DDFF57}"/>
          </ac:grpSpMkLst>
        </pc:grpChg>
        <pc:grpChg chg="add del">
          <ac:chgData name="Epsa Kapur" userId="2333450e912c969a" providerId="LiveId" clId="{A2F6DC68-0632-4FBC-9913-9A5D04866134}" dt="2024-06-16T03:54:03.939" v="208" actId="26606"/>
          <ac:grpSpMkLst>
            <pc:docMk/>
            <pc:sldMk cId="1387916150" sldId="256"/>
            <ac:grpSpMk id="156" creationId="{614A0AA1-C9DD-452F-AF3C-8231C0CD8325}"/>
          </ac:grpSpMkLst>
        </pc:grpChg>
        <pc:grpChg chg="add del">
          <ac:chgData name="Epsa Kapur" userId="2333450e912c969a" providerId="LiveId" clId="{A2F6DC68-0632-4FBC-9913-9A5D04866134}" dt="2024-06-16T03:54:23.163" v="218" actId="26606"/>
          <ac:grpSpMkLst>
            <pc:docMk/>
            <pc:sldMk cId="1387916150" sldId="256"/>
            <ac:grpSpMk id="180" creationId="{CEC7A2BB-E03E-436B-ABA5-3EBC8FB4066D}"/>
          </ac:grpSpMkLst>
        </pc:grpChg>
        <pc:grpChg chg="add">
          <ac:chgData name="Epsa Kapur" userId="2333450e912c969a" providerId="LiveId" clId="{A2F6DC68-0632-4FBC-9913-9A5D04866134}" dt="2024-06-16T03:55:07.939" v="229" actId="26606"/>
          <ac:grpSpMkLst>
            <pc:docMk/>
            <pc:sldMk cId="1387916150" sldId="256"/>
            <ac:grpSpMk id="229" creationId="{6E2935B3-43F9-4F49-AEEE-A09015DDFF57}"/>
          </ac:grpSpMkLst>
        </pc:grpChg>
        <pc:grpChg chg="add">
          <ac:chgData name="Epsa Kapur" userId="2333450e912c969a" providerId="LiveId" clId="{A2F6DC68-0632-4FBC-9913-9A5D04866134}" dt="2024-06-16T03:55:07.939" v="229" actId="26606"/>
          <ac:grpSpMkLst>
            <pc:docMk/>
            <pc:sldMk cId="1387916150" sldId="256"/>
            <ac:grpSpMk id="241" creationId="{614A0AA1-C9DD-452F-AF3C-8231C0CD8325}"/>
          </ac:grpSpMkLst>
        </pc:grpChg>
        <pc:picChg chg="add del">
          <ac:chgData name="Epsa Kapur" userId="2333450e912c969a" providerId="LiveId" clId="{A2F6DC68-0632-4FBC-9913-9A5D04866134}" dt="2024-06-16T03:48:55.868" v="94" actId="26606"/>
          <ac:picMkLst>
            <pc:docMk/>
            <pc:sldMk cId="1387916150" sldId="256"/>
            <ac:picMk id="4" creationId="{AE5D4A57-820B-94D3-C1C7-F4CECCC406FF}"/>
          </ac:picMkLst>
        </pc:picChg>
        <pc:picChg chg="add del">
          <ac:chgData name="Epsa Kapur" userId="2333450e912c969a" providerId="LiveId" clId="{A2F6DC68-0632-4FBC-9913-9A5D04866134}" dt="2024-06-16T03:51:57.227" v="158" actId="26606"/>
          <ac:picMkLst>
            <pc:docMk/>
            <pc:sldMk cId="1387916150" sldId="256"/>
            <ac:picMk id="6" creationId="{D318452B-93A5-E0A8-5CA6-0A8DFF8BA8BB}"/>
          </ac:picMkLst>
        </pc:picChg>
        <pc:picChg chg="add del mod">
          <ac:chgData name="Epsa Kapur" userId="2333450e912c969a" providerId="LiveId" clId="{A2F6DC68-0632-4FBC-9913-9A5D04866134}" dt="2024-06-16T03:52:37.345" v="162" actId="26606"/>
          <ac:picMkLst>
            <pc:docMk/>
            <pc:sldMk cId="1387916150" sldId="256"/>
            <ac:picMk id="12" creationId="{E31D54CB-3F70-F18F-6BB7-EC1F8EF6A5E2}"/>
          </ac:picMkLst>
        </pc:picChg>
        <pc:picChg chg="add del">
          <ac:chgData name="Epsa Kapur" userId="2333450e912c969a" providerId="LiveId" clId="{A2F6DC68-0632-4FBC-9913-9A5D04866134}" dt="2024-06-16T03:48:58.415" v="98" actId="26606"/>
          <ac:picMkLst>
            <pc:docMk/>
            <pc:sldMk cId="1387916150" sldId="256"/>
            <ac:picMk id="20" creationId="{0A0C24BA-1724-EA8E-2CE1-646543FCBA8B}"/>
          </ac:picMkLst>
        </pc:picChg>
        <pc:picChg chg="add del">
          <ac:chgData name="Epsa Kapur" userId="2333450e912c969a" providerId="LiveId" clId="{A2F6DC68-0632-4FBC-9913-9A5D04866134}" dt="2024-06-16T03:50:52.189" v="122" actId="26606"/>
          <ac:picMkLst>
            <pc:docMk/>
            <pc:sldMk cId="1387916150" sldId="256"/>
            <ac:picMk id="21" creationId="{426F328A-7115-49F4-83C9-F86F47F84CFD}"/>
          </ac:picMkLst>
        </pc:picChg>
        <pc:picChg chg="add del">
          <ac:chgData name="Epsa Kapur" userId="2333450e912c969a" providerId="LiveId" clId="{A2F6DC68-0632-4FBC-9913-9A5D04866134}" dt="2024-06-16T03:49:01.467" v="100" actId="26606"/>
          <ac:picMkLst>
            <pc:docMk/>
            <pc:sldMk cId="1387916150" sldId="256"/>
            <ac:picMk id="23" creationId="{E26A986D-642D-7357-46A3-6C16B28685AF}"/>
          </ac:picMkLst>
        </pc:picChg>
        <pc:picChg chg="add del">
          <ac:chgData name="Epsa Kapur" userId="2333450e912c969a" providerId="LiveId" clId="{A2F6DC68-0632-4FBC-9913-9A5D04866134}" dt="2024-06-16T03:49:04.429" v="102" actId="26606"/>
          <ac:picMkLst>
            <pc:docMk/>
            <pc:sldMk cId="1387916150" sldId="256"/>
            <ac:picMk id="29" creationId="{F219180B-36FC-BF20-E91A-EEE627A2D842}"/>
          </ac:picMkLst>
        </pc:picChg>
        <pc:picChg chg="add mod ord">
          <ac:chgData name="Epsa Kapur" userId="2333450e912c969a" providerId="LiveId" clId="{A2F6DC68-0632-4FBC-9913-9A5D04866134}" dt="2024-06-16T03:55:07.939" v="229" actId="26606"/>
          <ac:picMkLst>
            <pc:docMk/>
            <pc:sldMk cId="1387916150" sldId="256"/>
            <ac:picMk id="32" creationId="{E2BB6FE8-B6E9-D10E-2784-E72668E89AF4}"/>
          </ac:picMkLst>
        </pc:picChg>
        <pc:picChg chg="add del mod">
          <ac:chgData name="Epsa Kapur" userId="2333450e912c969a" providerId="LiveId" clId="{A2F6DC68-0632-4FBC-9913-9A5D04866134}" dt="2024-06-16T03:49:35.775" v="106" actId="26606"/>
          <ac:picMkLst>
            <pc:docMk/>
            <pc:sldMk cId="1387916150" sldId="256"/>
            <ac:picMk id="34" creationId="{2B27C440-2FAA-8758-53FA-185EB8F3AD51}"/>
          </ac:picMkLst>
        </pc:picChg>
        <pc:picChg chg="add del">
          <ac:chgData name="Epsa Kapur" userId="2333450e912c969a" providerId="LiveId" clId="{A2F6DC68-0632-4FBC-9913-9A5D04866134}" dt="2024-06-16T03:49:50.922" v="110" actId="26606"/>
          <ac:picMkLst>
            <pc:docMk/>
            <pc:sldMk cId="1387916150" sldId="256"/>
            <ac:picMk id="40" creationId="{2B3D51F3-6CC8-0BEB-C3CD-E7529493B8DE}"/>
          </ac:picMkLst>
        </pc:picChg>
        <pc:picChg chg="add del mod">
          <ac:chgData name="Epsa Kapur" userId="2333450e912c969a" providerId="LiveId" clId="{A2F6DC68-0632-4FBC-9913-9A5D04866134}" dt="2024-06-16T03:50:13.948" v="114" actId="26606"/>
          <ac:picMkLst>
            <pc:docMk/>
            <pc:sldMk cId="1387916150" sldId="256"/>
            <ac:picMk id="44" creationId="{09DB542C-E5FE-FC58-1D05-DDE5017360C4}"/>
          </ac:picMkLst>
        </pc:picChg>
        <pc:picChg chg="add del">
          <ac:chgData name="Epsa Kapur" userId="2333450e912c969a" providerId="LiveId" clId="{A2F6DC68-0632-4FBC-9913-9A5D04866134}" dt="2024-06-16T03:50:22.100" v="116" actId="26606"/>
          <ac:picMkLst>
            <pc:docMk/>
            <pc:sldMk cId="1387916150" sldId="256"/>
            <ac:picMk id="48" creationId="{0029ADF4-7B3C-02C2-AD9D-8C2D8D171D95}"/>
          </ac:picMkLst>
        </pc:picChg>
        <pc:picChg chg="add del">
          <ac:chgData name="Epsa Kapur" userId="2333450e912c969a" providerId="LiveId" clId="{A2F6DC68-0632-4FBC-9913-9A5D04866134}" dt="2024-06-16T03:50:49.585" v="118" actId="26606"/>
          <ac:picMkLst>
            <pc:docMk/>
            <pc:sldMk cId="1387916150" sldId="256"/>
            <ac:picMk id="52" creationId="{60472FF6-C682-45BF-68C3-497FA33F0C34}"/>
          </ac:picMkLst>
        </pc:picChg>
        <pc:picChg chg="add del">
          <ac:chgData name="Epsa Kapur" userId="2333450e912c969a" providerId="LiveId" clId="{A2F6DC68-0632-4FBC-9913-9A5D04866134}" dt="2024-06-16T03:50:51.766" v="120" actId="26606"/>
          <ac:picMkLst>
            <pc:docMk/>
            <pc:sldMk cId="1387916150" sldId="256"/>
            <ac:picMk id="57" creationId="{E6725F74-CAE5-F26F-8592-B4E3A1CEEEE7}"/>
          </ac:picMkLst>
        </pc:picChg>
        <pc:picChg chg="add del">
          <ac:chgData name="Epsa Kapur" userId="2333450e912c969a" providerId="LiveId" clId="{A2F6DC68-0632-4FBC-9913-9A5D04866134}" dt="2024-06-16T03:50:52.189" v="122" actId="26606"/>
          <ac:picMkLst>
            <pc:docMk/>
            <pc:sldMk cId="1387916150" sldId="256"/>
            <ac:picMk id="63" creationId="{14548BC0-162E-4107-81DF-7389BF82F6D5}"/>
          </ac:picMkLst>
        </pc:picChg>
        <pc:picChg chg="add del">
          <ac:chgData name="Epsa Kapur" userId="2333450e912c969a" providerId="LiveId" clId="{A2F6DC68-0632-4FBC-9913-9A5D04866134}" dt="2024-06-16T03:50:52.189" v="122" actId="26606"/>
          <ac:picMkLst>
            <pc:docMk/>
            <pc:sldMk cId="1387916150" sldId="256"/>
            <ac:picMk id="65" creationId="{D31AEEC8-6A78-F5FB-EA27-4ED6F051396E}"/>
          </ac:picMkLst>
        </pc:picChg>
        <pc:picChg chg="add del">
          <ac:chgData name="Epsa Kapur" userId="2333450e912c969a" providerId="LiveId" clId="{A2F6DC68-0632-4FBC-9913-9A5D04866134}" dt="2024-06-16T03:50:52.189" v="122" actId="26606"/>
          <ac:picMkLst>
            <pc:docMk/>
            <pc:sldMk cId="1387916150" sldId="256"/>
            <ac:picMk id="68" creationId="{DF2AA3CE-B974-48CA-96E0-5573A78E3655}"/>
          </ac:picMkLst>
        </pc:picChg>
        <pc:picChg chg="add del">
          <ac:chgData name="Epsa Kapur" userId="2333450e912c969a" providerId="LiveId" clId="{A2F6DC68-0632-4FBC-9913-9A5D04866134}" dt="2024-06-16T03:50:56.342" v="124" actId="26606"/>
          <ac:picMkLst>
            <pc:docMk/>
            <pc:sldMk cId="1387916150" sldId="256"/>
            <ac:picMk id="71" creationId="{881A3C10-D6C9-04C8-5823-7E2C4655B605}"/>
          </ac:picMkLst>
        </pc:picChg>
        <pc:picChg chg="add del">
          <ac:chgData name="Epsa Kapur" userId="2333450e912c969a" providerId="LiveId" clId="{A2F6DC68-0632-4FBC-9913-9A5D04866134}" dt="2024-06-16T03:51:00.088" v="128" actId="26606"/>
          <ac:picMkLst>
            <pc:docMk/>
            <pc:sldMk cId="1387916150" sldId="256"/>
            <ac:picMk id="76" creationId="{E96D7D44-E8BF-3834-B41C-A32F773D79CB}"/>
          </ac:picMkLst>
        </pc:picChg>
        <pc:picChg chg="add del">
          <ac:chgData name="Epsa Kapur" userId="2333450e912c969a" providerId="LiveId" clId="{A2F6DC68-0632-4FBC-9913-9A5D04866134}" dt="2024-06-16T03:51:18.560" v="132" actId="26606"/>
          <ac:picMkLst>
            <pc:docMk/>
            <pc:sldMk cId="1387916150" sldId="256"/>
            <ac:picMk id="80" creationId="{2A97BF42-BAD5-6972-A278-817D0E81D629}"/>
          </ac:picMkLst>
        </pc:picChg>
        <pc:cxnChg chg="add del">
          <ac:chgData name="Epsa Kapur" userId="2333450e912c969a" providerId="LiveId" clId="{A2F6DC68-0632-4FBC-9913-9A5D04866134}" dt="2024-06-16T03:51:57.227" v="158" actId="26606"/>
          <ac:cxnSpMkLst>
            <pc:docMk/>
            <pc:sldMk cId="1387916150" sldId="256"/>
            <ac:cxnSpMk id="7" creationId="{9E7C23BC-DAA6-40E1-8166-B8C4439D1430}"/>
          </ac:cxnSpMkLst>
        </pc:cxnChg>
        <pc:cxnChg chg="add del">
          <ac:chgData name="Epsa Kapur" userId="2333450e912c969a" providerId="LiveId" clId="{A2F6DC68-0632-4FBC-9913-9A5D04866134}" dt="2024-06-16T03:49:04.429" v="102" actId="26606"/>
          <ac:cxnSpMkLst>
            <pc:docMk/>
            <pc:sldMk cId="1387916150" sldId="256"/>
            <ac:cxnSpMk id="31" creationId="{FFD0734C-004D-4938-8EA0-2C3867A11A66}"/>
          </ac:cxnSpMkLst>
        </pc:cxnChg>
        <pc:cxnChg chg="add del">
          <ac:chgData name="Epsa Kapur" userId="2333450e912c969a" providerId="LiveId" clId="{A2F6DC68-0632-4FBC-9913-9A5D04866134}" dt="2024-06-16T03:50:49.585" v="118" actId="26606"/>
          <ac:cxnSpMkLst>
            <pc:docMk/>
            <pc:sldMk cId="1387916150" sldId="256"/>
            <ac:cxnSpMk id="54" creationId="{97CC2FE6-3AD0-4131-B4BC-1F4D65E25E13}"/>
          </ac:cxnSpMkLst>
        </pc:cxnChg>
        <pc:cxnChg chg="add del">
          <ac:chgData name="Epsa Kapur" userId="2333450e912c969a" providerId="LiveId" clId="{A2F6DC68-0632-4FBC-9913-9A5D04866134}" dt="2024-06-16T03:50:56.342" v="124" actId="26606"/>
          <ac:cxnSpMkLst>
            <pc:docMk/>
            <pc:sldMk cId="1387916150" sldId="256"/>
            <ac:cxnSpMk id="72" creationId="{D4EDB048-C82F-4E9B-BCE9-3D1DBE5D59CE}"/>
          </ac:cxnSpMkLst>
        </pc:cxnChg>
        <pc:cxnChg chg="add del">
          <ac:chgData name="Epsa Kapur" userId="2333450e912c969a" providerId="LiveId" clId="{A2F6DC68-0632-4FBC-9913-9A5D04866134}" dt="2024-06-16T03:53:25.471" v="200" actId="26606"/>
          <ac:cxnSpMkLst>
            <pc:docMk/>
            <pc:sldMk cId="1387916150" sldId="256"/>
            <ac:cxnSpMk id="96" creationId="{F0CE0765-E93C-4D37-9D5F-D464EFB10FA7}"/>
          </ac:cxnSpMkLst>
        </pc:cxnChg>
        <pc:cxnChg chg="add del">
          <ac:chgData name="Epsa Kapur" userId="2333450e912c969a" providerId="LiveId" clId="{A2F6DC68-0632-4FBC-9913-9A5D04866134}" dt="2024-06-16T03:54:08.420" v="212" actId="26606"/>
          <ac:cxnSpMkLst>
            <pc:docMk/>
            <pc:sldMk cId="1387916150" sldId="256"/>
            <ac:cxnSpMk id="167" creationId="{56020367-4FD5-4596-8E10-C5F095CD8DBF}"/>
          </ac:cxnSpMkLst>
        </pc:cxnChg>
        <pc:cxnChg chg="add del">
          <ac:chgData name="Epsa Kapur" userId="2333450e912c969a" providerId="LiveId" clId="{A2F6DC68-0632-4FBC-9913-9A5D04866134}" dt="2024-06-16T03:54:13.026" v="214" actId="26606"/>
          <ac:cxnSpMkLst>
            <pc:docMk/>
            <pc:sldMk cId="1387916150" sldId="256"/>
            <ac:cxnSpMk id="173" creationId="{76A5D06F-DF26-4A88-BF73-C1B592E66DF0}"/>
          </ac:cxnSpMkLst>
        </pc:cxnChg>
        <pc:cxnChg chg="add del">
          <ac:chgData name="Epsa Kapur" userId="2333450e912c969a" providerId="LiveId" clId="{A2F6DC68-0632-4FBC-9913-9A5D04866134}" dt="2024-06-16T03:54:16.253" v="216" actId="26606"/>
          <ac:cxnSpMkLst>
            <pc:docMk/>
            <pc:sldMk cId="1387916150" sldId="256"/>
            <ac:cxnSpMk id="176" creationId="{BA22713B-ABB6-4391-97F9-0449A2B9B664}"/>
          </ac:cxnSpMkLst>
        </pc:cxnChg>
        <pc:cxnChg chg="add del">
          <ac:chgData name="Epsa Kapur" userId="2333450e912c969a" providerId="LiveId" clId="{A2F6DC68-0632-4FBC-9913-9A5D04866134}" dt="2024-06-16T03:54:26.847" v="220" actId="26606"/>
          <ac:cxnSpMkLst>
            <pc:docMk/>
            <pc:sldMk cId="1387916150" sldId="256"/>
            <ac:cxnSpMk id="214" creationId="{87534CB3-4CA5-DDD2-D519-C4A714A689D2}"/>
          </ac:cxnSpMkLst>
        </pc:cxnChg>
        <pc:cxnChg chg="add del">
          <ac:chgData name="Epsa Kapur" userId="2333450e912c969a" providerId="LiveId" clId="{A2F6DC68-0632-4FBC-9913-9A5D04866134}" dt="2024-06-16T03:54:42.859" v="222" actId="26606"/>
          <ac:cxnSpMkLst>
            <pc:docMk/>
            <pc:sldMk cId="1387916150" sldId="256"/>
            <ac:cxnSpMk id="217" creationId="{D81E42A3-743C-4C15-9DA8-93AA9AEBFB17}"/>
          </ac:cxnSpMkLst>
        </pc:cxnChg>
        <pc:cxnChg chg="add del">
          <ac:chgData name="Epsa Kapur" userId="2333450e912c969a" providerId="LiveId" clId="{A2F6DC68-0632-4FBC-9913-9A5D04866134}" dt="2024-06-16T03:54:51.345" v="224" actId="26606"/>
          <ac:cxnSpMkLst>
            <pc:docMk/>
            <pc:sldMk cId="1387916150" sldId="256"/>
            <ac:cxnSpMk id="221" creationId="{F0CE0765-E93C-4D37-9D5F-D464EFB10FA7}"/>
          </ac:cxnSpMkLst>
        </pc:cxnChg>
        <pc:cxnChg chg="add del">
          <ac:chgData name="Epsa Kapur" userId="2333450e912c969a" providerId="LiveId" clId="{A2F6DC68-0632-4FBC-9913-9A5D04866134}" dt="2024-06-16T03:55:07.861" v="228" actId="26606"/>
          <ac:cxnSpMkLst>
            <pc:docMk/>
            <pc:sldMk cId="1387916150" sldId="256"/>
            <ac:cxnSpMk id="226" creationId="{F0CE0765-E93C-4D37-9D5F-D464EFB10FA7}"/>
          </ac:cxnSpMkLst>
        </pc:cxnChg>
      </pc:sldChg>
      <pc:sldChg chg="addSp modSp new mod setBg addAnim">
        <pc:chgData name="Epsa Kapur" userId="2333450e912c969a" providerId="LiveId" clId="{A2F6DC68-0632-4FBC-9913-9A5D04866134}" dt="2024-06-16T03:57:49.204" v="260"/>
        <pc:sldMkLst>
          <pc:docMk/>
          <pc:sldMk cId="24885402" sldId="257"/>
        </pc:sldMkLst>
        <pc:spChg chg="mod">
          <ac:chgData name="Epsa Kapur" userId="2333450e912c969a" providerId="LiveId" clId="{A2F6DC68-0632-4FBC-9913-9A5D04866134}" dt="2024-06-16T03:57:49.204" v="259" actId="26606"/>
          <ac:spMkLst>
            <pc:docMk/>
            <pc:sldMk cId="24885402" sldId="257"/>
            <ac:spMk id="2" creationId="{A36578A4-0E54-814A-CACD-0018761D2CA5}"/>
          </ac:spMkLst>
        </pc:spChg>
        <pc:spChg chg="mod">
          <ac:chgData name="Epsa Kapur" userId="2333450e912c969a" providerId="LiveId" clId="{A2F6DC68-0632-4FBC-9913-9A5D04866134}" dt="2024-06-16T03:57:49.204" v="259" actId="26606"/>
          <ac:spMkLst>
            <pc:docMk/>
            <pc:sldMk cId="24885402" sldId="257"/>
            <ac:spMk id="3" creationId="{364663B8-10E7-DB39-2526-45D52EC42FC2}"/>
          </ac:spMkLst>
        </pc:spChg>
        <pc:spChg chg="add">
          <ac:chgData name="Epsa Kapur" userId="2333450e912c969a" providerId="LiveId" clId="{A2F6DC68-0632-4FBC-9913-9A5D04866134}" dt="2024-06-16T03:57:49.204" v="259" actId="26606"/>
          <ac:spMkLst>
            <pc:docMk/>
            <pc:sldMk cId="24885402" sldId="257"/>
            <ac:spMk id="21" creationId="{DC05F582-AA63-4A8C-915E-66057E4BEEA9}"/>
          </ac:spMkLst>
        </pc:spChg>
        <pc:grpChg chg="add">
          <ac:chgData name="Epsa Kapur" userId="2333450e912c969a" providerId="LiveId" clId="{A2F6DC68-0632-4FBC-9913-9A5D04866134}" dt="2024-06-16T03:57:49.204" v="259" actId="26606"/>
          <ac:grpSpMkLst>
            <pc:docMk/>
            <pc:sldMk cId="24885402" sldId="257"/>
            <ac:grpSpMk id="9" creationId="{30D050C3-946A-4155-B469-3FE5492E6E91}"/>
          </ac:grpSpMkLst>
        </pc:grpChg>
        <pc:picChg chg="add">
          <ac:chgData name="Epsa Kapur" userId="2333450e912c969a" providerId="LiveId" clId="{A2F6DC68-0632-4FBC-9913-9A5D04866134}" dt="2024-06-16T03:57:49.204" v="259" actId="26606"/>
          <ac:picMkLst>
            <pc:docMk/>
            <pc:sldMk cId="24885402" sldId="257"/>
            <ac:picMk id="5" creationId="{69DD85A1-3E29-5AC6-7563-BE1037A98222}"/>
          </ac:picMkLst>
        </pc:picChg>
      </pc:sldChg>
      <pc:sldChg chg="addSp delSp modSp add mod setBg">
        <pc:chgData name="Epsa Kapur" userId="2333450e912c969a" providerId="LiveId" clId="{A2F6DC68-0632-4FBC-9913-9A5D04866134}" dt="2024-06-16T04:06:37.990" v="349" actId="1076"/>
        <pc:sldMkLst>
          <pc:docMk/>
          <pc:sldMk cId="480966152" sldId="258"/>
        </pc:sldMkLst>
        <pc:spChg chg="mod">
          <ac:chgData name="Epsa Kapur" userId="2333450e912c969a" providerId="LiveId" clId="{A2F6DC68-0632-4FBC-9913-9A5D04866134}" dt="2024-06-16T04:03:10.066" v="303" actId="26606"/>
          <ac:spMkLst>
            <pc:docMk/>
            <pc:sldMk cId="480966152" sldId="258"/>
            <ac:spMk id="2" creationId="{A36578A4-0E54-814A-CACD-0018761D2CA5}"/>
          </ac:spMkLst>
        </pc:spChg>
        <pc:spChg chg="mod">
          <ac:chgData name="Epsa Kapur" userId="2333450e912c969a" providerId="LiveId" clId="{A2F6DC68-0632-4FBC-9913-9A5D04866134}" dt="2024-06-16T04:03:45.898" v="309" actId="27636"/>
          <ac:spMkLst>
            <pc:docMk/>
            <pc:sldMk cId="480966152" sldId="258"/>
            <ac:spMk id="3" creationId="{364663B8-10E7-DB39-2526-45D52EC42FC2}"/>
          </ac:spMkLst>
        </pc:spChg>
        <pc:spChg chg="add del">
          <ac:chgData name="Epsa Kapur" userId="2333450e912c969a" providerId="LiveId" clId="{A2F6DC68-0632-4FBC-9913-9A5D04866134}" dt="2024-06-16T04:02:58.758" v="298" actId="26606"/>
          <ac:spMkLst>
            <pc:docMk/>
            <pc:sldMk cId="480966152" sldId="258"/>
            <ac:spMk id="6" creationId="{7D2FD795-8DF5-44F0-8664-4D8F626DD85A}"/>
          </ac:spMkLst>
        </pc:spChg>
        <pc:spChg chg="add del">
          <ac:chgData name="Epsa Kapur" userId="2333450e912c969a" providerId="LiveId" clId="{A2F6DC68-0632-4FBC-9913-9A5D04866134}" dt="2024-06-16T04:02:58.758" v="298" actId="26606"/>
          <ac:spMkLst>
            <pc:docMk/>
            <pc:sldMk cId="480966152" sldId="258"/>
            <ac:spMk id="8" creationId="{9D8267F7-1115-4F9A-BEF5-BB6664BCF0DB}"/>
          </ac:spMkLst>
        </pc:spChg>
        <pc:spChg chg="add del">
          <ac:chgData name="Epsa Kapur" userId="2333450e912c969a" providerId="LiveId" clId="{A2F6DC68-0632-4FBC-9913-9A5D04866134}" dt="2024-06-16T04:00:13.555" v="270" actId="26606"/>
          <ac:spMkLst>
            <pc:docMk/>
            <pc:sldMk cId="480966152" sldId="258"/>
            <ac:spMk id="9" creationId="{853E39E6-2A74-404E-B4BC-EEC89C01B766}"/>
          </ac:spMkLst>
        </pc:spChg>
        <pc:spChg chg="add del">
          <ac:chgData name="Epsa Kapur" userId="2333450e912c969a" providerId="LiveId" clId="{A2F6DC68-0632-4FBC-9913-9A5D04866134}" dt="2024-06-16T04:00:13.555" v="270" actId="26606"/>
          <ac:spMkLst>
            <pc:docMk/>
            <pc:sldMk cId="480966152" sldId="258"/>
            <ac:spMk id="23" creationId="{DC05F582-AA63-4A8C-915E-66057E4BEEA9}"/>
          </ac:spMkLst>
        </pc:spChg>
        <pc:spChg chg="add del">
          <ac:chgData name="Epsa Kapur" userId="2333450e912c969a" providerId="LiveId" clId="{A2F6DC68-0632-4FBC-9913-9A5D04866134}" dt="2024-06-16T04:03:07.843" v="300" actId="26606"/>
          <ac:spMkLst>
            <pc:docMk/>
            <pc:sldMk cId="480966152" sldId="258"/>
            <ac:spMk id="24" creationId="{A37F6730-8F76-4239-8CBA-B914B02A75AB}"/>
          </ac:spMkLst>
        </pc:spChg>
        <pc:spChg chg="add del">
          <ac:chgData name="Epsa Kapur" userId="2333450e912c969a" providerId="LiveId" clId="{A2F6DC68-0632-4FBC-9913-9A5D04866134}" dt="2024-06-16T04:00:13.555" v="270" actId="26606"/>
          <ac:spMkLst>
            <pc:docMk/>
            <pc:sldMk cId="480966152" sldId="258"/>
            <ac:spMk id="25" creationId="{2D253D93-3319-4E06-B75F-009AE70FCBCA}"/>
          </ac:spMkLst>
        </pc:spChg>
        <pc:spChg chg="add del">
          <ac:chgData name="Epsa Kapur" userId="2333450e912c969a" providerId="LiveId" clId="{A2F6DC68-0632-4FBC-9913-9A5D04866134}" dt="2024-06-16T04:00:19.339" v="272" actId="26606"/>
          <ac:spMkLst>
            <pc:docMk/>
            <pc:sldMk cId="480966152" sldId="258"/>
            <ac:spMk id="27" creationId="{B807C163-87AF-4BC4-ADE2-4E5EAFEEE8CE}"/>
          </ac:spMkLst>
        </pc:spChg>
        <pc:spChg chg="add del">
          <ac:chgData name="Epsa Kapur" userId="2333450e912c969a" providerId="LiveId" clId="{A2F6DC68-0632-4FBC-9913-9A5D04866134}" dt="2024-06-16T04:00:19.339" v="272" actId="26606"/>
          <ac:spMkLst>
            <pc:docMk/>
            <pc:sldMk cId="480966152" sldId="258"/>
            <ac:spMk id="37" creationId="{19C03209-5BD8-4B0B-847E-430FFF592586}"/>
          </ac:spMkLst>
        </pc:spChg>
        <pc:spChg chg="add del">
          <ac:chgData name="Epsa Kapur" userId="2333450e912c969a" providerId="LiveId" clId="{A2F6DC68-0632-4FBC-9913-9A5D04866134}" dt="2024-06-16T04:03:07.843" v="300" actId="26606"/>
          <ac:spMkLst>
            <pc:docMk/>
            <pc:sldMk cId="480966152" sldId="258"/>
            <ac:spMk id="38" creationId="{71967F12-B0C4-4D31-8D63-89945DCD29D0}"/>
          </ac:spMkLst>
        </pc:spChg>
        <pc:spChg chg="add del">
          <ac:chgData name="Epsa Kapur" userId="2333450e912c969a" providerId="LiveId" clId="{A2F6DC68-0632-4FBC-9913-9A5D04866134}" dt="2024-06-16T04:00:23.170" v="274" actId="26606"/>
          <ac:spMkLst>
            <pc:docMk/>
            <pc:sldMk cId="480966152" sldId="258"/>
            <ac:spMk id="39" creationId="{7D2FD795-8DF5-44F0-8664-4D8F626DD85A}"/>
          </ac:spMkLst>
        </pc:spChg>
        <pc:spChg chg="add del">
          <ac:chgData name="Epsa Kapur" userId="2333450e912c969a" providerId="LiveId" clId="{A2F6DC68-0632-4FBC-9913-9A5D04866134}" dt="2024-06-16T04:00:23.170" v="274" actId="26606"/>
          <ac:spMkLst>
            <pc:docMk/>
            <pc:sldMk cId="480966152" sldId="258"/>
            <ac:spMk id="41" creationId="{9D8267F7-1115-4F9A-BEF5-BB6664BCF0DB}"/>
          </ac:spMkLst>
        </pc:spChg>
        <pc:spChg chg="add del">
          <ac:chgData name="Epsa Kapur" userId="2333450e912c969a" providerId="LiveId" clId="{A2F6DC68-0632-4FBC-9913-9A5D04866134}" dt="2024-06-16T04:03:09.987" v="302" actId="26606"/>
          <ac:spMkLst>
            <pc:docMk/>
            <pc:sldMk cId="480966152" sldId="258"/>
            <ac:spMk id="42" creationId="{7D2FD795-8DF5-44F0-8664-4D8F626DD85A}"/>
          </ac:spMkLst>
        </pc:spChg>
        <pc:spChg chg="add del">
          <ac:chgData name="Epsa Kapur" userId="2333450e912c969a" providerId="LiveId" clId="{A2F6DC68-0632-4FBC-9913-9A5D04866134}" dt="2024-06-16T04:03:09.987" v="302" actId="26606"/>
          <ac:spMkLst>
            <pc:docMk/>
            <pc:sldMk cId="480966152" sldId="258"/>
            <ac:spMk id="44" creationId="{9D8267F7-1115-4F9A-BEF5-BB6664BCF0DB}"/>
          </ac:spMkLst>
        </pc:spChg>
        <pc:spChg chg="add">
          <ac:chgData name="Epsa Kapur" userId="2333450e912c969a" providerId="LiveId" clId="{A2F6DC68-0632-4FBC-9913-9A5D04866134}" dt="2024-06-16T04:03:10.066" v="303" actId="26606"/>
          <ac:spMkLst>
            <pc:docMk/>
            <pc:sldMk cId="480966152" sldId="258"/>
            <ac:spMk id="46" creationId="{B807C163-87AF-4BC4-ADE2-4E5EAFEEE8CE}"/>
          </ac:spMkLst>
        </pc:spChg>
        <pc:spChg chg="add">
          <ac:chgData name="Epsa Kapur" userId="2333450e912c969a" providerId="LiveId" clId="{A2F6DC68-0632-4FBC-9913-9A5D04866134}" dt="2024-06-16T04:03:10.066" v="303" actId="26606"/>
          <ac:spMkLst>
            <pc:docMk/>
            <pc:sldMk cId="480966152" sldId="258"/>
            <ac:spMk id="56" creationId="{19C03209-5BD8-4B0B-847E-430FFF592586}"/>
          </ac:spMkLst>
        </pc:spChg>
        <pc:grpChg chg="add del">
          <ac:chgData name="Epsa Kapur" userId="2333450e912c969a" providerId="LiveId" clId="{A2F6DC68-0632-4FBC-9913-9A5D04866134}" dt="2024-06-16T04:02:58.758" v="298" actId="26606"/>
          <ac:grpSpMkLst>
            <pc:docMk/>
            <pc:sldMk cId="480966152" sldId="258"/>
            <ac:grpSpMk id="7" creationId="{7C6B683D-13FA-4605-8648-01FC9C82FEC8}"/>
          </ac:grpSpMkLst>
        </pc:grpChg>
        <pc:grpChg chg="add del">
          <ac:chgData name="Epsa Kapur" userId="2333450e912c969a" providerId="LiveId" clId="{A2F6DC68-0632-4FBC-9913-9A5D04866134}" dt="2024-06-16T04:00:13.555" v="270" actId="26606"/>
          <ac:grpSpMkLst>
            <pc:docMk/>
            <pc:sldMk cId="480966152" sldId="258"/>
            <ac:grpSpMk id="11" creationId="{30D050C3-946A-4155-B469-3FE5492E6E91}"/>
          </ac:grpSpMkLst>
        </pc:grpChg>
        <pc:grpChg chg="add del">
          <ac:chgData name="Epsa Kapur" userId="2333450e912c969a" providerId="LiveId" clId="{A2F6DC68-0632-4FBC-9913-9A5D04866134}" dt="2024-06-16T04:03:07.843" v="300" actId="26606"/>
          <ac:grpSpMkLst>
            <pc:docMk/>
            <pc:sldMk cId="480966152" sldId="258"/>
            <ac:grpSpMk id="26" creationId="{DE11E5CC-3C1F-4093-97B6-6433FBF9A9C4}"/>
          </ac:grpSpMkLst>
        </pc:grpChg>
        <pc:grpChg chg="add del">
          <ac:chgData name="Epsa Kapur" userId="2333450e912c969a" providerId="LiveId" clId="{A2F6DC68-0632-4FBC-9913-9A5D04866134}" dt="2024-06-16T04:00:19.339" v="272" actId="26606"/>
          <ac:grpSpMkLst>
            <pc:docMk/>
            <pc:sldMk cId="480966152" sldId="258"/>
            <ac:grpSpMk id="28" creationId="{3F696E8E-5A50-4F12-9E0B-502F85061599}"/>
          </ac:grpSpMkLst>
        </pc:grpChg>
        <pc:grpChg chg="add del">
          <ac:chgData name="Epsa Kapur" userId="2333450e912c969a" providerId="LiveId" clId="{A2F6DC68-0632-4FBC-9913-9A5D04866134}" dt="2024-06-16T04:00:23.170" v="274" actId="26606"/>
          <ac:grpSpMkLst>
            <pc:docMk/>
            <pc:sldMk cId="480966152" sldId="258"/>
            <ac:grpSpMk id="40" creationId="{7C6B683D-13FA-4605-8648-01FC9C82FEC8}"/>
          </ac:grpSpMkLst>
        </pc:grpChg>
        <pc:grpChg chg="add del">
          <ac:chgData name="Epsa Kapur" userId="2333450e912c969a" providerId="LiveId" clId="{A2F6DC68-0632-4FBC-9913-9A5D04866134}" dt="2024-06-16T04:03:09.987" v="302" actId="26606"/>
          <ac:grpSpMkLst>
            <pc:docMk/>
            <pc:sldMk cId="480966152" sldId="258"/>
            <ac:grpSpMk id="43" creationId="{7C6B683D-13FA-4605-8648-01FC9C82FEC8}"/>
          </ac:grpSpMkLst>
        </pc:grpChg>
        <pc:grpChg chg="add">
          <ac:chgData name="Epsa Kapur" userId="2333450e912c969a" providerId="LiveId" clId="{A2F6DC68-0632-4FBC-9913-9A5D04866134}" dt="2024-06-16T04:03:10.066" v="303" actId="26606"/>
          <ac:grpSpMkLst>
            <pc:docMk/>
            <pc:sldMk cId="480966152" sldId="258"/>
            <ac:grpSpMk id="47" creationId="{3F696E8E-5A50-4F12-9E0B-502F85061599}"/>
          </ac:grpSpMkLst>
        </pc:grpChg>
        <pc:graphicFrameChg chg="add mod modGraphic">
          <ac:chgData name="Epsa Kapur" userId="2333450e912c969a" providerId="LiveId" clId="{A2F6DC68-0632-4FBC-9913-9A5D04866134}" dt="2024-06-16T04:06:37.990" v="349" actId="1076"/>
          <ac:graphicFrameMkLst>
            <pc:docMk/>
            <pc:sldMk cId="480966152" sldId="258"/>
            <ac:graphicFrameMk id="4" creationId="{C62863DB-FBBA-875E-CC28-551929DCC70F}"/>
          </ac:graphicFrameMkLst>
        </pc:graphicFrameChg>
      </pc:sldChg>
      <pc:sldChg chg="addSp delSp modSp new mod setBg">
        <pc:chgData name="Epsa Kapur" userId="2333450e912c969a" providerId="LiveId" clId="{A2F6DC68-0632-4FBC-9913-9A5D04866134}" dt="2024-06-16T19:51:19.694" v="469" actId="20577"/>
        <pc:sldMkLst>
          <pc:docMk/>
          <pc:sldMk cId="2315441711" sldId="259"/>
        </pc:sldMkLst>
        <pc:spChg chg="mod">
          <ac:chgData name="Epsa Kapur" userId="2333450e912c969a" providerId="LiveId" clId="{A2F6DC68-0632-4FBC-9913-9A5D04866134}" dt="2024-06-16T04:05:24.953" v="329" actId="27636"/>
          <ac:spMkLst>
            <pc:docMk/>
            <pc:sldMk cId="2315441711" sldId="259"/>
            <ac:spMk id="2" creationId="{E5445BC6-E8F5-1AE8-ABCC-CF79AF520273}"/>
          </ac:spMkLst>
        </pc:spChg>
        <pc:spChg chg="mod">
          <ac:chgData name="Epsa Kapur" userId="2333450e912c969a" providerId="LiveId" clId="{A2F6DC68-0632-4FBC-9913-9A5D04866134}" dt="2024-06-16T19:51:19.694" v="469" actId="20577"/>
          <ac:spMkLst>
            <pc:docMk/>
            <pc:sldMk cId="2315441711" sldId="259"/>
            <ac:spMk id="3" creationId="{D5BB168C-B32A-85A7-4055-B6C59E7674F4}"/>
          </ac:spMkLst>
        </pc:spChg>
        <pc:spChg chg="add del">
          <ac:chgData name="Epsa Kapur" userId="2333450e912c969a" providerId="LiveId" clId="{A2F6DC68-0632-4FBC-9913-9A5D04866134}" dt="2024-06-16T04:05:01.659" v="324" actId="26606"/>
          <ac:spMkLst>
            <pc:docMk/>
            <pc:sldMk cId="2315441711" sldId="259"/>
            <ac:spMk id="10" creationId="{B807C163-87AF-4BC4-ADE2-4E5EAFEEE8CE}"/>
          </ac:spMkLst>
        </pc:spChg>
        <pc:spChg chg="add">
          <ac:chgData name="Epsa Kapur" userId="2333450e912c969a" providerId="LiveId" clId="{A2F6DC68-0632-4FBC-9913-9A5D04866134}" dt="2024-06-16T04:05:02.495" v="327" actId="26606"/>
          <ac:spMkLst>
            <pc:docMk/>
            <pc:sldMk cId="2315441711" sldId="259"/>
            <ac:spMk id="21" creationId="{DC05F582-AA63-4A8C-915E-66057E4BEEA9}"/>
          </ac:spMkLst>
        </pc:spChg>
        <pc:spChg chg="add del">
          <ac:chgData name="Epsa Kapur" userId="2333450e912c969a" providerId="LiveId" clId="{A2F6DC68-0632-4FBC-9913-9A5D04866134}" dt="2024-06-16T04:05:01.659" v="324" actId="26606"/>
          <ac:spMkLst>
            <pc:docMk/>
            <pc:sldMk cId="2315441711" sldId="259"/>
            <ac:spMk id="24" creationId="{19C03209-5BD8-4B0B-847E-430FFF592586}"/>
          </ac:spMkLst>
        </pc:spChg>
        <pc:spChg chg="add del">
          <ac:chgData name="Epsa Kapur" userId="2333450e912c969a" providerId="LiveId" clId="{A2F6DC68-0632-4FBC-9913-9A5D04866134}" dt="2024-06-16T04:05:02.481" v="326" actId="26606"/>
          <ac:spMkLst>
            <pc:docMk/>
            <pc:sldMk cId="2315441711" sldId="259"/>
            <ac:spMk id="26" creationId="{B807C163-87AF-4BC4-ADE2-4E5EAFEEE8CE}"/>
          </ac:spMkLst>
        </pc:spChg>
        <pc:spChg chg="add del">
          <ac:chgData name="Epsa Kapur" userId="2333450e912c969a" providerId="LiveId" clId="{A2F6DC68-0632-4FBC-9913-9A5D04866134}" dt="2024-06-16T04:05:02.481" v="326" actId="26606"/>
          <ac:spMkLst>
            <pc:docMk/>
            <pc:sldMk cId="2315441711" sldId="259"/>
            <ac:spMk id="36" creationId="{19C03209-5BD8-4B0B-847E-430FFF592586}"/>
          </ac:spMkLst>
        </pc:spChg>
        <pc:grpChg chg="add">
          <ac:chgData name="Epsa Kapur" userId="2333450e912c969a" providerId="LiveId" clId="{A2F6DC68-0632-4FBC-9913-9A5D04866134}" dt="2024-06-16T04:05:02.495" v="327" actId="26606"/>
          <ac:grpSpMkLst>
            <pc:docMk/>
            <pc:sldMk cId="2315441711" sldId="259"/>
            <ac:grpSpMk id="9" creationId="{30D050C3-946A-4155-B469-3FE5492E6E91}"/>
          </ac:grpSpMkLst>
        </pc:grpChg>
        <pc:grpChg chg="add del">
          <ac:chgData name="Epsa Kapur" userId="2333450e912c969a" providerId="LiveId" clId="{A2F6DC68-0632-4FBC-9913-9A5D04866134}" dt="2024-06-16T04:05:01.659" v="324" actId="26606"/>
          <ac:grpSpMkLst>
            <pc:docMk/>
            <pc:sldMk cId="2315441711" sldId="259"/>
            <ac:grpSpMk id="12" creationId="{3F696E8E-5A50-4F12-9E0B-502F85061599}"/>
          </ac:grpSpMkLst>
        </pc:grpChg>
        <pc:grpChg chg="add del">
          <ac:chgData name="Epsa Kapur" userId="2333450e912c969a" providerId="LiveId" clId="{A2F6DC68-0632-4FBC-9913-9A5D04866134}" dt="2024-06-16T04:05:02.481" v="326" actId="26606"/>
          <ac:grpSpMkLst>
            <pc:docMk/>
            <pc:sldMk cId="2315441711" sldId="259"/>
            <ac:grpSpMk id="27" creationId="{3F696E8E-5A50-4F12-9E0B-502F85061599}"/>
          </ac:grpSpMkLst>
        </pc:grpChg>
        <pc:picChg chg="add">
          <ac:chgData name="Epsa Kapur" userId="2333450e912c969a" providerId="LiveId" clId="{A2F6DC68-0632-4FBC-9913-9A5D04866134}" dt="2024-06-16T04:05:02.495" v="327" actId="26606"/>
          <ac:picMkLst>
            <pc:docMk/>
            <pc:sldMk cId="2315441711" sldId="259"/>
            <ac:picMk id="5" creationId="{B7854235-281B-89D0-1751-C11B7B62A513}"/>
          </ac:picMkLst>
        </pc:picChg>
        <pc:picChg chg="add del">
          <ac:chgData name="Epsa Kapur" userId="2333450e912c969a" providerId="LiveId" clId="{A2F6DC68-0632-4FBC-9913-9A5D04866134}" dt="2024-06-16T04:05:01.659" v="324" actId="26606"/>
          <ac:picMkLst>
            <pc:docMk/>
            <pc:sldMk cId="2315441711" sldId="259"/>
            <ac:picMk id="7" creationId="{C0D0AC58-40DD-8109-8520-ED3E636B4562}"/>
          </ac:picMkLst>
        </pc:picChg>
        <pc:picChg chg="add del">
          <ac:chgData name="Epsa Kapur" userId="2333450e912c969a" providerId="LiveId" clId="{A2F6DC68-0632-4FBC-9913-9A5D04866134}" dt="2024-06-16T04:05:02.481" v="326" actId="26606"/>
          <ac:picMkLst>
            <pc:docMk/>
            <pc:sldMk cId="2315441711" sldId="259"/>
            <ac:picMk id="37" creationId="{31E78AB8-AAA6-20B9-D244-C7525D7706EC}"/>
          </ac:picMkLst>
        </pc:picChg>
      </pc:sldChg>
      <pc:sldChg chg="addSp delSp modSp new mod">
        <pc:chgData name="Epsa Kapur" userId="2333450e912c969a" providerId="LiveId" clId="{A2F6DC68-0632-4FBC-9913-9A5D04866134}" dt="2024-06-16T19:59:46.567" v="518" actId="20577"/>
        <pc:sldMkLst>
          <pc:docMk/>
          <pc:sldMk cId="390263097" sldId="260"/>
        </pc:sldMkLst>
        <pc:spChg chg="mod">
          <ac:chgData name="Epsa Kapur" userId="2333450e912c969a" providerId="LiveId" clId="{A2F6DC68-0632-4FBC-9913-9A5D04866134}" dt="2024-06-16T19:59:46.567" v="518" actId="20577"/>
          <ac:spMkLst>
            <pc:docMk/>
            <pc:sldMk cId="390263097" sldId="260"/>
            <ac:spMk id="2" creationId="{98E6A575-7FA8-22E3-3EFF-7E5B96F8E6D6}"/>
          </ac:spMkLst>
        </pc:spChg>
        <pc:spChg chg="del mod">
          <ac:chgData name="Epsa Kapur" userId="2333450e912c969a" providerId="LiveId" clId="{A2F6DC68-0632-4FBC-9913-9A5D04866134}" dt="2024-06-16T19:55:02.239" v="470" actId="22"/>
          <ac:spMkLst>
            <pc:docMk/>
            <pc:sldMk cId="390263097" sldId="260"/>
            <ac:spMk id="3" creationId="{9556ACDD-678C-D923-C5D6-117B14A76C47}"/>
          </ac:spMkLst>
        </pc:spChg>
        <pc:picChg chg="add mod ord">
          <ac:chgData name="Epsa Kapur" userId="2333450e912c969a" providerId="LiveId" clId="{A2F6DC68-0632-4FBC-9913-9A5D04866134}" dt="2024-06-16T19:55:25.906" v="475" actId="14100"/>
          <ac:picMkLst>
            <pc:docMk/>
            <pc:sldMk cId="390263097" sldId="260"/>
            <ac:picMk id="5" creationId="{893E5FAC-17B9-B50F-880A-FC747CEB0530}"/>
          </ac:picMkLst>
        </pc:picChg>
      </pc:sldChg>
      <pc:sldChg chg="add del">
        <pc:chgData name="Epsa Kapur" userId="2333450e912c969a" providerId="LiveId" clId="{A2F6DC68-0632-4FBC-9913-9A5D04866134}" dt="2024-06-16T04:06:45.645" v="351" actId="2890"/>
        <pc:sldMkLst>
          <pc:docMk/>
          <pc:sldMk cId="1874570097" sldId="260"/>
        </pc:sldMkLst>
      </pc:sldChg>
      <pc:sldChg chg="addSp delSp modSp add mod">
        <pc:chgData name="Epsa Kapur" userId="2333450e912c969a" providerId="LiveId" clId="{A2F6DC68-0632-4FBC-9913-9A5D04866134}" dt="2024-06-16T19:59:52.046" v="527" actId="20577"/>
        <pc:sldMkLst>
          <pc:docMk/>
          <pc:sldMk cId="1888519340" sldId="261"/>
        </pc:sldMkLst>
        <pc:spChg chg="mod">
          <ac:chgData name="Epsa Kapur" userId="2333450e912c969a" providerId="LiveId" clId="{A2F6DC68-0632-4FBC-9913-9A5D04866134}" dt="2024-06-16T19:59:52.046" v="527" actId="20577"/>
          <ac:spMkLst>
            <pc:docMk/>
            <pc:sldMk cId="1888519340" sldId="261"/>
            <ac:spMk id="2" creationId="{98E6A575-7FA8-22E3-3EFF-7E5B96F8E6D6}"/>
          </ac:spMkLst>
        </pc:spChg>
        <pc:spChg chg="del">
          <ac:chgData name="Epsa Kapur" userId="2333450e912c969a" providerId="LiveId" clId="{A2F6DC68-0632-4FBC-9913-9A5D04866134}" dt="2024-06-16T19:56:24.240" v="476" actId="22"/>
          <ac:spMkLst>
            <pc:docMk/>
            <pc:sldMk cId="1888519340" sldId="261"/>
            <ac:spMk id="3" creationId="{9556ACDD-678C-D923-C5D6-117B14A76C47}"/>
          </ac:spMkLst>
        </pc:spChg>
        <pc:picChg chg="add mod ord">
          <ac:chgData name="Epsa Kapur" userId="2333450e912c969a" providerId="LiveId" clId="{A2F6DC68-0632-4FBC-9913-9A5D04866134}" dt="2024-06-16T19:56:46.019" v="482" actId="1076"/>
          <ac:picMkLst>
            <pc:docMk/>
            <pc:sldMk cId="1888519340" sldId="261"/>
            <ac:picMk id="5" creationId="{34241F8C-5388-0FA8-5F0F-639BA59A597A}"/>
          </ac:picMkLst>
        </pc:picChg>
      </pc:sldChg>
      <pc:sldChg chg="addSp delSp modSp add mod">
        <pc:chgData name="Epsa Kapur" userId="2333450e912c969a" providerId="LiveId" clId="{A2F6DC68-0632-4FBC-9913-9A5D04866134}" dt="2024-06-16T20:18:52.574" v="655" actId="255"/>
        <pc:sldMkLst>
          <pc:docMk/>
          <pc:sldMk cId="2083254751" sldId="262"/>
        </pc:sldMkLst>
        <pc:spChg chg="mod">
          <ac:chgData name="Epsa Kapur" userId="2333450e912c969a" providerId="LiveId" clId="{A2F6DC68-0632-4FBC-9913-9A5D04866134}" dt="2024-06-16T20:18:52.574" v="655" actId="255"/>
          <ac:spMkLst>
            <pc:docMk/>
            <pc:sldMk cId="2083254751" sldId="262"/>
            <ac:spMk id="2" creationId="{98E6A575-7FA8-22E3-3EFF-7E5B96F8E6D6}"/>
          </ac:spMkLst>
        </pc:spChg>
        <pc:spChg chg="del">
          <ac:chgData name="Epsa Kapur" userId="2333450e912c969a" providerId="LiveId" clId="{A2F6DC68-0632-4FBC-9913-9A5D04866134}" dt="2024-06-16T19:58:08.275" v="483" actId="22"/>
          <ac:spMkLst>
            <pc:docMk/>
            <pc:sldMk cId="2083254751" sldId="262"/>
            <ac:spMk id="3" creationId="{9556ACDD-678C-D923-C5D6-117B14A76C47}"/>
          </ac:spMkLst>
        </pc:spChg>
        <pc:picChg chg="add mod ord">
          <ac:chgData name="Epsa Kapur" userId="2333450e912c969a" providerId="LiveId" clId="{A2F6DC68-0632-4FBC-9913-9A5D04866134}" dt="2024-06-16T19:58:32.728" v="488" actId="1076"/>
          <ac:picMkLst>
            <pc:docMk/>
            <pc:sldMk cId="2083254751" sldId="262"/>
            <ac:picMk id="5" creationId="{B22ACE56-95CA-693D-0853-8A741F7B1C51}"/>
          </ac:picMkLst>
        </pc:picChg>
      </pc:sldChg>
      <pc:sldChg chg="addSp delSp modSp add mod">
        <pc:chgData name="Epsa Kapur" userId="2333450e912c969a" providerId="LiveId" clId="{A2F6DC68-0632-4FBC-9913-9A5D04866134}" dt="2024-06-16T20:03:30.628" v="619" actId="255"/>
        <pc:sldMkLst>
          <pc:docMk/>
          <pc:sldMk cId="1036463832" sldId="263"/>
        </pc:sldMkLst>
        <pc:spChg chg="mod">
          <ac:chgData name="Epsa Kapur" userId="2333450e912c969a" providerId="LiveId" clId="{A2F6DC68-0632-4FBC-9913-9A5D04866134}" dt="2024-06-16T20:03:30.628" v="619" actId="255"/>
          <ac:spMkLst>
            <pc:docMk/>
            <pc:sldMk cId="1036463832" sldId="263"/>
            <ac:spMk id="2" creationId="{98E6A575-7FA8-22E3-3EFF-7E5B96F8E6D6}"/>
          </ac:spMkLst>
        </pc:spChg>
        <pc:spChg chg="add del mod">
          <ac:chgData name="Epsa Kapur" userId="2333450e912c969a" providerId="LiveId" clId="{A2F6DC68-0632-4FBC-9913-9A5D04866134}" dt="2024-06-16T20:02:16.888" v="577" actId="22"/>
          <ac:spMkLst>
            <pc:docMk/>
            <pc:sldMk cId="1036463832" sldId="263"/>
            <ac:spMk id="4" creationId="{246BB632-2D35-3B3D-7058-AF05E393667A}"/>
          </ac:spMkLst>
        </pc:spChg>
        <pc:picChg chg="del">
          <ac:chgData name="Epsa Kapur" userId="2333450e912c969a" providerId="LiveId" clId="{A2F6DC68-0632-4FBC-9913-9A5D04866134}" dt="2024-06-16T19:58:56.904" v="490" actId="478"/>
          <ac:picMkLst>
            <pc:docMk/>
            <pc:sldMk cId="1036463832" sldId="263"/>
            <ac:picMk id="5" creationId="{B22ACE56-95CA-693D-0853-8A741F7B1C51}"/>
          </ac:picMkLst>
        </pc:picChg>
        <pc:picChg chg="add mod ord">
          <ac:chgData name="Epsa Kapur" userId="2333450e912c969a" providerId="LiveId" clId="{A2F6DC68-0632-4FBC-9913-9A5D04866134}" dt="2024-06-16T20:02:34.743" v="583" actId="14100"/>
          <ac:picMkLst>
            <pc:docMk/>
            <pc:sldMk cId="1036463832" sldId="263"/>
            <ac:picMk id="7" creationId="{F3D9E79B-C9C1-7A9A-8F19-53BDA1AA6700}"/>
          </ac:picMkLst>
        </pc:picChg>
      </pc:sldChg>
      <pc:sldChg chg="addSp delSp modSp add mod">
        <pc:chgData name="Epsa Kapur" userId="2333450e912c969a" providerId="LiveId" clId="{A2F6DC68-0632-4FBC-9913-9A5D04866134}" dt="2024-06-16T20:19:53.787" v="673" actId="14100"/>
        <pc:sldMkLst>
          <pc:docMk/>
          <pc:sldMk cId="3550161806" sldId="264"/>
        </pc:sldMkLst>
        <pc:spChg chg="mod">
          <ac:chgData name="Epsa Kapur" userId="2333450e912c969a" providerId="LiveId" clId="{A2F6DC68-0632-4FBC-9913-9A5D04866134}" dt="2024-06-16T20:19:53.787" v="673" actId="14100"/>
          <ac:spMkLst>
            <pc:docMk/>
            <pc:sldMk cId="3550161806" sldId="264"/>
            <ac:spMk id="2" creationId="{98E6A575-7FA8-22E3-3EFF-7E5B96F8E6D6}"/>
          </ac:spMkLst>
        </pc:spChg>
        <pc:spChg chg="add del">
          <ac:chgData name="Epsa Kapur" userId="2333450e912c969a" providerId="LiveId" clId="{A2F6DC68-0632-4FBC-9913-9A5D04866134}" dt="2024-06-16T20:16:44.340" v="624"/>
          <ac:spMkLst>
            <pc:docMk/>
            <pc:sldMk cId="3550161806" sldId="264"/>
            <ac:spMk id="4" creationId="{246BB632-2D35-3B3D-7058-AF05E393667A}"/>
          </ac:spMkLst>
        </pc:spChg>
        <pc:graphicFrameChg chg="add mod">
          <ac:chgData name="Epsa Kapur" userId="2333450e912c969a" providerId="LiveId" clId="{A2F6DC68-0632-4FBC-9913-9A5D04866134}" dt="2024-06-16T20:16:42.235" v="623"/>
          <ac:graphicFrameMkLst>
            <pc:docMk/>
            <pc:sldMk cId="3550161806" sldId="264"/>
            <ac:graphicFrameMk id="3" creationId="{5EA7933C-9165-6024-6C1C-AB68AD72C3DB}"/>
          </ac:graphicFrameMkLst>
        </pc:graphicFrameChg>
        <pc:graphicFrameChg chg="add mod">
          <ac:chgData name="Epsa Kapur" userId="2333450e912c969a" providerId="LiveId" clId="{A2F6DC68-0632-4FBC-9913-9A5D04866134}" dt="2024-06-16T20:16:42.235" v="623"/>
          <ac:graphicFrameMkLst>
            <pc:docMk/>
            <pc:sldMk cId="3550161806" sldId="264"/>
            <ac:graphicFrameMk id="6" creationId="{1AAE3571-F251-405B-A194-B74EE745DA2C}"/>
          </ac:graphicFrameMkLst>
        </pc:graphicFrameChg>
        <pc:graphicFrameChg chg="add mod">
          <ac:chgData name="Epsa Kapur" userId="2333450e912c969a" providerId="LiveId" clId="{A2F6DC68-0632-4FBC-9913-9A5D04866134}" dt="2024-06-16T20:16:42.235" v="623"/>
          <ac:graphicFrameMkLst>
            <pc:docMk/>
            <pc:sldMk cId="3550161806" sldId="264"/>
            <ac:graphicFrameMk id="7" creationId="{4CDB2BDE-4E4F-4210-A6DE-2AEE1A2AB859}"/>
          </ac:graphicFrameMkLst>
        </pc:graphicFrameChg>
        <pc:graphicFrameChg chg="add mod">
          <ac:chgData name="Epsa Kapur" userId="2333450e912c969a" providerId="LiveId" clId="{A2F6DC68-0632-4FBC-9913-9A5D04866134}" dt="2024-06-16T20:16:42.235" v="623"/>
          <ac:graphicFrameMkLst>
            <pc:docMk/>
            <pc:sldMk cId="3550161806" sldId="264"/>
            <ac:graphicFrameMk id="8" creationId="{222CE252-7954-4D85-80E5-315EBCF46AA8}"/>
          </ac:graphicFrameMkLst>
        </pc:graphicFrameChg>
        <pc:picChg chg="add mod">
          <ac:chgData name="Epsa Kapur" userId="2333450e912c969a" providerId="LiveId" clId="{A2F6DC68-0632-4FBC-9913-9A5D04866134}" dt="2024-06-16T20:16:42.235" v="623"/>
          <ac:picMkLst>
            <pc:docMk/>
            <pc:sldMk cId="3550161806" sldId="264"/>
            <ac:picMk id="5" creationId="{337573E0-2C12-1D6B-3681-572F00E0C505}"/>
          </ac:picMkLst>
        </pc:picChg>
        <pc:picChg chg="add mod">
          <ac:chgData name="Epsa Kapur" userId="2333450e912c969a" providerId="LiveId" clId="{A2F6DC68-0632-4FBC-9913-9A5D04866134}" dt="2024-06-16T20:16:42.235" v="623"/>
          <ac:picMkLst>
            <pc:docMk/>
            <pc:sldMk cId="3550161806" sldId="264"/>
            <ac:picMk id="9" creationId="{60D72EA0-5C9F-431D-252C-18B0DA729298}"/>
          </ac:picMkLst>
        </pc:picChg>
        <pc:picChg chg="add mod">
          <ac:chgData name="Epsa Kapur" userId="2333450e912c969a" providerId="LiveId" clId="{A2F6DC68-0632-4FBC-9913-9A5D04866134}" dt="2024-06-16T20:16:42.235" v="623"/>
          <ac:picMkLst>
            <pc:docMk/>
            <pc:sldMk cId="3550161806" sldId="264"/>
            <ac:picMk id="10" creationId="{5B86A9E7-5CE0-C324-344D-6CA33DAF1BF8}"/>
          </ac:picMkLst>
        </pc:picChg>
        <pc:picChg chg="add mod">
          <ac:chgData name="Epsa Kapur" userId="2333450e912c969a" providerId="LiveId" clId="{A2F6DC68-0632-4FBC-9913-9A5D04866134}" dt="2024-06-16T20:16:42.235" v="623"/>
          <ac:picMkLst>
            <pc:docMk/>
            <pc:sldMk cId="3550161806" sldId="264"/>
            <ac:picMk id="11" creationId="{51164973-0E63-40FA-82C0-67B911440B29}"/>
          </ac:picMkLst>
        </pc:picChg>
        <pc:picChg chg="add mod">
          <ac:chgData name="Epsa Kapur" userId="2333450e912c969a" providerId="LiveId" clId="{A2F6DC68-0632-4FBC-9913-9A5D04866134}" dt="2024-06-16T20:18:16.821" v="642" actId="14100"/>
          <ac:picMkLst>
            <pc:docMk/>
            <pc:sldMk cId="3550161806" sldId="264"/>
            <ac:picMk id="12" creationId="{11C0D74D-B0A1-67D2-5023-D068D5889F97}"/>
          </ac:picMkLst>
        </pc:picChg>
      </pc:sldChg>
      <pc:sldMasterChg chg="add del addSldLayout delSldLayout">
        <pc:chgData name="Epsa Kapur" userId="2333450e912c969a" providerId="LiveId" clId="{A2F6DC68-0632-4FBC-9913-9A5D04866134}" dt="2024-06-16T03:52:37.408" v="163" actId="26606"/>
        <pc:sldMasterMkLst>
          <pc:docMk/>
          <pc:sldMasterMk cId="1041506791" sldId="2147483660"/>
        </pc:sldMasterMkLst>
        <pc:sldLayoutChg chg="add del">
          <pc:chgData name="Epsa Kapur" userId="2333450e912c969a" providerId="LiveId" clId="{A2F6DC68-0632-4FBC-9913-9A5D04866134}" dt="2024-06-16T03:52:37.408" v="163" actId="26606"/>
          <pc:sldLayoutMkLst>
            <pc:docMk/>
            <pc:sldMasterMk cId="1041506791" sldId="2147483660"/>
            <pc:sldLayoutMk cId="24713343" sldId="2147483661"/>
          </pc:sldLayoutMkLst>
        </pc:sldLayoutChg>
        <pc:sldLayoutChg chg="add del">
          <pc:chgData name="Epsa Kapur" userId="2333450e912c969a" providerId="LiveId" clId="{A2F6DC68-0632-4FBC-9913-9A5D04866134}" dt="2024-06-16T03:52:37.408" v="163" actId="26606"/>
          <pc:sldLayoutMkLst>
            <pc:docMk/>
            <pc:sldMasterMk cId="1041506791" sldId="2147483660"/>
            <pc:sldLayoutMk cId="3708486418" sldId="2147483662"/>
          </pc:sldLayoutMkLst>
        </pc:sldLayoutChg>
        <pc:sldLayoutChg chg="add del">
          <pc:chgData name="Epsa Kapur" userId="2333450e912c969a" providerId="LiveId" clId="{A2F6DC68-0632-4FBC-9913-9A5D04866134}" dt="2024-06-16T03:52:37.408" v="163" actId="26606"/>
          <pc:sldLayoutMkLst>
            <pc:docMk/>
            <pc:sldMasterMk cId="1041506791" sldId="2147483660"/>
            <pc:sldLayoutMk cId="2787418127" sldId="2147483663"/>
          </pc:sldLayoutMkLst>
        </pc:sldLayoutChg>
        <pc:sldLayoutChg chg="add del">
          <pc:chgData name="Epsa Kapur" userId="2333450e912c969a" providerId="LiveId" clId="{A2F6DC68-0632-4FBC-9913-9A5D04866134}" dt="2024-06-16T03:52:37.408" v="163" actId="26606"/>
          <pc:sldLayoutMkLst>
            <pc:docMk/>
            <pc:sldMasterMk cId="1041506791" sldId="2147483660"/>
            <pc:sldLayoutMk cId="2823610150" sldId="2147483664"/>
          </pc:sldLayoutMkLst>
        </pc:sldLayoutChg>
        <pc:sldLayoutChg chg="add del">
          <pc:chgData name="Epsa Kapur" userId="2333450e912c969a" providerId="LiveId" clId="{A2F6DC68-0632-4FBC-9913-9A5D04866134}" dt="2024-06-16T03:52:37.408" v="163" actId="26606"/>
          <pc:sldLayoutMkLst>
            <pc:docMk/>
            <pc:sldMasterMk cId="1041506791" sldId="2147483660"/>
            <pc:sldLayoutMk cId="387023664" sldId="2147483665"/>
          </pc:sldLayoutMkLst>
        </pc:sldLayoutChg>
        <pc:sldLayoutChg chg="add del">
          <pc:chgData name="Epsa Kapur" userId="2333450e912c969a" providerId="LiveId" clId="{A2F6DC68-0632-4FBC-9913-9A5D04866134}" dt="2024-06-16T03:52:37.408" v="163" actId="26606"/>
          <pc:sldLayoutMkLst>
            <pc:docMk/>
            <pc:sldMasterMk cId="1041506791" sldId="2147483660"/>
            <pc:sldLayoutMk cId="1753632097" sldId="2147483666"/>
          </pc:sldLayoutMkLst>
        </pc:sldLayoutChg>
        <pc:sldLayoutChg chg="add del">
          <pc:chgData name="Epsa Kapur" userId="2333450e912c969a" providerId="LiveId" clId="{A2F6DC68-0632-4FBC-9913-9A5D04866134}" dt="2024-06-16T03:52:37.408" v="163" actId="26606"/>
          <pc:sldLayoutMkLst>
            <pc:docMk/>
            <pc:sldMasterMk cId="1041506791" sldId="2147483660"/>
            <pc:sldLayoutMk cId="113414999" sldId="2147483667"/>
          </pc:sldLayoutMkLst>
        </pc:sldLayoutChg>
        <pc:sldLayoutChg chg="add del">
          <pc:chgData name="Epsa Kapur" userId="2333450e912c969a" providerId="LiveId" clId="{A2F6DC68-0632-4FBC-9913-9A5D04866134}" dt="2024-06-16T03:52:37.408" v="163" actId="26606"/>
          <pc:sldLayoutMkLst>
            <pc:docMk/>
            <pc:sldMasterMk cId="1041506791" sldId="2147483660"/>
            <pc:sldLayoutMk cId="1027107297" sldId="2147483668"/>
          </pc:sldLayoutMkLst>
        </pc:sldLayoutChg>
        <pc:sldLayoutChg chg="add del">
          <pc:chgData name="Epsa Kapur" userId="2333450e912c969a" providerId="LiveId" clId="{A2F6DC68-0632-4FBC-9913-9A5D04866134}" dt="2024-06-16T03:52:37.408" v="163" actId="26606"/>
          <pc:sldLayoutMkLst>
            <pc:docMk/>
            <pc:sldMasterMk cId="1041506791" sldId="2147483660"/>
            <pc:sldLayoutMk cId="1289817201" sldId="2147483669"/>
          </pc:sldLayoutMkLst>
        </pc:sldLayoutChg>
        <pc:sldLayoutChg chg="add del">
          <pc:chgData name="Epsa Kapur" userId="2333450e912c969a" providerId="LiveId" clId="{A2F6DC68-0632-4FBC-9913-9A5D04866134}" dt="2024-06-16T03:52:37.408" v="163" actId="26606"/>
          <pc:sldLayoutMkLst>
            <pc:docMk/>
            <pc:sldMasterMk cId="1041506791" sldId="2147483660"/>
            <pc:sldLayoutMk cId="3406054738" sldId="2147483670"/>
          </pc:sldLayoutMkLst>
        </pc:sldLayoutChg>
        <pc:sldLayoutChg chg="add del">
          <pc:chgData name="Epsa Kapur" userId="2333450e912c969a" providerId="LiveId" clId="{A2F6DC68-0632-4FBC-9913-9A5D04866134}" dt="2024-06-16T03:52:37.408" v="163" actId="26606"/>
          <pc:sldLayoutMkLst>
            <pc:docMk/>
            <pc:sldMasterMk cId="1041506791" sldId="2147483660"/>
            <pc:sldLayoutMk cId="3455913999" sldId="2147483671"/>
          </pc:sldLayoutMkLst>
        </pc:sldLayoutChg>
        <pc:sldLayoutChg chg="add del">
          <pc:chgData name="Epsa Kapur" userId="2333450e912c969a" providerId="LiveId" clId="{A2F6DC68-0632-4FBC-9913-9A5D04866134}" dt="2024-06-16T03:52:37.408" v="163" actId="26606"/>
          <pc:sldLayoutMkLst>
            <pc:docMk/>
            <pc:sldMasterMk cId="1041506791" sldId="2147483660"/>
            <pc:sldLayoutMk cId="2219231657" sldId="2147483672"/>
          </pc:sldLayoutMkLst>
        </pc:sldLayoutChg>
        <pc:sldLayoutChg chg="add del">
          <pc:chgData name="Epsa Kapur" userId="2333450e912c969a" providerId="LiveId" clId="{A2F6DC68-0632-4FBC-9913-9A5D04866134}" dt="2024-06-16T03:52:37.408" v="163" actId="26606"/>
          <pc:sldLayoutMkLst>
            <pc:docMk/>
            <pc:sldMasterMk cId="1041506791" sldId="2147483660"/>
            <pc:sldLayoutMk cId="1393988602" sldId="2147483673"/>
          </pc:sldLayoutMkLst>
        </pc:sldLayoutChg>
        <pc:sldLayoutChg chg="add del">
          <pc:chgData name="Epsa Kapur" userId="2333450e912c969a" providerId="LiveId" clId="{A2F6DC68-0632-4FBC-9913-9A5D04866134}" dt="2024-06-16T03:52:37.408" v="163" actId="26606"/>
          <pc:sldLayoutMkLst>
            <pc:docMk/>
            <pc:sldMasterMk cId="1041506791" sldId="2147483660"/>
            <pc:sldLayoutMk cId="297402443" sldId="2147483674"/>
          </pc:sldLayoutMkLst>
        </pc:sldLayoutChg>
        <pc:sldLayoutChg chg="add del">
          <pc:chgData name="Epsa Kapur" userId="2333450e912c969a" providerId="LiveId" clId="{A2F6DC68-0632-4FBC-9913-9A5D04866134}" dt="2024-06-16T03:52:37.408" v="163" actId="26606"/>
          <pc:sldLayoutMkLst>
            <pc:docMk/>
            <pc:sldMasterMk cId="1041506791" sldId="2147483660"/>
            <pc:sldLayoutMk cId="4039034175" sldId="2147483675"/>
          </pc:sldLayoutMkLst>
        </pc:sldLayoutChg>
        <pc:sldLayoutChg chg="add del">
          <pc:chgData name="Epsa Kapur" userId="2333450e912c969a" providerId="LiveId" clId="{A2F6DC68-0632-4FBC-9913-9A5D04866134}" dt="2024-06-16T03:52:37.408" v="163" actId="26606"/>
          <pc:sldLayoutMkLst>
            <pc:docMk/>
            <pc:sldMasterMk cId="1041506791" sldId="2147483660"/>
            <pc:sldLayoutMk cId="6613885" sldId="2147483676"/>
          </pc:sldLayoutMkLst>
        </pc:sldLayoutChg>
        <pc:sldLayoutChg chg="add del">
          <pc:chgData name="Epsa Kapur" userId="2333450e912c969a" providerId="LiveId" clId="{A2F6DC68-0632-4FBC-9913-9A5D04866134}" dt="2024-06-16T03:52:37.408" v="163" actId="26606"/>
          <pc:sldLayoutMkLst>
            <pc:docMk/>
            <pc:sldMasterMk cId="1041506791" sldId="2147483660"/>
            <pc:sldLayoutMk cId="1403333795" sldId="2147483677"/>
          </pc:sldLayoutMkLst>
        </pc:sldLayoutChg>
      </pc:sldMasterChg>
      <pc:sldMasterChg chg="add del replId addSldLayout delSldLayout">
        <pc:chgData name="Epsa Kapur" userId="2333450e912c969a" providerId="LiveId" clId="{A2F6DC68-0632-4FBC-9913-9A5D04866134}" dt="2024-06-16T03:52:37.345" v="162" actId="26606"/>
        <pc:sldMasterMkLst>
          <pc:docMk/>
          <pc:sldMasterMk cId="1104846026" sldId="2147483678"/>
        </pc:sldMasterMkLst>
        <pc:sldLayoutChg chg="add del replId">
          <pc:chgData name="Epsa Kapur" userId="2333450e912c969a" providerId="LiveId" clId="{A2F6DC68-0632-4FBC-9913-9A5D04866134}" dt="2024-06-16T03:52:37.345" v="162" actId="26606"/>
          <pc:sldLayoutMkLst>
            <pc:docMk/>
            <pc:sldMasterMk cId="1104846026" sldId="2147483678"/>
            <pc:sldLayoutMk cId="2833048191" sldId="2147483679"/>
          </pc:sldLayoutMkLst>
        </pc:sldLayoutChg>
        <pc:sldLayoutChg chg="add del replId">
          <pc:chgData name="Epsa Kapur" userId="2333450e912c969a" providerId="LiveId" clId="{A2F6DC68-0632-4FBC-9913-9A5D04866134}" dt="2024-06-16T03:52:37.345" v="162" actId="26606"/>
          <pc:sldLayoutMkLst>
            <pc:docMk/>
            <pc:sldMasterMk cId="1104846026" sldId="2147483678"/>
            <pc:sldLayoutMk cId="1780083310" sldId="2147483680"/>
          </pc:sldLayoutMkLst>
        </pc:sldLayoutChg>
        <pc:sldLayoutChg chg="add del replId">
          <pc:chgData name="Epsa Kapur" userId="2333450e912c969a" providerId="LiveId" clId="{A2F6DC68-0632-4FBC-9913-9A5D04866134}" dt="2024-06-16T03:52:37.345" v="162" actId="26606"/>
          <pc:sldLayoutMkLst>
            <pc:docMk/>
            <pc:sldMasterMk cId="1104846026" sldId="2147483678"/>
            <pc:sldLayoutMk cId="4098169380" sldId="2147483681"/>
          </pc:sldLayoutMkLst>
        </pc:sldLayoutChg>
        <pc:sldLayoutChg chg="add del replId">
          <pc:chgData name="Epsa Kapur" userId="2333450e912c969a" providerId="LiveId" clId="{A2F6DC68-0632-4FBC-9913-9A5D04866134}" dt="2024-06-16T03:52:37.345" v="162" actId="26606"/>
          <pc:sldLayoutMkLst>
            <pc:docMk/>
            <pc:sldMasterMk cId="1104846026" sldId="2147483678"/>
            <pc:sldLayoutMk cId="3974171324" sldId="2147483682"/>
          </pc:sldLayoutMkLst>
        </pc:sldLayoutChg>
        <pc:sldLayoutChg chg="add del replId">
          <pc:chgData name="Epsa Kapur" userId="2333450e912c969a" providerId="LiveId" clId="{A2F6DC68-0632-4FBC-9913-9A5D04866134}" dt="2024-06-16T03:52:37.345" v="162" actId="26606"/>
          <pc:sldLayoutMkLst>
            <pc:docMk/>
            <pc:sldMasterMk cId="1104846026" sldId="2147483678"/>
            <pc:sldLayoutMk cId="2916427643" sldId="2147483683"/>
          </pc:sldLayoutMkLst>
        </pc:sldLayoutChg>
        <pc:sldLayoutChg chg="add del replId">
          <pc:chgData name="Epsa Kapur" userId="2333450e912c969a" providerId="LiveId" clId="{A2F6DC68-0632-4FBC-9913-9A5D04866134}" dt="2024-06-16T03:52:37.345" v="162" actId="26606"/>
          <pc:sldLayoutMkLst>
            <pc:docMk/>
            <pc:sldMasterMk cId="1104846026" sldId="2147483678"/>
            <pc:sldLayoutMk cId="1487323081" sldId="2147483684"/>
          </pc:sldLayoutMkLst>
        </pc:sldLayoutChg>
        <pc:sldLayoutChg chg="add del replId">
          <pc:chgData name="Epsa Kapur" userId="2333450e912c969a" providerId="LiveId" clId="{A2F6DC68-0632-4FBC-9913-9A5D04866134}" dt="2024-06-16T03:52:37.345" v="162" actId="26606"/>
          <pc:sldLayoutMkLst>
            <pc:docMk/>
            <pc:sldMasterMk cId="1104846026" sldId="2147483678"/>
            <pc:sldLayoutMk cId="1250845787" sldId="2147483685"/>
          </pc:sldLayoutMkLst>
        </pc:sldLayoutChg>
        <pc:sldLayoutChg chg="add del replId">
          <pc:chgData name="Epsa Kapur" userId="2333450e912c969a" providerId="LiveId" clId="{A2F6DC68-0632-4FBC-9913-9A5D04866134}" dt="2024-06-16T03:52:37.345" v="162" actId="26606"/>
          <pc:sldLayoutMkLst>
            <pc:docMk/>
            <pc:sldMasterMk cId="1104846026" sldId="2147483678"/>
            <pc:sldLayoutMk cId="1218286069" sldId="2147483686"/>
          </pc:sldLayoutMkLst>
        </pc:sldLayoutChg>
        <pc:sldLayoutChg chg="add del replId">
          <pc:chgData name="Epsa Kapur" userId="2333450e912c969a" providerId="LiveId" clId="{A2F6DC68-0632-4FBC-9913-9A5D04866134}" dt="2024-06-16T03:52:37.345" v="162" actId="26606"/>
          <pc:sldLayoutMkLst>
            <pc:docMk/>
            <pc:sldMasterMk cId="1104846026" sldId="2147483678"/>
            <pc:sldLayoutMk cId="2331721083" sldId="2147483687"/>
          </pc:sldLayoutMkLst>
        </pc:sldLayoutChg>
        <pc:sldLayoutChg chg="add del replId">
          <pc:chgData name="Epsa Kapur" userId="2333450e912c969a" providerId="LiveId" clId="{A2F6DC68-0632-4FBC-9913-9A5D04866134}" dt="2024-06-16T03:52:37.345" v="162" actId="26606"/>
          <pc:sldLayoutMkLst>
            <pc:docMk/>
            <pc:sldMasterMk cId="1104846026" sldId="2147483678"/>
            <pc:sldLayoutMk cId="2572008471" sldId="2147483688"/>
          </pc:sldLayoutMkLst>
        </pc:sldLayoutChg>
        <pc:sldLayoutChg chg="add del replId">
          <pc:chgData name="Epsa Kapur" userId="2333450e912c969a" providerId="LiveId" clId="{A2F6DC68-0632-4FBC-9913-9A5D04866134}" dt="2024-06-16T03:52:37.345" v="162" actId="26606"/>
          <pc:sldLayoutMkLst>
            <pc:docMk/>
            <pc:sldMasterMk cId="1104846026" sldId="2147483678"/>
            <pc:sldLayoutMk cId="2844520025" sldId="2147483689"/>
          </pc:sldLayoutMkLst>
        </pc:sldLayoutChg>
      </pc:sldMasterChg>
      <pc:sldMasterChg chg="add del replId addSldLayout delSldLayout">
        <pc:chgData name="Epsa Kapur" userId="2333450e912c969a" providerId="LiveId" clId="{A2F6DC68-0632-4FBC-9913-9A5D04866134}" dt="2024-06-16T03:50:13.948" v="114" actId="26606"/>
        <pc:sldMasterMkLst>
          <pc:docMk/>
          <pc:sldMasterMk cId="2148406528" sldId="2147483678"/>
        </pc:sldMasterMkLst>
        <pc:sldLayoutChg chg="add del replId">
          <pc:chgData name="Epsa Kapur" userId="2333450e912c969a" providerId="LiveId" clId="{A2F6DC68-0632-4FBC-9913-9A5D04866134}" dt="2024-06-16T03:50:13.948" v="114" actId="26606"/>
          <pc:sldLayoutMkLst>
            <pc:docMk/>
            <pc:sldMasterMk cId="2148406528" sldId="2147483678"/>
            <pc:sldLayoutMk cId="1551978788" sldId="2147483679"/>
          </pc:sldLayoutMkLst>
        </pc:sldLayoutChg>
        <pc:sldLayoutChg chg="add del replId">
          <pc:chgData name="Epsa Kapur" userId="2333450e912c969a" providerId="LiveId" clId="{A2F6DC68-0632-4FBC-9913-9A5D04866134}" dt="2024-06-16T03:50:13.948" v="114" actId="26606"/>
          <pc:sldLayoutMkLst>
            <pc:docMk/>
            <pc:sldMasterMk cId="2148406528" sldId="2147483678"/>
            <pc:sldLayoutMk cId="2255293782" sldId="2147483680"/>
          </pc:sldLayoutMkLst>
        </pc:sldLayoutChg>
        <pc:sldLayoutChg chg="add del replId">
          <pc:chgData name="Epsa Kapur" userId="2333450e912c969a" providerId="LiveId" clId="{A2F6DC68-0632-4FBC-9913-9A5D04866134}" dt="2024-06-16T03:50:13.948" v="114" actId="26606"/>
          <pc:sldLayoutMkLst>
            <pc:docMk/>
            <pc:sldMasterMk cId="2148406528" sldId="2147483678"/>
            <pc:sldLayoutMk cId="3192364534" sldId="2147483681"/>
          </pc:sldLayoutMkLst>
        </pc:sldLayoutChg>
        <pc:sldLayoutChg chg="add del replId">
          <pc:chgData name="Epsa Kapur" userId="2333450e912c969a" providerId="LiveId" clId="{A2F6DC68-0632-4FBC-9913-9A5D04866134}" dt="2024-06-16T03:50:13.948" v="114" actId="26606"/>
          <pc:sldLayoutMkLst>
            <pc:docMk/>
            <pc:sldMasterMk cId="2148406528" sldId="2147483678"/>
            <pc:sldLayoutMk cId="1859344263" sldId="2147483682"/>
          </pc:sldLayoutMkLst>
        </pc:sldLayoutChg>
        <pc:sldLayoutChg chg="add del replId">
          <pc:chgData name="Epsa Kapur" userId="2333450e912c969a" providerId="LiveId" clId="{A2F6DC68-0632-4FBC-9913-9A5D04866134}" dt="2024-06-16T03:50:13.948" v="114" actId="26606"/>
          <pc:sldLayoutMkLst>
            <pc:docMk/>
            <pc:sldMasterMk cId="2148406528" sldId="2147483678"/>
            <pc:sldLayoutMk cId="3498036273" sldId="2147483683"/>
          </pc:sldLayoutMkLst>
        </pc:sldLayoutChg>
        <pc:sldLayoutChg chg="add del replId">
          <pc:chgData name="Epsa Kapur" userId="2333450e912c969a" providerId="LiveId" clId="{A2F6DC68-0632-4FBC-9913-9A5D04866134}" dt="2024-06-16T03:50:13.948" v="114" actId="26606"/>
          <pc:sldLayoutMkLst>
            <pc:docMk/>
            <pc:sldMasterMk cId="2148406528" sldId="2147483678"/>
            <pc:sldLayoutMk cId="1845450892" sldId="2147483684"/>
          </pc:sldLayoutMkLst>
        </pc:sldLayoutChg>
        <pc:sldLayoutChg chg="add del replId">
          <pc:chgData name="Epsa Kapur" userId="2333450e912c969a" providerId="LiveId" clId="{A2F6DC68-0632-4FBC-9913-9A5D04866134}" dt="2024-06-16T03:50:13.948" v="114" actId="26606"/>
          <pc:sldLayoutMkLst>
            <pc:docMk/>
            <pc:sldMasterMk cId="2148406528" sldId="2147483678"/>
            <pc:sldLayoutMk cId="1865816283" sldId="2147483685"/>
          </pc:sldLayoutMkLst>
        </pc:sldLayoutChg>
        <pc:sldLayoutChg chg="add del replId">
          <pc:chgData name="Epsa Kapur" userId="2333450e912c969a" providerId="LiveId" clId="{A2F6DC68-0632-4FBC-9913-9A5D04866134}" dt="2024-06-16T03:50:13.948" v="114" actId="26606"/>
          <pc:sldLayoutMkLst>
            <pc:docMk/>
            <pc:sldMasterMk cId="2148406528" sldId="2147483678"/>
            <pc:sldLayoutMk cId="4189867730" sldId="2147483686"/>
          </pc:sldLayoutMkLst>
        </pc:sldLayoutChg>
        <pc:sldLayoutChg chg="add del replId">
          <pc:chgData name="Epsa Kapur" userId="2333450e912c969a" providerId="LiveId" clId="{A2F6DC68-0632-4FBC-9913-9A5D04866134}" dt="2024-06-16T03:50:13.948" v="114" actId="26606"/>
          <pc:sldLayoutMkLst>
            <pc:docMk/>
            <pc:sldMasterMk cId="2148406528" sldId="2147483678"/>
            <pc:sldLayoutMk cId="159740810" sldId="2147483687"/>
          </pc:sldLayoutMkLst>
        </pc:sldLayoutChg>
        <pc:sldLayoutChg chg="add del replId">
          <pc:chgData name="Epsa Kapur" userId="2333450e912c969a" providerId="LiveId" clId="{A2F6DC68-0632-4FBC-9913-9A5D04866134}" dt="2024-06-16T03:50:13.948" v="114" actId="26606"/>
          <pc:sldLayoutMkLst>
            <pc:docMk/>
            <pc:sldMasterMk cId="2148406528" sldId="2147483678"/>
            <pc:sldLayoutMk cId="1000897526" sldId="2147483688"/>
          </pc:sldLayoutMkLst>
        </pc:sldLayoutChg>
        <pc:sldLayoutChg chg="add del replId">
          <pc:chgData name="Epsa Kapur" userId="2333450e912c969a" providerId="LiveId" clId="{A2F6DC68-0632-4FBC-9913-9A5D04866134}" dt="2024-06-16T03:50:13.948" v="114" actId="26606"/>
          <pc:sldLayoutMkLst>
            <pc:docMk/>
            <pc:sldMasterMk cId="2148406528" sldId="2147483678"/>
            <pc:sldLayoutMk cId="3552394571" sldId="2147483689"/>
          </pc:sldLayoutMkLst>
        </pc:sldLayoutChg>
      </pc:sldMasterChg>
      <pc:sldMasterChg chg="add del replId addSldLayout delSldLayout">
        <pc:chgData name="Epsa Kapur" userId="2333450e912c969a" providerId="LiveId" clId="{A2F6DC68-0632-4FBC-9913-9A5D04866134}" dt="2024-06-16T03:49:35.775" v="106" actId="26606"/>
        <pc:sldMasterMkLst>
          <pc:docMk/>
          <pc:sldMasterMk cId="2406879388" sldId="2147483678"/>
        </pc:sldMasterMkLst>
        <pc:sldLayoutChg chg="add del replId">
          <pc:chgData name="Epsa Kapur" userId="2333450e912c969a" providerId="LiveId" clId="{A2F6DC68-0632-4FBC-9913-9A5D04866134}" dt="2024-06-16T03:49:35.775" v="106" actId="26606"/>
          <pc:sldLayoutMkLst>
            <pc:docMk/>
            <pc:sldMasterMk cId="2406879388" sldId="2147483678"/>
            <pc:sldLayoutMk cId="3616259070" sldId="2147483679"/>
          </pc:sldLayoutMkLst>
        </pc:sldLayoutChg>
        <pc:sldLayoutChg chg="add del replId">
          <pc:chgData name="Epsa Kapur" userId="2333450e912c969a" providerId="LiveId" clId="{A2F6DC68-0632-4FBC-9913-9A5D04866134}" dt="2024-06-16T03:49:35.775" v="106" actId="26606"/>
          <pc:sldLayoutMkLst>
            <pc:docMk/>
            <pc:sldMasterMk cId="2406879388" sldId="2147483678"/>
            <pc:sldLayoutMk cId="479260257" sldId="2147483680"/>
          </pc:sldLayoutMkLst>
        </pc:sldLayoutChg>
        <pc:sldLayoutChg chg="add del replId">
          <pc:chgData name="Epsa Kapur" userId="2333450e912c969a" providerId="LiveId" clId="{A2F6DC68-0632-4FBC-9913-9A5D04866134}" dt="2024-06-16T03:49:35.775" v="106" actId="26606"/>
          <pc:sldLayoutMkLst>
            <pc:docMk/>
            <pc:sldMasterMk cId="2406879388" sldId="2147483678"/>
            <pc:sldLayoutMk cId="507235338" sldId="2147483681"/>
          </pc:sldLayoutMkLst>
        </pc:sldLayoutChg>
        <pc:sldLayoutChg chg="add del replId">
          <pc:chgData name="Epsa Kapur" userId="2333450e912c969a" providerId="LiveId" clId="{A2F6DC68-0632-4FBC-9913-9A5D04866134}" dt="2024-06-16T03:49:35.775" v="106" actId="26606"/>
          <pc:sldLayoutMkLst>
            <pc:docMk/>
            <pc:sldMasterMk cId="2406879388" sldId="2147483678"/>
            <pc:sldLayoutMk cId="3281634119" sldId="2147483682"/>
          </pc:sldLayoutMkLst>
        </pc:sldLayoutChg>
        <pc:sldLayoutChg chg="add del replId">
          <pc:chgData name="Epsa Kapur" userId="2333450e912c969a" providerId="LiveId" clId="{A2F6DC68-0632-4FBC-9913-9A5D04866134}" dt="2024-06-16T03:49:35.775" v="106" actId="26606"/>
          <pc:sldLayoutMkLst>
            <pc:docMk/>
            <pc:sldMasterMk cId="2406879388" sldId="2147483678"/>
            <pc:sldLayoutMk cId="2835011992" sldId="2147483683"/>
          </pc:sldLayoutMkLst>
        </pc:sldLayoutChg>
        <pc:sldLayoutChg chg="add del replId">
          <pc:chgData name="Epsa Kapur" userId="2333450e912c969a" providerId="LiveId" clId="{A2F6DC68-0632-4FBC-9913-9A5D04866134}" dt="2024-06-16T03:49:35.775" v="106" actId="26606"/>
          <pc:sldLayoutMkLst>
            <pc:docMk/>
            <pc:sldMasterMk cId="2406879388" sldId="2147483678"/>
            <pc:sldLayoutMk cId="261607754" sldId="2147483684"/>
          </pc:sldLayoutMkLst>
        </pc:sldLayoutChg>
        <pc:sldLayoutChg chg="add del replId">
          <pc:chgData name="Epsa Kapur" userId="2333450e912c969a" providerId="LiveId" clId="{A2F6DC68-0632-4FBC-9913-9A5D04866134}" dt="2024-06-16T03:49:35.775" v="106" actId="26606"/>
          <pc:sldLayoutMkLst>
            <pc:docMk/>
            <pc:sldMasterMk cId="2406879388" sldId="2147483678"/>
            <pc:sldLayoutMk cId="1754824489" sldId="2147483685"/>
          </pc:sldLayoutMkLst>
        </pc:sldLayoutChg>
        <pc:sldLayoutChg chg="add del replId">
          <pc:chgData name="Epsa Kapur" userId="2333450e912c969a" providerId="LiveId" clId="{A2F6DC68-0632-4FBC-9913-9A5D04866134}" dt="2024-06-16T03:49:35.775" v="106" actId="26606"/>
          <pc:sldLayoutMkLst>
            <pc:docMk/>
            <pc:sldMasterMk cId="2406879388" sldId="2147483678"/>
            <pc:sldLayoutMk cId="3626881245" sldId="2147483686"/>
          </pc:sldLayoutMkLst>
        </pc:sldLayoutChg>
        <pc:sldLayoutChg chg="add del replId">
          <pc:chgData name="Epsa Kapur" userId="2333450e912c969a" providerId="LiveId" clId="{A2F6DC68-0632-4FBC-9913-9A5D04866134}" dt="2024-06-16T03:49:35.775" v="106" actId="26606"/>
          <pc:sldLayoutMkLst>
            <pc:docMk/>
            <pc:sldMasterMk cId="2406879388" sldId="2147483678"/>
            <pc:sldLayoutMk cId="2441159593" sldId="2147483687"/>
          </pc:sldLayoutMkLst>
        </pc:sldLayoutChg>
        <pc:sldLayoutChg chg="add del replId">
          <pc:chgData name="Epsa Kapur" userId="2333450e912c969a" providerId="LiveId" clId="{A2F6DC68-0632-4FBC-9913-9A5D04866134}" dt="2024-06-16T03:49:35.775" v="106" actId="26606"/>
          <pc:sldLayoutMkLst>
            <pc:docMk/>
            <pc:sldMasterMk cId="2406879388" sldId="2147483678"/>
            <pc:sldLayoutMk cId="1384357415" sldId="2147483688"/>
          </pc:sldLayoutMkLst>
        </pc:sldLayoutChg>
        <pc:sldLayoutChg chg="add del replId">
          <pc:chgData name="Epsa Kapur" userId="2333450e912c969a" providerId="LiveId" clId="{A2F6DC68-0632-4FBC-9913-9A5D04866134}" dt="2024-06-16T03:49:35.775" v="106" actId="26606"/>
          <pc:sldLayoutMkLst>
            <pc:docMk/>
            <pc:sldMasterMk cId="2406879388" sldId="2147483678"/>
            <pc:sldLayoutMk cId="3389670961" sldId="2147483689"/>
          </pc:sldLayoutMkLst>
        </pc:sldLayoutChg>
      </pc:sldMasterChg>
      <pc:sldMasterChg chg="add del addSldLayout delSldLayout">
        <pc:chgData name="Epsa Kapur" userId="2333450e912c969a" providerId="LiveId" clId="{A2F6DC68-0632-4FBC-9913-9A5D04866134}" dt="2024-06-16T03:51:00.088" v="128" actId="26606"/>
        <pc:sldMasterMkLst>
          <pc:docMk/>
          <pc:sldMasterMk cId="791180840" sldId="2147483685"/>
        </pc:sldMasterMkLst>
        <pc:sldLayoutChg chg="add del">
          <pc:chgData name="Epsa Kapur" userId="2333450e912c969a" providerId="LiveId" clId="{A2F6DC68-0632-4FBC-9913-9A5D04866134}" dt="2024-06-16T03:51:00.088" v="128" actId="26606"/>
          <pc:sldLayoutMkLst>
            <pc:docMk/>
            <pc:sldMasterMk cId="791180840" sldId="2147483685"/>
            <pc:sldLayoutMk cId="3532162399" sldId="2147483678"/>
          </pc:sldLayoutMkLst>
        </pc:sldLayoutChg>
        <pc:sldLayoutChg chg="add del">
          <pc:chgData name="Epsa Kapur" userId="2333450e912c969a" providerId="LiveId" clId="{A2F6DC68-0632-4FBC-9913-9A5D04866134}" dt="2024-06-16T03:51:00.088" v="128" actId="26606"/>
          <pc:sldLayoutMkLst>
            <pc:docMk/>
            <pc:sldMasterMk cId="791180840" sldId="2147483685"/>
            <pc:sldLayoutMk cId="421908778" sldId="2147483679"/>
          </pc:sldLayoutMkLst>
        </pc:sldLayoutChg>
        <pc:sldLayoutChg chg="add del">
          <pc:chgData name="Epsa Kapur" userId="2333450e912c969a" providerId="LiveId" clId="{A2F6DC68-0632-4FBC-9913-9A5D04866134}" dt="2024-06-16T03:51:00.088" v="128" actId="26606"/>
          <pc:sldLayoutMkLst>
            <pc:docMk/>
            <pc:sldMasterMk cId="791180840" sldId="2147483685"/>
            <pc:sldLayoutMk cId="2322897929" sldId="2147483680"/>
          </pc:sldLayoutMkLst>
        </pc:sldLayoutChg>
        <pc:sldLayoutChg chg="add del">
          <pc:chgData name="Epsa Kapur" userId="2333450e912c969a" providerId="LiveId" clId="{A2F6DC68-0632-4FBC-9913-9A5D04866134}" dt="2024-06-16T03:51:00.088" v="128" actId="26606"/>
          <pc:sldLayoutMkLst>
            <pc:docMk/>
            <pc:sldMasterMk cId="791180840" sldId="2147483685"/>
            <pc:sldLayoutMk cId="123067764" sldId="2147483681"/>
          </pc:sldLayoutMkLst>
        </pc:sldLayoutChg>
        <pc:sldLayoutChg chg="add del">
          <pc:chgData name="Epsa Kapur" userId="2333450e912c969a" providerId="LiveId" clId="{A2F6DC68-0632-4FBC-9913-9A5D04866134}" dt="2024-06-16T03:51:00.088" v="128" actId="26606"/>
          <pc:sldLayoutMkLst>
            <pc:docMk/>
            <pc:sldMasterMk cId="791180840" sldId="2147483685"/>
            <pc:sldLayoutMk cId="133142789" sldId="2147483682"/>
          </pc:sldLayoutMkLst>
        </pc:sldLayoutChg>
        <pc:sldLayoutChg chg="add del">
          <pc:chgData name="Epsa Kapur" userId="2333450e912c969a" providerId="LiveId" clId="{A2F6DC68-0632-4FBC-9913-9A5D04866134}" dt="2024-06-16T03:51:00.088" v="128" actId="26606"/>
          <pc:sldLayoutMkLst>
            <pc:docMk/>
            <pc:sldMasterMk cId="791180840" sldId="2147483685"/>
            <pc:sldLayoutMk cId="3093673779" sldId="2147483683"/>
          </pc:sldLayoutMkLst>
        </pc:sldLayoutChg>
        <pc:sldLayoutChg chg="add del">
          <pc:chgData name="Epsa Kapur" userId="2333450e912c969a" providerId="LiveId" clId="{A2F6DC68-0632-4FBC-9913-9A5D04866134}" dt="2024-06-16T03:51:00.088" v="128" actId="26606"/>
          <pc:sldLayoutMkLst>
            <pc:docMk/>
            <pc:sldMasterMk cId="791180840" sldId="2147483685"/>
            <pc:sldLayoutMk cId="752701067" sldId="2147483684"/>
          </pc:sldLayoutMkLst>
        </pc:sldLayoutChg>
        <pc:sldLayoutChg chg="add del replId">
          <pc:chgData name="Epsa Kapur" userId="2333450e912c969a" providerId="LiveId" clId="{A2F6DC68-0632-4FBC-9913-9A5D04866134}" dt="2024-06-16T03:51:00.088" v="128" actId="26606"/>
          <pc:sldLayoutMkLst>
            <pc:docMk/>
            <pc:sldMasterMk cId="791180840" sldId="2147483685"/>
            <pc:sldLayoutMk cId="234923336" sldId="2147483686"/>
          </pc:sldLayoutMkLst>
        </pc:sldLayoutChg>
        <pc:sldLayoutChg chg="add del replId">
          <pc:chgData name="Epsa Kapur" userId="2333450e912c969a" providerId="LiveId" clId="{A2F6DC68-0632-4FBC-9913-9A5D04866134}" dt="2024-06-16T03:51:00.088" v="128" actId="26606"/>
          <pc:sldLayoutMkLst>
            <pc:docMk/>
            <pc:sldMasterMk cId="791180840" sldId="2147483685"/>
            <pc:sldLayoutMk cId="1385513096" sldId="2147483687"/>
          </pc:sldLayoutMkLst>
        </pc:sldLayoutChg>
        <pc:sldLayoutChg chg="add del replId">
          <pc:chgData name="Epsa Kapur" userId="2333450e912c969a" providerId="LiveId" clId="{A2F6DC68-0632-4FBC-9913-9A5D04866134}" dt="2024-06-16T03:51:00.088" v="128" actId="26606"/>
          <pc:sldLayoutMkLst>
            <pc:docMk/>
            <pc:sldMasterMk cId="791180840" sldId="2147483685"/>
            <pc:sldLayoutMk cId="1589601038" sldId="2147483688"/>
          </pc:sldLayoutMkLst>
        </pc:sldLayoutChg>
        <pc:sldLayoutChg chg="add del replId">
          <pc:chgData name="Epsa Kapur" userId="2333450e912c969a" providerId="LiveId" clId="{A2F6DC68-0632-4FBC-9913-9A5D04866134}" dt="2024-06-16T03:51:00.088" v="128" actId="26606"/>
          <pc:sldLayoutMkLst>
            <pc:docMk/>
            <pc:sldMasterMk cId="791180840" sldId="2147483685"/>
            <pc:sldLayoutMk cId="211737430" sldId="2147483689"/>
          </pc:sldLayoutMkLst>
        </pc:sldLayoutChg>
      </pc:sldMasterChg>
      <pc:sldMasterChg chg="add del addSldLayout delSldLayout">
        <pc:chgData name="Epsa Kapur" userId="2333450e912c969a" providerId="LiveId" clId="{A2F6DC68-0632-4FBC-9913-9A5D04866134}" dt="2024-06-16T03:55:07.939" v="229" actId="26606"/>
        <pc:sldMasterMkLst>
          <pc:docMk/>
          <pc:sldMasterMk cId="2024389601" sldId="2147483685"/>
        </pc:sldMasterMkLst>
        <pc:sldLayoutChg chg="add del">
          <pc:chgData name="Epsa Kapur" userId="2333450e912c969a" providerId="LiveId" clId="{A2F6DC68-0632-4FBC-9913-9A5D04866134}" dt="2024-06-16T03:55:07.939" v="229" actId="26606"/>
          <pc:sldLayoutMkLst>
            <pc:docMk/>
            <pc:sldMasterMk cId="2024389601" sldId="2147483685"/>
            <pc:sldLayoutMk cId="3616144339" sldId="2147483678"/>
          </pc:sldLayoutMkLst>
        </pc:sldLayoutChg>
        <pc:sldLayoutChg chg="add del">
          <pc:chgData name="Epsa Kapur" userId="2333450e912c969a" providerId="LiveId" clId="{A2F6DC68-0632-4FBC-9913-9A5D04866134}" dt="2024-06-16T03:55:07.939" v="229" actId="26606"/>
          <pc:sldLayoutMkLst>
            <pc:docMk/>
            <pc:sldMasterMk cId="2024389601" sldId="2147483685"/>
            <pc:sldLayoutMk cId="1127055561" sldId="2147483679"/>
          </pc:sldLayoutMkLst>
        </pc:sldLayoutChg>
        <pc:sldLayoutChg chg="add del">
          <pc:chgData name="Epsa Kapur" userId="2333450e912c969a" providerId="LiveId" clId="{A2F6DC68-0632-4FBC-9913-9A5D04866134}" dt="2024-06-16T03:55:07.939" v="229" actId="26606"/>
          <pc:sldLayoutMkLst>
            <pc:docMk/>
            <pc:sldMasterMk cId="2024389601" sldId="2147483685"/>
            <pc:sldLayoutMk cId="2690305520" sldId="2147483680"/>
          </pc:sldLayoutMkLst>
        </pc:sldLayoutChg>
        <pc:sldLayoutChg chg="add del">
          <pc:chgData name="Epsa Kapur" userId="2333450e912c969a" providerId="LiveId" clId="{A2F6DC68-0632-4FBC-9913-9A5D04866134}" dt="2024-06-16T03:55:07.939" v="229" actId="26606"/>
          <pc:sldLayoutMkLst>
            <pc:docMk/>
            <pc:sldMasterMk cId="2024389601" sldId="2147483685"/>
            <pc:sldLayoutMk cId="3215585086" sldId="2147483681"/>
          </pc:sldLayoutMkLst>
        </pc:sldLayoutChg>
        <pc:sldLayoutChg chg="add del">
          <pc:chgData name="Epsa Kapur" userId="2333450e912c969a" providerId="LiveId" clId="{A2F6DC68-0632-4FBC-9913-9A5D04866134}" dt="2024-06-16T03:55:07.939" v="229" actId="26606"/>
          <pc:sldLayoutMkLst>
            <pc:docMk/>
            <pc:sldMasterMk cId="2024389601" sldId="2147483685"/>
            <pc:sldLayoutMk cId="2833561429" sldId="2147483682"/>
          </pc:sldLayoutMkLst>
        </pc:sldLayoutChg>
        <pc:sldLayoutChg chg="add del">
          <pc:chgData name="Epsa Kapur" userId="2333450e912c969a" providerId="LiveId" clId="{A2F6DC68-0632-4FBC-9913-9A5D04866134}" dt="2024-06-16T03:55:07.939" v="229" actId="26606"/>
          <pc:sldLayoutMkLst>
            <pc:docMk/>
            <pc:sldMasterMk cId="2024389601" sldId="2147483685"/>
            <pc:sldLayoutMk cId="2310625949" sldId="2147483683"/>
          </pc:sldLayoutMkLst>
        </pc:sldLayoutChg>
        <pc:sldLayoutChg chg="add del">
          <pc:chgData name="Epsa Kapur" userId="2333450e912c969a" providerId="LiveId" clId="{A2F6DC68-0632-4FBC-9913-9A5D04866134}" dt="2024-06-16T03:55:07.939" v="229" actId="26606"/>
          <pc:sldLayoutMkLst>
            <pc:docMk/>
            <pc:sldMasterMk cId="2024389601" sldId="2147483685"/>
            <pc:sldLayoutMk cId="352662981" sldId="2147483684"/>
          </pc:sldLayoutMkLst>
        </pc:sldLayoutChg>
        <pc:sldLayoutChg chg="add del replId">
          <pc:chgData name="Epsa Kapur" userId="2333450e912c969a" providerId="LiveId" clId="{A2F6DC68-0632-4FBC-9913-9A5D04866134}" dt="2024-06-16T03:55:07.939" v="229" actId="26606"/>
          <pc:sldLayoutMkLst>
            <pc:docMk/>
            <pc:sldMasterMk cId="2024389601" sldId="2147483685"/>
            <pc:sldLayoutMk cId="905076578" sldId="2147483686"/>
          </pc:sldLayoutMkLst>
        </pc:sldLayoutChg>
        <pc:sldLayoutChg chg="add del replId">
          <pc:chgData name="Epsa Kapur" userId="2333450e912c969a" providerId="LiveId" clId="{A2F6DC68-0632-4FBC-9913-9A5D04866134}" dt="2024-06-16T03:55:07.939" v="229" actId="26606"/>
          <pc:sldLayoutMkLst>
            <pc:docMk/>
            <pc:sldMasterMk cId="2024389601" sldId="2147483685"/>
            <pc:sldLayoutMk cId="1873219301" sldId="2147483687"/>
          </pc:sldLayoutMkLst>
        </pc:sldLayoutChg>
        <pc:sldLayoutChg chg="add del replId">
          <pc:chgData name="Epsa Kapur" userId="2333450e912c969a" providerId="LiveId" clId="{A2F6DC68-0632-4FBC-9913-9A5D04866134}" dt="2024-06-16T03:55:07.939" v="229" actId="26606"/>
          <pc:sldLayoutMkLst>
            <pc:docMk/>
            <pc:sldMasterMk cId="2024389601" sldId="2147483685"/>
            <pc:sldLayoutMk cId="2235385911" sldId="2147483688"/>
          </pc:sldLayoutMkLst>
        </pc:sldLayoutChg>
        <pc:sldLayoutChg chg="add del replId">
          <pc:chgData name="Epsa Kapur" userId="2333450e912c969a" providerId="LiveId" clId="{A2F6DC68-0632-4FBC-9913-9A5D04866134}" dt="2024-06-16T03:55:07.939" v="229" actId="26606"/>
          <pc:sldLayoutMkLst>
            <pc:docMk/>
            <pc:sldMasterMk cId="2024389601" sldId="2147483685"/>
            <pc:sldLayoutMk cId="3010289497" sldId="2147483689"/>
          </pc:sldLayoutMkLst>
        </pc:sldLayoutChg>
      </pc:sldMasterChg>
      <pc:sldMasterChg chg="add del addSldLayout delSldLayout">
        <pc:chgData name="Epsa Kapur" userId="2333450e912c969a" providerId="LiveId" clId="{A2F6DC68-0632-4FBC-9913-9A5D04866134}" dt="2024-06-16T03:49:50.922" v="110" actId="26606"/>
        <pc:sldMasterMkLst>
          <pc:docMk/>
          <pc:sldMasterMk cId="3931493419" sldId="2147483685"/>
        </pc:sldMasterMkLst>
        <pc:sldLayoutChg chg="add del">
          <pc:chgData name="Epsa Kapur" userId="2333450e912c969a" providerId="LiveId" clId="{A2F6DC68-0632-4FBC-9913-9A5D04866134}" dt="2024-06-16T03:49:50.922" v="110" actId="26606"/>
          <pc:sldLayoutMkLst>
            <pc:docMk/>
            <pc:sldMasterMk cId="3931493419" sldId="2147483685"/>
            <pc:sldLayoutMk cId="2704778223" sldId="2147483678"/>
          </pc:sldLayoutMkLst>
        </pc:sldLayoutChg>
        <pc:sldLayoutChg chg="add del">
          <pc:chgData name="Epsa Kapur" userId="2333450e912c969a" providerId="LiveId" clId="{A2F6DC68-0632-4FBC-9913-9A5D04866134}" dt="2024-06-16T03:49:50.922" v="110" actId="26606"/>
          <pc:sldLayoutMkLst>
            <pc:docMk/>
            <pc:sldMasterMk cId="3931493419" sldId="2147483685"/>
            <pc:sldLayoutMk cId="2692868887" sldId="2147483679"/>
          </pc:sldLayoutMkLst>
        </pc:sldLayoutChg>
        <pc:sldLayoutChg chg="add del">
          <pc:chgData name="Epsa Kapur" userId="2333450e912c969a" providerId="LiveId" clId="{A2F6DC68-0632-4FBC-9913-9A5D04866134}" dt="2024-06-16T03:49:50.922" v="110" actId="26606"/>
          <pc:sldLayoutMkLst>
            <pc:docMk/>
            <pc:sldMasterMk cId="3931493419" sldId="2147483685"/>
            <pc:sldLayoutMk cId="3376000410" sldId="2147483680"/>
          </pc:sldLayoutMkLst>
        </pc:sldLayoutChg>
        <pc:sldLayoutChg chg="add del">
          <pc:chgData name="Epsa Kapur" userId="2333450e912c969a" providerId="LiveId" clId="{A2F6DC68-0632-4FBC-9913-9A5D04866134}" dt="2024-06-16T03:49:50.922" v="110" actId="26606"/>
          <pc:sldLayoutMkLst>
            <pc:docMk/>
            <pc:sldMasterMk cId="3931493419" sldId="2147483685"/>
            <pc:sldLayoutMk cId="243882125" sldId="2147483681"/>
          </pc:sldLayoutMkLst>
        </pc:sldLayoutChg>
        <pc:sldLayoutChg chg="add del">
          <pc:chgData name="Epsa Kapur" userId="2333450e912c969a" providerId="LiveId" clId="{A2F6DC68-0632-4FBC-9913-9A5D04866134}" dt="2024-06-16T03:49:50.922" v="110" actId="26606"/>
          <pc:sldLayoutMkLst>
            <pc:docMk/>
            <pc:sldMasterMk cId="3931493419" sldId="2147483685"/>
            <pc:sldLayoutMk cId="4200406742" sldId="2147483682"/>
          </pc:sldLayoutMkLst>
        </pc:sldLayoutChg>
        <pc:sldLayoutChg chg="add del">
          <pc:chgData name="Epsa Kapur" userId="2333450e912c969a" providerId="LiveId" clId="{A2F6DC68-0632-4FBC-9913-9A5D04866134}" dt="2024-06-16T03:49:50.922" v="110" actId="26606"/>
          <pc:sldLayoutMkLst>
            <pc:docMk/>
            <pc:sldMasterMk cId="3931493419" sldId="2147483685"/>
            <pc:sldLayoutMk cId="1877482264" sldId="2147483683"/>
          </pc:sldLayoutMkLst>
        </pc:sldLayoutChg>
        <pc:sldLayoutChg chg="add del">
          <pc:chgData name="Epsa Kapur" userId="2333450e912c969a" providerId="LiveId" clId="{A2F6DC68-0632-4FBC-9913-9A5D04866134}" dt="2024-06-16T03:49:50.922" v="110" actId="26606"/>
          <pc:sldLayoutMkLst>
            <pc:docMk/>
            <pc:sldMasterMk cId="3931493419" sldId="2147483685"/>
            <pc:sldLayoutMk cId="3324457723" sldId="2147483684"/>
          </pc:sldLayoutMkLst>
        </pc:sldLayoutChg>
        <pc:sldLayoutChg chg="add del replId">
          <pc:chgData name="Epsa Kapur" userId="2333450e912c969a" providerId="LiveId" clId="{A2F6DC68-0632-4FBC-9913-9A5D04866134}" dt="2024-06-16T03:49:50.922" v="110" actId="26606"/>
          <pc:sldLayoutMkLst>
            <pc:docMk/>
            <pc:sldMasterMk cId="3931493419" sldId="2147483685"/>
            <pc:sldLayoutMk cId="4070873126" sldId="2147483686"/>
          </pc:sldLayoutMkLst>
        </pc:sldLayoutChg>
        <pc:sldLayoutChg chg="add del replId">
          <pc:chgData name="Epsa Kapur" userId="2333450e912c969a" providerId="LiveId" clId="{A2F6DC68-0632-4FBC-9913-9A5D04866134}" dt="2024-06-16T03:49:50.922" v="110" actId="26606"/>
          <pc:sldLayoutMkLst>
            <pc:docMk/>
            <pc:sldMasterMk cId="3931493419" sldId="2147483685"/>
            <pc:sldLayoutMk cId="4185714189" sldId="2147483687"/>
          </pc:sldLayoutMkLst>
        </pc:sldLayoutChg>
        <pc:sldLayoutChg chg="add del replId">
          <pc:chgData name="Epsa Kapur" userId="2333450e912c969a" providerId="LiveId" clId="{A2F6DC68-0632-4FBC-9913-9A5D04866134}" dt="2024-06-16T03:49:50.922" v="110" actId="26606"/>
          <pc:sldLayoutMkLst>
            <pc:docMk/>
            <pc:sldMasterMk cId="3931493419" sldId="2147483685"/>
            <pc:sldLayoutMk cId="2151759721" sldId="2147483688"/>
          </pc:sldLayoutMkLst>
        </pc:sldLayoutChg>
        <pc:sldLayoutChg chg="add del replId">
          <pc:chgData name="Epsa Kapur" userId="2333450e912c969a" providerId="LiveId" clId="{A2F6DC68-0632-4FBC-9913-9A5D04866134}" dt="2024-06-16T03:49:50.922" v="110" actId="26606"/>
          <pc:sldLayoutMkLst>
            <pc:docMk/>
            <pc:sldMasterMk cId="3931493419" sldId="2147483685"/>
            <pc:sldLayoutMk cId="1041865883" sldId="2147483689"/>
          </pc:sldLayoutMkLst>
        </pc:sldLayoutChg>
      </pc:sldMasterChg>
      <pc:sldMasterChg chg="add replId addSldLayout">
        <pc:chgData name="Epsa Kapur" userId="2333450e912c969a" providerId="LiveId" clId="{A2F6DC68-0632-4FBC-9913-9A5D04866134}" dt="2024-06-16T03:55:07.939" v="229" actId="26606"/>
        <pc:sldMasterMkLst>
          <pc:docMk/>
          <pc:sldMasterMk cId="1206421480" sldId="2147483690"/>
        </pc:sldMasterMkLst>
        <pc:sldLayoutChg chg="add">
          <pc:chgData name="Epsa Kapur" userId="2333450e912c969a" providerId="LiveId" clId="{A2F6DC68-0632-4FBC-9913-9A5D04866134}" dt="2024-06-16T03:55:07.939" v="229" actId="26606"/>
          <pc:sldLayoutMkLst>
            <pc:docMk/>
            <pc:sldMasterMk cId="1206421480" sldId="2147483690"/>
            <pc:sldLayoutMk cId="442285821" sldId="2147483691"/>
          </pc:sldLayoutMkLst>
        </pc:sldLayoutChg>
        <pc:sldLayoutChg chg="add">
          <pc:chgData name="Epsa Kapur" userId="2333450e912c969a" providerId="LiveId" clId="{A2F6DC68-0632-4FBC-9913-9A5D04866134}" dt="2024-06-16T03:55:07.939" v="229" actId="26606"/>
          <pc:sldLayoutMkLst>
            <pc:docMk/>
            <pc:sldMasterMk cId="1206421480" sldId="2147483690"/>
            <pc:sldLayoutMk cId="2867994701" sldId="2147483692"/>
          </pc:sldLayoutMkLst>
        </pc:sldLayoutChg>
        <pc:sldLayoutChg chg="add">
          <pc:chgData name="Epsa Kapur" userId="2333450e912c969a" providerId="LiveId" clId="{A2F6DC68-0632-4FBC-9913-9A5D04866134}" dt="2024-06-16T03:55:07.939" v="229" actId="26606"/>
          <pc:sldLayoutMkLst>
            <pc:docMk/>
            <pc:sldMasterMk cId="1206421480" sldId="2147483690"/>
            <pc:sldLayoutMk cId="3179115321" sldId="2147483693"/>
          </pc:sldLayoutMkLst>
        </pc:sldLayoutChg>
        <pc:sldLayoutChg chg="add">
          <pc:chgData name="Epsa Kapur" userId="2333450e912c969a" providerId="LiveId" clId="{A2F6DC68-0632-4FBC-9913-9A5D04866134}" dt="2024-06-16T03:55:07.939" v="229" actId="26606"/>
          <pc:sldLayoutMkLst>
            <pc:docMk/>
            <pc:sldMasterMk cId="1206421480" sldId="2147483690"/>
            <pc:sldLayoutMk cId="1175652950" sldId="2147483694"/>
          </pc:sldLayoutMkLst>
        </pc:sldLayoutChg>
        <pc:sldLayoutChg chg="add">
          <pc:chgData name="Epsa Kapur" userId="2333450e912c969a" providerId="LiveId" clId="{A2F6DC68-0632-4FBC-9913-9A5D04866134}" dt="2024-06-16T03:55:07.939" v="229" actId="26606"/>
          <pc:sldLayoutMkLst>
            <pc:docMk/>
            <pc:sldMasterMk cId="1206421480" sldId="2147483690"/>
            <pc:sldLayoutMk cId="3601236591" sldId="2147483695"/>
          </pc:sldLayoutMkLst>
        </pc:sldLayoutChg>
        <pc:sldLayoutChg chg="add">
          <pc:chgData name="Epsa Kapur" userId="2333450e912c969a" providerId="LiveId" clId="{A2F6DC68-0632-4FBC-9913-9A5D04866134}" dt="2024-06-16T03:55:07.939" v="229" actId="26606"/>
          <pc:sldLayoutMkLst>
            <pc:docMk/>
            <pc:sldMasterMk cId="1206421480" sldId="2147483690"/>
            <pc:sldLayoutMk cId="1065374919" sldId="2147483696"/>
          </pc:sldLayoutMkLst>
        </pc:sldLayoutChg>
        <pc:sldLayoutChg chg="add">
          <pc:chgData name="Epsa Kapur" userId="2333450e912c969a" providerId="LiveId" clId="{A2F6DC68-0632-4FBC-9913-9A5D04866134}" dt="2024-06-16T03:55:07.939" v="229" actId="26606"/>
          <pc:sldLayoutMkLst>
            <pc:docMk/>
            <pc:sldMasterMk cId="1206421480" sldId="2147483690"/>
            <pc:sldLayoutMk cId="349458773" sldId="2147483697"/>
          </pc:sldLayoutMkLst>
        </pc:sldLayoutChg>
        <pc:sldLayoutChg chg="add replId">
          <pc:chgData name="Epsa Kapur" userId="2333450e912c969a" providerId="LiveId" clId="{A2F6DC68-0632-4FBC-9913-9A5D04866134}" dt="2024-06-16T03:55:07.939" v="229" actId="26606"/>
          <pc:sldLayoutMkLst>
            <pc:docMk/>
            <pc:sldMasterMk cId="1206421480" sldId="2147483690"/>
            <pc:sldLayoutMk cId="542487349" sldId="2147483698"/>
          </pc:sldLayoutMkLst>
        </pc:sldLayoutChg>
        <pc:sldLayoutChg chg="add replId">
          <pc:chgData name="Epsa Kapur" userId="2333450e912c969a" providerId="LiveId" clId="{A2F6DC68-0632-4FBC-9913-9A5D04866134}" dt="2024-06-16T03:55:07.939" v="229" actId="26606"/>
          <pc:sldLayoutMkLst>
            <pc:docMk/>
            <pc:sldMasterMk cId="1206421480" sldId="2147483690"/>
            <pc:sldLayoutMk cId="1163037970" sldId="2147483699"/>
          </pc:sldLayoutMkLst>
        </pc:sldLayoutChg>
        <pc:sldLayoutChg chg="add replId">
          <pc:chgData name="Epsa Kapur" userId="2333450e912c969a" providerId="LiveId" clId="{A2F6DC68-0632-4FBC-9913-9A5D04866134}" dt="2024-06-16T03:55:07.939" v="229" actId="26606"/>
          <pc:sldLayoutMkLst>
            <pc:docMk/>
            <pc:sldMasterMk cId="1206421480" sldId="2147483690"/>
            <pc:sldLayoutMk cId="2764545581" sldId="2147483700"/>
          </pc:sldLayoutMkLst>
        </pc:sldLayoutChg>
        <pc:sldLayoutChg chg="add replId">
          <pc:chgData name="Epsa Kapur" userId="2333450e912c969a" providerId="LiveId" clId="{A2F6DC68-0632-4FBC-9913-9A5D04866134}" dt="2024-06-16T03:55:07.939" v="229" actId="26606"/>
          <pc:sldLayoutMkLst>
            <pc:docMk/>
            <pc:sldMasterMk cId="1206421480" sldId="2147483690"/>
            <pc:sldLayoutMk cId="2777395209" sldId="2147483701"/>
          </pc:sldLayoutMkLst>
        </pc:sldLayoutChg>
      </pc:sldMasterChg>
      <pc:sldMasterChg chg="add del replId addSldLayout delSldLayout">
        <pc:chgData name="Epsa Kapur" userId="2333450e912c969a" providerId="LiveId" clId="{A2F6DC68-0632-4FBC-9913-9A5D04866134}" dt="2024-06-16T03:54:42.859" v="222" actId="26606"/>
        <pc:sldMasterMkLst>
          <pc:docMk/>
          <pc:sldMasterMk cId="1225866772" sldId="2147483690"/>
        </pc:sldMasterMkLst>
        <pc:sldLayoutChg chg="add del">
          <pc:chgData name="Epsa Kapur" userId="2333450e912c969a" providerId="LiveId" clId="{A2F6DC68-0632-4FBC-9913-9A5D04866134}" dt="2024-06-16T03:54:42.859" v="222" actId="26606"/>
          <pc:sldLayoutMkLst>
            <pc:docMk/>
            <pc:sldMasterMk cId="1225866772" sldId="2147483690"/>
            <pc:sldLayoutMk cId="2923213778" sldId="2147483691"/>
          </pc:sldLayoutMkLst>
        </pc:sldLayoutChg>
        <pc:sldLayoutChg chg="add del">
          <pc:chgData name="Epsa Kapur" userId="2333450e912c969a" providerId="LiveId" clId="{A2F6DC68-0632-4FBC-9913-9A5D04866134}" dt="2024-06-16T03:54:42.859" v="222" actId="26606"/>
          <pc:sldLayoutMkLst>
            <pc:docMk/>
            <pc:sldMasterMk cId="1225866772" sldId="2147483690"/>
            <pc:sldLayoutMk cId="573763818" sldId="2147483692"/>
          </pc:sldLayoutMkLst>
        </pc:sldLayoutChg>
        <pc:sldLayoutChg chg="add del">
          <pc:chgData name="Epsa Kapur" userId="2333450e912c969a" providerId="LiveId" clId="{A2F6DC68-0632-4FBC-9913-9A5D04866134}" dt="2024-06-16T03:54:42.859" v="222" actId="26606"/>
          <pc:sldLayoutMkLst>
            <pc:docMk/>
            <pc:sldMasterMk cId="1225866772" sldId="2147483690"/>
            <pc:sldLayoutMk cId="3834393836" sldId="2147483693"/>
          </pc:sldLayoutMkLst>
        </pc:sldLayoutChg>
        <pc:sldLayoutChg chg="add del">
          <pc:chgData name="Epsa Kapur" userId="2333450e912c969a" providerId="LiveId" clId="{A2F6DC68-0632-4FBC-9913-9A5D04866134}" dt="2024-06-16T03:54:42.859" v="222" actId="26606"/>
          <pc:sldLayoutMkLst>
            <pc:docMk/>
            <pc:sldMasterMk cId="1225866772" sldId="2147483690"/>
            <pc:sldLayoutMk cId="3885865086" sldId="2147483694"/>
          </pc:sldLayoutMkLst>
        </pc:sldLayoutChg>
        <pc:sldLayoutChg chg="add del">
          <pc:chgData name="Epsa Kapur" userId="2333450e912c969a" providerId="LiveId" clId="{A2F6DC68-0632-4FBC-9913-9A5D04866134}" dt="2024-06-16T03:54:42.859" v="222" actId="26606"/>
          <pc:sldLayoutMkLst>
            <pc:docMk/>
            <pc:sldMasterMk cId="1225866772" sldId="2147483690"/>
            <pc:sldLayoutMk cId="2439548530" sldId="2147483695"/>
          </pc:sldLayoutMkLst>
        </pc:sldLayoutChg>
        <pc:sldLayoutChg chg="add del">
          <pc:chgData name="Epsa Kapur" userId="2333450e912c969a" providerId="LiveId" clId="{A2F6DC68-0632-4FBC-9913-9A5D04866134}" dt="2024-06-16T03:54:42.859" v="222" actId="26606"/>
          <pc:sldLayoutMkLst>
            <pc:docMk/>
            <pc:sldMasterMk cId="1225866772" sldId="2147483690"/>
            <pc:sldLayoutMk cId="2345515597" sldId="2147483696"/>
          </pc:sldLayoutMkLst>
        </pc:sldLayoutChg>
        <pc:sldLayoutChg chg="add del">
          <pc:chgData name="Epsa Kapur" userId="2333450e912c969a" providerId="LiveId" clId="{A2F6DC68-0632-4FBC-9913-9A5D04866134}" dt="2024-06-16T03:54:42.859" v="222" actId="26606"/>
          <pc:sldLayoutMkLst>
            <pc:docMk/>
            <pc:sldMasterMk cId="1225866772" sldId="2147483690"/>
            <pc:sldLayoutMk cId="3777544704" sldId="2147483697"/>
          </pc:sldLayoutMkLst>
        </pc:sldLayoutChg>
        <pc:sldLayoutChg chg="add del replId">
          <pc:chgData name="Epsa Kapur" userId="2333450e912c969a" providerId="LiveId" clId="{A2F6DC68-0632-4FBC-9913-9A5D04866134}" dt="2024-06-16T03:54:42.859" v="222" actId="26606"/>
          <pc:sldLayoutMkLst>
            <pc:docMk/>
            <pc:sldMasterMk cId="1225866772" sldId="2147483690"/>
            <pc:sldLayoutMk cId="1947869029" sldId="2147483698"/>
          </pc:sldLayoutMkLst>
        </pc:sldLayoutChg>
        <pc:sldLayoutChg chg="add del replId">
          <pc:chgData name="Epsa Kapur" userId="2333450e912c969a" providerId="LiveId" clId="{A2F6DC68-0632-4FBC-9913-9A5D04866134}" dt="2024-06-16T03:54:42.859" v="222" actId="26606"/>
          <pc:sldLayoutMkLst>
            <pc:docMk/>
            <pc:sldMasterMk cId="1225866772" sldId="2147483690"/>
            <pc:sldLayoutMk cId="554698519" sldId="2147483699"/>
          </pc:sldLayoutMkLst>
        </pc:sldLayoutChg>
        <pc:sldLayoutChg chg="add del replId">
          <pc:chgData name="Epsa Kapur" userId="2333450e912c969a" providerId="LiveId" clId="{A2F6DC68-0632-4FBC-9913-9A5D04866134}" dt="2024-06-16T03:54:42.859" v="222" actId="26606"/>
          <pc:sldLayoutMkLst>
            <pc:docMk/>
            <pc:sldMasterMk cId="1225866772" sldId="2147483690"/>
            <pc:sldLayoutMk cId="3168154747" sldId="2147483700"/>
          </pc:sldLayoutMkLst>
        </pc:sldLayoutChg>
        <pc:sldLayoutChg chg="add del replId">
          <pc:chgData name="Epsa Kapur" userId="2333450e912c969a" providerId="LiveId" clId="{A2F6DC68-0632-4FBC-9913-9A5D04866134}" dt="2024-06-16T03:54:42.859" v="222" actId="26606"/>
          <pc:sldLayoutMkLst>
            <pc:docMk/>
            <pc:sldMasterMk cId="1225866772" sldId="2147483690"/>
            <pc:sldLayoutMk cId="1077362326" sldId="2147483701"/>
          </pc:sldLayoutMkLst>
        </pc:sldLayoutChg>
      </pc:sldMasterChg>
      <pc:sldMasterChg chg="add del replId addSldLayout delSldLayout">
        <pc:chgData name="Epsa Kapur" userId="2333450e912c969a" providerId="LiveId" clId="{A2F6DC68-0632-4FBC-9913-9A5D04866134}" dt="2024-06-16T03:53:12.999" v="198" actId="26606"/>
        <pc:sldMasterMkLst>
          <pc:docMk/>
          <pc:sldMasterMk cId="3096660738" sldId="2147483690"/>
        </pc:sldMasterMkLst>
        <pc:sldLayoutChg chg="add del">
          <pc:chgData name="Epsa Kapur" userId="2333450e912c969a" providerId="LiveId" clId="{A2F6DC68-0632-4FBC-9913-9A5D04866134}" dt="2024-06-16T03:53:12.999" v="198" actId="26606"/>
          <pc:sldLayoutMkLst>
            <pc:docMk/>
            <pc:sldMasterMk cId="3096660738" sldId="2147483690"/>
            <pc:sldLayoutMk cId="1624714057" sldId="2147483691"/>
          </pc:sldLayoutMkLst>
        </pc:sldLayoutChg>
        <pc:sldLayoutChg chg="add del">
          <pc:chgData name="Epsa Kapur" userId="2333450e912c969a" providerId="LiveId" clId="{A2F6DC68-0632-4FBC-9913-9A5D04866134}" dt="2024-06-16T03:53:12.999" v="198" actId="26606"/>
          <pc:sldLayoutMkLst>
            <pc:docMk/>
            <pc:sldMasterMk cId="3096660738" sldId="2147483690"/>
            <pc:sldLayoutMk cId="1279212655" sldId="2147483692"/>
          </pc:sldLayoutMkLst>
        </pc:sldLayoutChg>
        <pc:sldLayoutChg chg="add del">
          <pc:chgData name="Epsa Kapur" userId="2333450e912c969a" providerId="LiveId" clId="{A2F6DC68-0632-4FBC-9913-9A5D04866134}" dt="2024-06-16T03:53:12.999" v="198" actId="26606"/>
          <pc:sldLayoutMkLst>
            <pc:docMk/>
            <pc:sldMasterMk cId="3096660738" sldId="2147483690"/>
            <pc:sldLayoutMk cId="1798818712" sldId="2147483693"/>
          </pc:sldLayoutMkLst>
        </pc:sldLayoutChg>
        <pc:sldLayoutChg chg="add del">
          <pc:chgData name="Epsa Kapur" userId="2333450e912c969a" providerId="LiveId" clId="{A2F6DC68-0632-4FBC-9913-9A5D04866134}" dt="2024-06-16T03:53:12.999" v="198" actId="26606"/>
          <pc:sldLayoutMkLst>
            <pc:docMk/>
            <pc:sldMasterMk cId="3096660738" sldId="2147483690"/>
            <pc:sldLayoutMk cId="984955042" sldId="2147483694"/>
          </pc:sldLayoutMkLst>
        </pc:sldLayoutChg>
        <pc:sldLayoutChg chg="add del">
          <pc:chgData name="Epsa Kapur" userId="2333450e912c969a" providerId="LiveId" clId="{A2F6DC68-0632-4FBC-9913-9A5D04866134}" dt="2024-06-16T03:53:12.999" v="198" actId="26606"/>
          <pc:sldLayoutMkLst>
            <pc:docMk/>
            <pc:sldMasterMk cId="3096660738" sldId="2147483690"/>
            <pc:sldLayoutMk cId="3640229893" sldId="2147483695"/>
          </pc:sldLayoutMkLst>
        </pc:sldLayoutChg>
        <pc:sldLayoutChg chg="add del">
          <pc:chgData name="Epsa Kapur" userId="2333450e912c969a" providerId="LiveId" clId="{A2F6DC68-0632-4FBC-9913-9A5D04866134}" dt="2024-06-16T03:53:12.999" v="198" actId="26606"/>
          <pc:sldLayoutMkLst>
            <pc:docMk/>
            <pc:sldMasterMk cId="3096660738" sldId="2147483690"/>
            <pc:sldLayoutMk cId="1152952616" sldId="2147483696"/>
          </pc:sldLayoutMkLst>
        </pc:sldLayoutChg>
        <pc:sldLayoutChg chg="add del">
          <pc:chgData name="Epsa Kapur" userId="2333450e912c969a" providerId="LiveId" clId="{A2F6DC68-0632-4FBC-9913-9A5D04866134}" dt="2024-06-16T03:53:12.999" v="198" actId="26606"/>
          <pc:sldLayoutMkLst>
            <pc:docMk/>
            <pc:sldMasterMk cId="3096660738" sldId="2147483690"/>
            <pc:sldLayoutMk cId="916337835" sldId="2147483697"/>
          </pc:sldLayoutMkLst>
        </pc:sldLayoutChg>
        <pc:sldLayoutChg chg="add del replId">
          <pc:chgData name="Epsa Kapur" userId="2333450e912c969a" providerId="LiveId" clId="{A2F6DC68-0632-4FBC-9913-9A5D04866134}" dt="2024-06-16T03:53:12.999" v="198" actId="26606"/>
          <pc:sldLayoutMkLst>
            <pc:docMk/>
            <pc:sldMasterMk cId="3096660738" sldId="2147483690"/>
            <pc:sldLayoutMk cId="1792046743" sldId="2147483698"/>
          </pc:sldLayoutMkLst>
        </pc:sldLayoutChg>
        <pc:sldLayoutChg chg="add del replId">
          <pc:chgData name="Epsa Kapur" userId="2333450e912c969a" providerId="LiveId" clId="{A2F6DC68-0632-4FBC-9913-9A5D04866134}" dt="2024-06-16T03:53:12.999" v="198" actId="26606"/>
          <pc:sldLayoutMkLst>
            <pc:docMk/>
            <pc:sldMasterMk cId="3096660738" sldId="2147483690"/>
            <pc:sldLayoutMk cId="878189121" sldId="2147483699"/>
          </pc:sldLayoutMkLst>
        </pc:sldLayoutChg>
        <pc:sldLayoutChg chg="add del replId">
          <pc:chgData name="Epsa Kapur" userId="2333450e912c969a" providerId="LiveId" clId="{A2F6DC68-0632-4FBC-9913-9A5D04866134}" dt="2024-06-16T03:53:12.999" v="198" actId="26606"/>
          <pc:sldLayoutMkLst>
            <pc:docMk/>
            <pc:sldMasterMk cId="3096660738" sldId="2147483690"/>
            <pc:sldLayoutMk cId="2820976672" sldId="2147483700"/>
          </pc:sldLayoutMkLst>
        </pc:sldLayoutChg>
        <pc:sldLayoutChg chg="add del replId">
          <pc:chgData name="Epsa Kapur" userId="2333450e912c969a" providerId="LiveId" clId="{A2F6DC68-0632-4FBC-9913-9A5D04866134}" dt="2024-06-16T03:53:12.999" v="198" actId="26606"/>
          <pc:sldLayoutMkLst>
            <pc:docMk/>
            <pc:sldMasterMk cId="3096660738" sldId="2147483690"/>
            <pc:sldLayoutMk cId="2891891585" sldId="2147483701"/>
          </pc:sldLayoutMkLst>
        </pc:sldLayoutChg>
      </pc:sldMasterChg>
      <pc:sldMasterChg chg="add del addSldLayout delSldLayout">
        <pc:chgData name="Epsa Kapur" userId="2333450e912c969a" providerId="LiveId" clId="{A2F6DC68-0632-4FBC-9913-9A5D04866134}" dt="2024-06-16T03:48:58.415" v="98" actId="26606"/>
        <pc:sldMasterMkLst>
          <pc:docMk/>
          <pc:sldMasterMk cId="1222177806" sldId="2147483698"/>
        </pc:sldMasterMkLst>
        <pc:sldLayoutChg chg="add del">
          <pc:chgData name="Epsa Kapur" userId="2333450e912c969a" providerId="LiveId" clId="{A2F6DC68-0632-4FBC-9913-9A5D04866134}" dt="2024-06-16T03:48:58.415" v="98" actId="26606"/>
          <pc:sldLayoutMkLst>
            <pc:docMk/>
            <pc:sldMasterMk cId="1222177806" sldId="2147483698"/>
            <pc:sldLayoutMk cId="785239743" sldId="2147483687"/>
          </pc:sldLayoutMkLst>
        </pc:sldLayoutChg>
        <pc:sldLayoutChg chg="add del">
          <pc:chgData name="Epsa Kapur" userId="2333450e912c969a" providerId="LiveId" clId="{A2F6DC68-0632-4FBC-9913-9A5D04866134}" dt="2024-06-16T03:48:58.415" v="98" actId="26606"/>
          <pc:sldLayoutMkLst>
            <pc:docMk/>
            <pc:sldMasterMk cId="1222177806" sldId="2147483698"/>
            <pc:sldLayoutMk cId="2584039932" sldId="2147483688"/>
          </pc:sldLayoutMkLst>
        </pc:sldLayoutChg>
        <pc:sldLayoutChg chg="add del">
          <pc:chgData name="Epsa Kapur" userId="2333450e912c969a" providerId="LiveId" clId="{A2F6DC68-0632-4FBC-9913-9A5D04866134}" dt="2024-06-16T03:48:58.415" v="98" actId="26606"/>
          <pc:sldLayoutMkLst>
            <pc:docMk/>
            <pc:sldMasterMk cId="1222177806" sldId="2147483698"/>
            <pc:sldLayoutMk cId="819638109" sldId="2147483689"/>
          </pc:sldLayoutMkLst>
        </pc:sldLayoutChg>
        <pc:sldLayoutChg chg="add del">
          <pc:chgData name="Epsa Kapur" userId="2333450e912c969a" providerId="LiveId" clId="{A2F6DC68-0632-4FBC-9913-9A5D04866134}" dt="2024-06-16T03:48:58.415" v="98" actId="26606"/>
          <pc:sldLayoutMkLst>
            <pc:docMk/>
            <pc:sldMasterMk cId="1222177806" sldId="2147483698"/>
            <pc:sldLayoutMk cId="594147096" sldId="2147483690"/>
          </pc:sldLayoutMkLst>
        </pc:sldLayoutChg>
        <pc:sldLayoutChg chg="add del">
          <pc:chgData name="Epsa Kapur" userId="2333450e912c969a" providerId="LiveId" clId="{A2F6DC68-0632-4FBC-9913-9A5D04866134}" dt="2024-06-16T03:48:58.415" v="98" actId="26606"/>
          <pc:sldLayoutMkLst>
            <pc:docMk/>
            <pc:sldMasterMk cId="1222177806" sldId="2147483698"/>
            <pc:sldLayoutMk cId="1331135022" sldId="2147483691"/>
          </pc:sldLayoutMkLst>
        </pc:sldLayoutChg>
        <pc:sldLayoutChg chg="add del">
          <pc:chgData name="Epsa Kapur" userId="2333450e912c969a" providerId="LiveId" clId="{A2F6DC68-0632-4FBC-9913-9A5D04866134}" dt="2024-06-16T03:48:58.415" v="98" actId="26606"/>
          <pc:sldLayoutMkLst>
            <pc:docMk/>
            <pc:sldMasterMk cId="1222177806" sldId="2147483698"/>
            <pc:sldLayoutMk cId="2216325772" sldId="2147483692"/>
          </pc:sldLayoutMkLst>
        </pc:sldLayoutChg>
        <pc:sldLayoutChg chg="add del">
          <pc:chgData name="Epsa Kapur" userId="2333450e912c969a" providerId="LiveId" clId="{A2F6DC68-0632-4FBC-9913-9A5D04866134}" dt="2024-06-16T03:48:58.415" v="98" actId="26606"/>
          <pc:sldLayoutMkLst>
            <pc:docMk/>
            <pc:sldMasterMk cId="1222177806" sldId="2147483698"/>
            <pc:sldLayoutMk cId="53563350" sldId="2147483693"/>
          </pc:sldLayoutMkLst>
        </pc:sldLayoutChg>
        <pc:sldLayoutChg chg="add del">
          <pc:chgData name="Epsa Kapur" userId="2333450e912c969a" providerId="LiveId" clId="{A2F6DC68-0632-4FBC-9913-9A5D04866134}" dt="2024-06-16T03:48:58.415" v="98" actId="26606"/>
          <pc:sldLayoutMkLst>
            <pc:docMk/>
            <pc:sldMasterMk cId="1222177806" sldId="2147483698"/>
            <pc:sldLayoutMk cId="2274344298" sldId="2147483694"/>
          </pc:sldLayoutMkLst>
        </pc:sldLayoutChg>
        <pc:sldLayoutChg chg="add del">
          <pc:chgData name="Epsa Kapur" userId="2333450e912c969a" providerId="LiveId" clId="{A2F6DC68-0632-4FBC-9913-9A5D04866134}" dt="2024-06-16T03:48:58.415" v="98" actId="26606"/>
          <pc:sldLayoutMkLst>
            <pc:docMk/>
            <pc:sldMasterMk cId="1222177806" sldId="2147483698"/>
            <pc:sldLayoutMk cId="2846532575" sldId="2147483695"/>
          </pc:sldLayoutMkLst>
        </pc:sldLayoutChg>
        <pc:sldLayoutChg chg="add del">
          <pc:chgData name="Epsa Kapur" userId="2333450e912c969a" providerId="LiveId" clId="{A2F6DC68-0632-4FBC-9913-9A5D04866134}" dt="2024-06-16T03:48:58.415" v="98" actId="26606"/>
          <pc:sldLayoutMkLst>
            <pc:docMk/>
            <pc:sldMasterMk cId="1222177806" sldId="2147483698"/>
            <pc:sldLayoutMk cId="2621464209" sldId="2147483696"/>
          </pc:sldLayoutMkLst>
        </pc:sldLayoutChg>
        <pc:sldLayoutChg chg="add del">
          <pc:chgData name="Epsa Kapur" userId="2333450e912c969a" providerId="LiveId" clId="{A2F6DC68-0632-4FBC-9913-9A5D04866134}" dt="2024-06-16T03:48:58.415" v="98" actId="26606"/>
          <pc:sldLayoutMkLst>
            <pc:docMk/>
            <pc:sldMasterMk cId="1222177806" sldId="2147483698"/>
            <pc:sldLayoutMk cId="3722316231" sldId="2147483697"/>
          </pc:sldLayoutMkLst>
        </pc:sldLayoutChg>
      </pc:sldMasterChg>
      <pc:sldMasterChg chg="add del addSldLayout delSldLayout">
        <pc:chgData name="Epsa Kapur" userId="2333450e912c969a" providerId="LiveId" clId="{A2F6DC68-0632-4FBC-9913-9A5D04866134}" dt="2024-06-16T03:51:18.560" v="132" actId="26606"/>
        <pc:sldMasterMkLst>
          <pc:docMk/>
          <pc:sldMasterMk cId="3848782440" sldId="2147483698"/>
        </pc:sldMasterMkLst>
        <pc:sldLayoutChg chg="add del">
          <pc:chgData name="Epsa Kapur" userId="2333450e912c969a" providerId="LiveId" clId="{A2F6DC68-0632-4FBC-9913-9A5D04866134}" dt="2024-06-16T03:51:18.560" v="132" actId="26606"/>
          <pc:sldLayoutMkLst>
            <pc:docMk/>
            <pc:sldMasterMk cId="3848782440" sldId="2147483698"/>
            <pc:sldLayoutMk cId="398215041" sldId="2147483687"/>
          </pc:sldLayoutMkLst>
        </pc:sldLayoutChg>
        <pc:sldLayoutChg chg="add del">
          <pc:chgData name="Epsa Kapur" userId="2333450e912c969a" providerId="LiveId" clId="{A2F6DC68-0632-4FBC-9913-9A5D04866134}" dt="2024-06-16T03:51:18.560" v="132" actId="26606"/>
          <pc:sldLayoutMkLst>
            <pc:docMk/>
            <pc:sldMasterMk cId="3848782440" sldId="2147483698"/>
            <pc:sldLayoutMk cId="1358418304" sldId="2147483688"/>
          </pc:sldLayoutMkLst>
        </pc:sldLayoutChg>
        <pc:sldLayoutChg chg="add del">
          <pc:chgData name="Epsa Kapur" userId="2333450e912c969a" providerId="LiveId" clId="{A2F6DC68-0632-4FBC-9913-9A5D04866134}" dt="2024-06-16T03:51:18.560" v="132" actId="26606"/>
          <pc:sldLayoutMkLst>
            <pc:docMk/>
            <pc:sldMasterMk cId="3848782440" sldId="2147483698"/>
            <pc:sldLayoutMk cId="2853032889" sldId="2147483689"/>
          </pc:sldLayoutMkLst>
        </pc:sldLayoutChg>
        <pc:sldLayoutChg chg="add del">
          <pc:chgData name="Epsa Kapur" userId="2333450e912c969a" providerId="LiveId" clId="{A2F6DC68-0632-4FBC-9913-9A5D04866134}" dt="2024-06-16T03:51:18.560" v="132" actId="26606"/>
          <pc:sldLayoutMkLst>
            <pc:docMk/>
            <pc:sldMasterMk cId="3848782440" sldId="2147483698"/>
            <pc:sldLayoutMk cId="248638936" sldId="2147483690"/>
          </pc:sldLayoutMkLst>
        </pc:sldLayoutChg>
        <pc:sldLayoutChg chg="add del">
          <pc:chgData name="Epsa Kapur" userId="2333450e912c969a" providerId="LiveId" clId="{A2F6DC68-0632-4FBC-9913-9A5D04866134}" dt="2024-06-16T03:51:18.560" v="132" actId="26606"/>
          <pc:sldLayoutMkLst>
            <pc:docMk/>
            <pc:sldMasterMk cId="3848782440" sldId="2147483698"/>
            <pc:sldLayoutMk cId="3418776948" sldId="2147483691"/>
          </pc:sldLayoutMkLst>
        </pc:sldLayoutChg>
        <pc:sldLayoutChg chg="add del">
          <pc:chgData name="Epsa Kapur" userId="2333450e912c969a" providerId="LiveId" clId="{A2F6DC68-0632-4FBC-9913-9A5D04866134}" dt="2024-06-16T03:51:18.560" v="132" actId="26606"/>
          <pc:sldLayoutMkLst>
            <pc:docMk/>
            <pc:sldMasterMk cId="3848782440" sldId="2147483698"/>
            <pc:sldLayoutMk cId="392653601" sldId="2147483692"/>
          </pc:sldLayoutMkLst>
        </pc:sldLayoutChg>
        <pc:sldLayoutChg chg="add del">
          <pc:chgData name="Epsa Kapur" userId="2333450e912c969a" providerId="LiveId" clId="{A2F6DC68-0632-4FBC-9913-9A5D04866134}" dt="2024-06-16T03:51:18.560" v="132" actId="26606"/>
          <pc:sldLayoutMkLst>
            <pc:docMk/>
            <pc:sldMasterMk cId="3848782440" sldId="2147483698"/>
            <pc:sldLayoutMk cId="2256844847" sldId="2147483693"/>
          </pc:sldLayoutMkLst>
        </pc:sldLayoutChg>
        <pc:sldLayoutChg chg="add del">
          <pc:chgData name="Epsa Kapur" userId="2333450e912c969a" providerId="LiveId" clId="{A2F6DC68-0632-4FBC-9913-9A5D04866134}" dt="2024-06-16T03:51:18.560" v="132" actId="26606"/>
          <pc:sldLayoutMkLst>
            <pc:docMk/>
            <pc:sldMasterMk cId="3848782440" sldId="2147483698"/>
            <pc:sldLayoutMk cId="2670395276" sldId="2147483694"/>
          </pc:sldLayoutMkLst>
        </pc:sldLayoutChg>
        <pc:sldLayoutChg chg="add del">
          <pc:chgData name="Epsa Kapur" userId="2333450e912c969a" providerId="LiveId" clId="{A2F6DC68-0632-4FBC-9913-9A5D04866134}" dt="2024-06-16T03:51:18.560" v="132" actId="26606"/>
          <pc:sldLayoutMkLst>
            <pc:docMk/>
            <pc:sldMasterMk cId="3848782440" sldId="2147483698"/>
            <pc:sldLayoutMk cId="3636172519" sldId="2147483695"/>
          </pc:sldLayoutMkLst>
        </pc:sldLayoutChg>
        <pc:sldLayoutChg chg="add del">
          <pc:chgData name="Epsa Kapur" userId="2333450e912c969a" providerId="LiveId" clId="{A2F6DC68-0632-4FBC-9913-9A5D04866134}" dt="2024-06-16T03:51:18.560" v="132" actId="26606"/>
          <pc:sldLayoutMkLst>
            <pc:docMk/>
            <pc:sldMasterMk cId="3848782440" sldId="2147483698"/>
            <pc:sldLayoutMk cId="2192008982" sldId="2147483696"/>
          </pc:sldLayoutMkLst>
        </pc:sldLayoutChg>
        <pc:sldLayoutChg chg="add del">
          <pc:chgData name="Epsa Kapur" userId="2333450e912c969a" providerId="LiveId" clId="{A2F6DC68-0632-4FBC-9913-9A5D04866134}" dt="2024-06-16T03:51:18.560" v="132" actId="26606"/>
          <pc:sldLayoutMkLst>
            <pc:docMk/>
            <pc:sldMasterMk cId="3848782440" sldId="2147483698"/>
            <pc:sldLayoutMk cId="3988405570" sldId="2147483697"/>
          </pc:sldLayoutMkLst>
        </pc:sldLayoutChg>
      </pc:sldMasterChg>
      <pc:sldMasterChg chg="add del addSldLayout delSldLayout">
        <pc:chgData name="Epsa Kapur" userId="2333450e912c969a" providerId="LiveId" clId="{A2F6DC68-0632-4FBC-9913-9A5D04866134}" dt="2024-06-16T03:54:26.847" v="220" actId="26606"/>
        <pc:sldMasterMkLst>
          <pc:docMk/>
          <pc:sldMasterMk cId="122165964" sldId="2147483709"/>
        </pc:sldMasterMkLst>
        <pc:sldLayoutChg chg="add del">
          <pc:chgData name="Epsa Kapur" userId="2333450e912c969a" providerId="LiveId" clId="{A2F6DC68-0632-4FBC-9913-9A5D04866134}" dt="2024-06-16T03:54:26.847" v="220" actId="26606"/>
          <pc:sldLayoutMkLst>
            <pc:docMk/>
            <pc:sldMasterMk cId="122165964" sldId="2147483709"/>
            <pc:sldLayoutMk cId="1745591767" sldId="2147483698"/>
          </pc:sldLayoutMkLst>
        </pc:sldLayoutChg>
        <pc:sldLayoutChg chg="add del">
          <pc:chgData name="Epsa Kapur" userId="2333450e912c969a" providerId="LiveId" clId="{A2F6DC68-0632-4FBC-9913-9A5D04866134}" dt="2024-06-16T03:54:26.847" v="220" actId="26606"/>
          <pc:sldLayoutMkLst>
            <pc:docMk/>
            <pc:sldMasterMk cId="122165964" sldId="2147483709"/>
            <pc:sldLayoutMk cId="944991440" sldId="2147483699"/>
          </pc:sldLayoutMkLst>
        </pc:sldLayoutChg>
        <pc:sldLayoutChg chg="add del">
          <pc:chgData name="Epsa Kapur" userId="2333450e912c969a" providerId="LiveId" clId="{A2F6DC68-0632-4FBC-9913-9A5D04866134}" dt="2024-06-16T03:54:26.847" v="220" actId="26606"/>
          <pc:sldLayoutMkLst>
            <pc:docMk/>
            <pc:sldMasterMk cId="122165964" sldId="2147483709"/>
            <pc:sldLayoutMk cId="452779395" sldId="2147483700"/>
          </pc:sldLayoutMkLst>
        </pc:sldLayoutChg>
        <pc:sldLayoutChg chg="add del">
          <pc:chgData name="Epsa Kapur" userId="2333450e912c969a" providerId="LiveId" clId="{A2F6DC68-0632-4FBC-9913-9A5D04866134}" dt="2024-06-16T03:54:26.847" v="220" actId="26606"/>
          <pc:sldLayoutMkLst>
            <pc:docMk/>
            <pc:sldMasterMk cId="122165964" sldId="2147483709"/>
            <pc:sldLayoutMk cId="1028662904" sldId="2147483701"/>
          </pc:sldLayoutMkLst>
        </pc:sldLayoutChg>
        <pc:sldLayoutChg chg="add del">
          <pc:chgData name="Epsa Kapur" userId="2333450e912c969a" providerId="LiveId" clId="{A2F6DC68-0632-4FBC-9913-9A5D04866134}" dt="2024-06-16T03:54:26.847" v="220" actId="26606"/>
          <pc:sldLayoutMkLst>
            <pc:docMk/>
            <pc:sldMasterMk cId="122165964" sldId="2147483709"/>
            <pc:sldLayoutMk cId="3425920394" sldId="2147483702"/>
          </pc:sldLayoutMkLst>
        </pc:sldLayoutChg>
        <pc:sldLayoutChg chg="add del">
          <pc:chgData name="Epsa Kapur" userId="2333450e912c969a" providerId="LiveId" clId="{A2F6DC68-0632-4FBC-9913-9A5D04866134}" dt="2024-06-16T03:54:26.847" v="220" actId="26606"/>
          <pc:sldLayoutMkLst>
            <pc:docMk/>
            <pc:sldMasterMk cId="122165964" sldId="2147483709"/>
            <pc:sldLayoutMk cId="2572924817" sldId="2147483703"/>
          </pc:sldLayoutMkLst>
        </pc:sldLayoutChg>
        <pc:sldLayoutChg chg="add del">
          <pc:chgData name="Epsa Kapur" userId="2333450e912c969a" providerId="LiveId" clId="{A2F6DC68-0632-4FBC-9913-9A5D04866134}" dt="2024-06-16T03:54:26.847" v="220" actId="26606"/>
          <pc:sldLayoutMkLst>
            <pc:docMk/>
            <pc:sldMasterMk cId="122165964" sldId="2147483709"/>
            <pc:sldLayoutMk cId="1990380695" sldId="2147483704"/>
          </pc:sldLayoutMkLst>
        </pc:sldLayoutChg>
        <pc:sldLayoutChg chg="add del">
          <pc:chgData name="Epsa Kapur" userId="2333450e912c969a" providerId="LiveId" clId="{A2F6DC68-0632-4FBC-9913-9A5D04866134}" dt="2024-06-16T03:54:26.847" v="220" actId="26606"/>
          <pc:sldLayoutMkLst>
            <pc:docMk/>
            <pc:sldMasterMk cId="122165964" sldId="2147483709"/>
            <pc:sldLayoutMk cId="3580334879" sldId="2147483705"/>
          </pc:sldLayoutMkLst>
        </pc:sldLayoutChg>
        <pc:sldLayoutChg chg="add del">
          <pc:chgData name="Epsa Kapur" userId="2333450e912c969a" providerId="LiveId" clId="{A2F6DC68-0632-4FBC-9913-9A5D04866134}" dt="2024-06-16T03:54:26.847" v="220" actId="26606"/>
          <pc:sldLayoutMkLst>
            <pc:docMk/>
            <pc:sldMasterMk cId="122165964" sldId="2147483709"/>
            <pc:sldLayoutMk cId="2661113316" sldId="2147483706"/>
          </pc:sldLayoutMkLst>
        </pc:sldLayoutChg>
        <pc:sldLayoutChg chg="add del">
          <pc:chgData name="Epsa Kapur" userId="2333450e912c969a" providerId="LiveId" clId="{A2F6DC68-0632-4FBC-9913-9A5D04866134}" dt="2024-06-16T03:54:26.847" v="220" actId="26606"/>
          <pc:sldLayoutMkLst>
            <pc:docMk/>
            <pc:sldMasterMk cId="122165964" sldId="2147483709"/>
            <pc:sldLayoutMk cId="4119102084" sldId="2147483707"/>
          </pc:sldLayoutMkLst>
        </pc:sldLayoutChg>
        <pc:sldLayoutChg chg="add del">
          <pc:chgData name="Epsa Kapur" userId="2333450e912c969a" providerId="LiveId" clId="{A2F6DC68-0632-4FBC-9913-9A5D04866134}" dt="2024-06-16T03:54:26.847" v="220" actId="26606"/>
          <pc:sldLayoutMkLst>
            <pc:docMk/>
            <pc:sldMasterMk cId="122165964" sldId="2147483709"/>
            <pc:sldLayoutMk cId="2339021435" sldId="2147483708"/>
          </pc:sldLayoutMkLst>
        </pc:sldLayoutChg>
      </pc:sldMasterChg>
      <pc:sldMasterChg chg="add del addSldLayout delSldLayout">
        <pc:chgData name="Epsa Kapur" userId="2333450e912c969a" providerId="LiveId" clId="{A2F6DC68-0632-4FBC-9913-9A5D04866134}" dt="2024-06-16T03:53:31.880" v="202" actId="26606"/>
        <pc:sldMasterMkLst>
          <pc:docMk/>
          <pc:sldMasterMk cId="1343662280" sldId="2147483709"/>
        </pc:sldMasterMkLst>
        <pc:sldLayoutChg chg="add del">
          <pc:chgData name="Epsa Kapur" userId="2333450e912c969a" providerId="LiveId" clId="{A2F6DC68-0632-4FBC-9913-9A5D04866134}" dt="2024-06-16T03:53:31.880" v="202" actId="26606"/>
          <pc:sldLayoutMkLst>
            <pc:docMk/>
            <pc:sldMasterMk cId="1343662280" sldId="2147483709"/>
            <pc:sldLayoutMk cId="4103055567" sldId="2147483698"/>
          </pc:sldLayoutMkLst>
        </pc:sldLayoutChg>
        <pc:sldLayoutChg chg="add del">
          <pc:chgData name="Epsa Kapur" userId="2333450e912c969a" providerId="LiveId" clId="{A2F6DC68-0632-4FBC-9913-9A5D04866134}" dt="2024-06-16T03:53:31.880" v="202" actId="26606"/>
          <pc:sldLayoutMkLst>
            <pc:docMk/>
            <pc:sldMasterMk cId="1343662280" sldId="2147483709"/>
            <pc:sldLayoutMk cId="3592345878" sldId="2147483699"/>
          </pc:sldLayoutMkLst>
        </pc:sldLayoutChg>
        <pc:sldLayoutChg chg="add del">
          <pc:chgData name="Epsa Kapur" userId="2333450e912c969a" providerId="LiveId" clId="{A2F6DC68-0632-4FBC-9913-9A5D04866134}" dt="2024-06-16T03:53:31.880" v="202" actId="26606"/>
          <pc:sldLayoutMkLst>
            <pc:docMk/>
            <pc:sldMasterMk cId="1343662280" sldId="2147483709"/>
            <pc:sldLayoutMk cId="2146593745" sldId="2147483700"/>
          </pc:sldLayoutMkLst>
        </pc:sldLayoutChg>
        <pc:sldLayoutChg chg="add del">
          <pc:chgData name="Epsa Kapur" userId="2333450e912c969a" providerId="LiveId" clId="{A2F6DC68-0632-4FBC-9913-9A5D04866134}" dt="2024-06-16T03:53:31.880" v="202" actId="26606"/>
          <pc:sldLayoutMkLst>
            <pc:docMk/>
            <pc:sldMasterMk cId="1343662280" sldId="2147483709"/>
            <pc:sldLayoutMk cId="3880118716" sldId="2147483701"/>
          </pc:sldLayoutMkLst>
        </pc:sldLayoutChg>
        <pc:sldLayoutChg chg="add del">
          <pc:chgData name="Epsa Kapur" userId="2333450e912c969a" providerId="LiveId" clId="{A2F6DC68-0632-4FBC-9913-9A5D04866134}" dt="2024-06-16T03:53:31.880" v="202" actId="26606"/>
          <pc:sldLayoutMkLst>
            <pc:docMk/>
            <pc:sldMasterMk cId="1343662280" sldId="2147483709"/>
            <pc:sldLayoutMk cId="4222535324" sldId="2147483702"/>
          </pc:sldLayoutMkLst>
        </pc:sldLayoutChg>
        <pc:sldLayoutChg chg="add del">
          <pc:chgData name="Epsa Kapur" userId="2333450e912c969a" providerId="LiveId" clId="{A2F6DC68-0632-4FBC-9913-9A5D04866134}" dt="2024-06-16T03:53:31.880" v="202" actId="26606"/>
          <pc:sldLayoutMkLst>
            <pc:docMk/>
            <pc:sldMasterMk cId="1343662280" sldId="2147483709"/>
            <pc:sldLayoutMk cId="103177193" sldId="2147483703"/>
          </pc:sldLayoutMkLst>
        </pc:sldLayoutChg>
        <pc:sldLayoutChg chg="add del">
          <pc:chgData name="Epsa Kapur" userId="2333450e912c969a" providerId="LiveId" clId="{A2F6DC68-0632-4FBC-9913-9A5D04866134}" dt="2024-06-16T03:53:31.880" v="202" actId="26606"/>
          <pc:sldLayoutMkLst>
            <pc:docMk/>
            <pc:sldMasterMk cId="1343662280" sldId="2147483709"/>
            <pc:sldLayoutMk cId="3824494323" sldId="2147483704"/>
          </pc:sldLayoutMkLst>
        </pc:sldLayoutChg>
        <pc:sldLayoutChg chg="add del">
          <pc:chgData name="Epsa Kapur" userId="2333450e912c969a" providerId="LiveId" clId="{A2F6DC68-0632-4FBC-9913-9A5D04866134}" dt="2024-06-16T03:53:31.880" v="202" actId="26606"/>
          <pc:sldLayoutMkLst>
            <pc:docMk/>
            <pc:sldMasterMk cId="1343662280" sldId="2147483709"/>
            <pc:sldLayoutMk cId="3746834044" sldId="2147483705"/>
          </pc:sldLayoutMkLst>
        </pc:sldLayoutChg>
        <pc:sldLayoutChg chg="add del">
          <pc:chgData name="Epsa Kapur" userId="2333450e912c969a" providerId="LiveId" clId="{A2F6DC68-0632-4FBC-9913-9A5D04866134}" dt="2024-06-16T03:53:31.880" v="202" actId="26606"/>
          <pc:sldLayoutMkLst>
            <pc:docMk/>
            <pc:sldMasterMk cId="1343662280" sldId="2147483709"/>
            <pc:sldLayoutMk cId="1437833002" sldId="2147483706"/>
          </pc:sldLayoutMkLst>
        </pc:sldLayoutChg>
        <pc:sldLayoutChg chg="add del">
          <pc:chgData name="Epsa Kapur" userId="2333450e912c969a" providerId="LiveId" clId="{A2F6DC68-0632-4FBC-9913-9A5D04866134}" dt="2024-06-16T03:53:31.880" v="202" actId="26606"/>
          <pc:sldLayoutMkLst>
            <pc:docMk/>
            <pc:sldMasterMk cId="1343662280" sldId="2147483709"/>
            <pc:sldLayoutMk cId="642120457" sldId="2147483707"/>
          </pc:sldLayoutMkLst>
        </pc:sldLayoutChg>
        <pc:sldLayoutChg chg="add del">
          <pc:chgData name="Epsa Kapur" userId="2333450e912c969a" providerId="LiveId" clId="{A2F6DC68-0632-4FBC-9913-9A5D04866134}" dt="2024-06-16T03:53:31.880" v="202" actId="26606"/>
          <pc:sldLayoutMkLst>
            <pc:docMk/>
            <pc:sldMasterMk cId="1343662280" sldId="2147483709"/>
            <pc:sldLayoutMk cId="126635903" sldId="2147483708"/>
          </pc:sldLayoutMkLst>
        </pc:sldLayoutChg>
      </pc:sldMasterChg>
      <pc:sldMasterChg chg="add del addSldLayout delSldLayout">
        <pc:chgData name="Epsa Kapur" userId="2333450e912c969a" providerId="LiveId" clId="{A2F6DC68-0632-4FBC-9913-9A5D04866134}" dt="2024-06-16T03:54:55.398" v="226" actId="26606"/>
        <pc:sldMasterMkLst>
          <pc:docMk/>
          <pc:sldMasterMk cId="3283885086" sldId="2147483709"/>
        </pc:sldMasterMkLst>
        <pc:sldLayoutChg chg="add del">
          <pc:chgData name="Epsa Kapur" userId="2333450e912c969a" providerId="LiveId" clId="{A2F6DC68-0632-4FBC-9913-9A5D04866134}" dt="2024-06-16T03:54:55.398" v="226" actId="26606"/>
          <pc:sldLayoutMkLst>
            <pc:docMk/>
            <pc:sldMasterMk cId="3283885086" sldId="2147483709"/>
            <pc:sldLayoutMk cId="3493372284" sldId="2147483698"/>
          </pc:sldLayoutMkLst>
        </pc:sldLayoutChg>
        <pc:sldLayoutChg chg="add del">
          <pc:chgData name="Epsa Kapur" userId="2333450e912c969a" providerId="LiveId" clId="{A2F6DC68-0632-4FBC-9913-9A5D04866134}" dt="2024-06-16T03:54:55.398" v="226" actId="26606"/>
          <pc:sldLayoutMkLst>
            <pc:docMk/>
            <pc:sldMasterMk cId="3283885086" sldId="2147483709"/>
            <pc:sldLayoutMk cId="2323152699" sldId="2147483699"/>
          </pc:sldLayoutMkLst>
        </pc:sldLayoutChg>
        <pc:sldLayoutChg chg="add del">
          <pc:chgData name="Epsa Kapur" userId="2333450e912c969a" providerId="LiveId" clId="{A2F6DC68-0632-4FBC-9913-9A5D04866134}" dt="2024-06-16T03:54:55.398" v="226" actId="26606"/>
          <pc:sldLayoutMkLst>
            <pc:docMk/>
            <pc:sldMasterMk cId="3283885086" sldId="2147483709"/>
            <pc:sldLayoutMk cId="3189715197" sldId="2147483700"/>
          </pc:sldLayoutMkLst>
        </pc:sldLayoutChg>
        <pc:sldLayoutChg chg="add del">
          <pc:chgData name="Epsa Kapur" userId="2333450e912c969a" providerId="LiveId" clId="{A2F6DC68-0632-4FBC-9913-9A5D04866134}" dt="2024-06-16T03:54:55.398" v="226" actId="26606"/>
          <pc:sldLayoutMkLst>
            <pc:docMk/>
            <pc:sldMasterMk cId="3283885086" sldId="2147483709"/>
            <pc:sldLayoutMk cId="2266598794" sldId="2147483701"/>
          </pc:sldLayoutMkLst>
        </pc:sldLayoutChg>
        <pc:sldLayoutChg chg="add del">
          <pc:chgData name="Epsa Kapur" userId="2333450e912c969a" providerId="LiveId" clId="{A2F6DC68-0632-4FBC-9913-9A5D04866134}" dt="2024-06-16T03:54:55.398" v="226" actId="26606"/>
          <pc:sldLayoutMkLst>
            <pc:docMk/>
            <pc:sldMasterMk cId="3283885086" sldId="2147483709"/>
            <pc:sldLayoutMk cId="2955483809" sldId="2147483702"/>
          </pc:sldLayoutMkLst>
        </pc:sldLayoutChg>
        <pc:sldLayoutChg chg="add del">
          <pc:chgData name="Epsa Kapur" userId="2333450e912c969a" providerId="LiveId" clId="{A2F6DC68-0632-4FBC-9913-9A5D04866134}" dt="2024-06-16T03:54:55.398" v="226" actId="26606"/>
          <pc:sldLayoutMkLst>
            <pc:docMk/>
            <pc:sldMasterMk cId="3283885086" sldId="2147483709"/>
            <pc:sldLayoutMk cId="1649800683" sldId="2147483703"/>
          </pc:sldLayoutMkLst>
        </pc:sldLayoutChg>
        <pc:sldLayoutChg chg="add del">
          <pc:chgData name="Epsa Kapur" userId="2333450e912c969a" providerId="LiveId" clId="{A2F6DC68-0632-4FBC-9913-9A5D04866134}" dt="2024-06-16T03:54:55.398" v="226" actId="26606"/>
          <pc:sldLayoutMkLst>
            <pc:docMk/>
            <pc:sldMasterMk cId="3283885086" sldId="2147483709"/>
            <pc:sldLayoutMk cId="4210024834" sldId="2147483704"/>
          </pc:sldLayoutMkLst>
        </pc:sldLayoutChg>
        <pc:sldLayoutChg chg="add del">
          <pc:chgData name="Epsa Kapur" userId="2333450e912c969a" providerId="LiveId" clId="{A2F6DC68-0632-4FBC-9913-9A5D04866134}" dt="2024-06-16T03:54:55.398" v="226" actId="26606"/>
          <pc:sldLayoutMkLst>
            <pc:docMk/>
            <pc:sldMasterMk cId="3283885086" sldId="2147483709"/>
            <pc:sldLayoutMk cId="2081457517" sldId="2147483705"/>
          </pc:sldLayoutMkLst>
        </pc:sldLayoutChg>
        <pc:sldLayoutChg chg="add del">
          <pc:chgData name="Epsa Kapur" userId="2333450e912c969a" providerId="LiveId" clId="{A2F6DC68-0632-4FBC-9913-9A5D04866134}" dt="2024-06-16T03:54:55.398" v="226" actId="26606"/>
          <pc:sldLayoutMkLst>
            <pc:docMk/>
            <pc:sldMasterMk cId="3283885086" sldId="2147483709"/>
            <pc:sldLayoutMk cId="489504199" sldId="2147483706"/>
          </pc:sldLayoutMkLst>
        </pc:sldLayoutChg>
        <pc:sldLayoutChg chg="add del">
          <pc:chgData name="Epsa Kapur" userId="2333450e912c969a" providerId="LiveId" clId="{A2F6DC68-0632-4FBC-9913-9A5D04866134}" dt="2024-06-16T03:54:55.398" v="226" actId="26606"/>
          <pc:sldLayoutMkLst>
            <pc:docMk/>
            <pc:sldMasterMk cId="3283885086" sldId="2147483709"/>
            <pc:sldLayoutMk cId="4205722412" sldId="2147483707"/>
          </pc:sldLayoutMkLst>
        </pc:sldLayoutChg>
        <pc:sldLayoutChg chg="add del">
          <pc:chgData name="Epsa Kapur" userId="2333450e912c969a" providerId="LiveId" clId="{A2F6DC68-0632-4FBC-9913-9A5D04866134}" dt="2024-06-16T03:54:55.398" v="226" actId="26606"/>
          <pc:sldLayoutMkLst>
            <pc:docMk/>
            <pc:sldMasterMk cId="3283885086" sldId="2147483709"/>
            <pc:sldLayoutMk cId="2422093402" sldId="2147483708"/>
          </pc:sldLayoutMkLst>
        </pc:sldLayoutChg>
      </pc:sldMasterChg>
      <pc:sldMasterChg chg="add del addSldLayout delSldLayout">
        <pc:chgData name="Epsa Kapur" userId="2333450e912c969a" providerId="LiveId" clId="{A2F6DC68-0632-4FBC-9913-9A5D04866134}" dt="2024-06-16T03:48:55.868" v="94" actId="26606"/>
        <pc:sldMasterMkLst>
          <pc:docMk/>
          <pc:sldMasterMk cId="2038642826" sldId="2147483711"/>
        </pc:sldMasterMkLst>
        <pc:sldLayoutChg chg="add del">
          <pc:chgData name="Epsa Kapur" userId="2333450e912c969a" providerId="LiveId" clId="{A2F6DC68-0632-4FBC-9913-9A5D04866134}" dt="2024-06-16T03:48:55.868" v="94" actId="26606"/>
          <pc:sldLayoutMkLst>
            <pc:docMk/>
            <pc:sldMasterMk cId="2038642826" sldId="2147483711"/>
            <pc:sldLayoutMk cId="3806675526" sldId="2147483700"/>
          </pc:sldLayoutMkLst>
        </pc:sldLayoutChg>
        <pc:sldLayoutChg chg="add del">
          <pc:chgData name="Epsa Kapur" userId="2333450e912c969a" providerId="LiveId" clId="{A2F6DC68-0632-4FBC-9913-9A5D04866134}" dt="2024-06-16T03:48:55.868" v="94" actId="26606"/>
          <pc:sldLayoutMkLst>
            <pc:docMk/>
            <pc:sldMasterMk cId="2038642826" sldId="2147483711"/>
            <pc:sldLayoutMk cId="2546519144" sldId="2147483701"/>
          </pc:sldLayoutMkLst>
        </pc:sldLayoutChg>
        <pc:sldLayoutChg chg="add del">
          <pc:chgData name="Epsa Kapur" userId="2333450e912c969a" providerId="LiveId" clId="{A2F6DC68-0632-4FBC-9913-9A5D04866134}" dt="2024-06-16T03:48:55.868" v="94" actId="26606"/>
          <pc:sldLayoutMkLst>
            <pc:docMk/>
            <pc:sldMasterMk cId="2038642826" sldId="2147483711"/>
            <pc:sldLayoutMk cId="26773294" sldId="2147483702"/>
          </pc:sldLayoutMkLst>
        </pc:sldLayoutChg>
        <pc:sldLayoutChg chg="add del">
          <pc:chgData name="Epsa Kapur" userId="2333450e912c969a" providerId="LiveId" clId="{A2F6DC68-0632-4FBC-9913-9A5D04866134}" dt="2024-06-16T03:48:55.868" v="94" actId="26606"/>
          <pc:sldLayoutMkLst>
            <pc:docMk/>
            <pc:sldMasterMk cId="2038642826" sldId="2147483711"/>
            <pc:sldLayoutMk cId="3921642926" sldId="2147483703"/>
          </pc:sldLayoutMkLst>
        </pc:sldLayoutChg>
        <pc:sldLayoutChg chg="add del">
          <pc:chgData name="Epsa Kapur" userId="2333450e912c969a" providerId="LiveId" clId="{A2F6DC68-0632-4FBC-9913-9A5D04866134}" dt="2024-06-16T03:48:55.868" v="94" actId="26606"/>
          <pc:sldLayoutMkLst>
            <pc:docMk/>
            <pc:sldMasterMk cId="2038642826" sldId="2147483711"/>
            <pc:sldLayoutMk cId="2219338733" sldId="2147483704"/>
          </pc:sldLayoutMkLst>
        </pc:sldLayoutChg>
        <pc:sldLayoutChg chg="add del">
          <pc:chgData name="Epsa Kapur" userId="2333450e912c969a" providerId="LiveId" clId="{A2F6DC68-0632-4FBC-9913-9A5D04866134}" dt="2024-06-16T03:48:55.868" v="94" actId="26606"/>
          <pc:sldLayoutMkLst>
            <pc:docMk/>
            <pc:sldMasterMk cId="2038642826" sldId="2147483711"/>
            <pc:sldLayoutMk cId="3097252675" sldId="2147483705"/>
          </pc:sldLayoutMkLst>
        </pc:sldLayoutChg>
        <pc:sldLayoutChg chg="add del">
          <pc:chgData name="Epsa Kapur" userId="2333450e912c969a" providerId="LiveId" clId="{A2F6DC68-0632-4FBC-9913-9A5D04866134}" dt="2024-06-16T03:48:55.868" v="94" actId="26606"/>
          <pc:sldLayoutMkLst>
            <pc:docMk/>
            <pc:sldMasterMk cId="2038642826" sldId="2147483711"/>
            <pc:sldLayoutMk cId="3703128138" sldId="2147483706"/>
          </pc:sldLayoutMkLst>
        </pc:sldLayoutChg>
        <pc:sldLayoutChg chg="add del">
          <pc:chgData name="Epsa Kapur" userId="2333450e912c969a" providerId="LiveId" clId="{A2F6DC68-0632-4FBC-9913-9A5D04866134}" dt="2024-06-16T03:48:55.868" v="94" actId="26606"/>
          <pc:sldLayoutMkLst>
            <pc:docMk/>
            <pc:sldMasterMk cId="2038642826" sldId="2147483711"/>
            <pc:sldLayoutMk cId="821890042" sldId="2147483707"/>
          </pc:sldLayoutMkLst>
        </pc:sldLayoutChg>
        <pc:sldLayoutChg chg="add del">
          <pc:chgData name="Epsa Kapur" userId="2333450e912c969a" providerId="LiveId" clId="{A2F6DC68-0632-4FBC-9913-9A5D04866134}" dt="2024-06-16T03:48:55.868" v="94" actId="26606"/>
          <pc:sldLayoutMkLst>
            <pc:docMk/>
            <pc:sldMasterMk cId="2038642826" sldId="2147483711"/>
            <pc:sldLayoutMk cId="1416466352" sldId="2147483708"/>
          </pc:sldLayoutMkLst>
        </pc:sldLayoutChg>
        <pc:sldLayoutChg chg="add del">
          <pc:chgData name="Epsa Kapur" userId="2333450e912c969a" providerId="LiveId" clId="{A2F6DC68-0632-4FBC-9913-9A5D04866134}" dt="2024-06-16T03:48:55.868" v="94" actId="26606"/>
          <pc:sldLayoutMkLst>
            <pc:docMk/>
            <pc:sldMasterMk cId="2038642826" sldId="2147483711"/>
            <pc:sldLayoutMk cId="2425059855" sldId="2147483709"/>
          </pc:sldLayoutMkLst>
        </pc:sldLayoutChg>
        <pc:sldLayoutChg chg="add del">
          <pc:chgData name="Epsa Kapur" userId="2333450e912c969a" providerId="LiveId" clId="{A2F6DC68-0632-4FBC-9913-9A5D04866134}" dt="2024-06-16T03:48:55.868" v="94" actId="26606"/>
          <pc:sldLayoutMkLst>
            <pc:docMk/>
            <pc:sldMasterMk cId="2038642826" sldId="2147483711"/>
            <pc:sldLayoutMk cId="3790564875" sldId="2147483710"/>
          </pc:sldLayoutMkLst>
        </pc:sldLayoutChg>
      </pc:sldMasterChg>
      <pc:sldMasterChg chg="add del addSldLayout delSldLayout">
        <pc:chgData name="Epsa Kapur" userId="2333450e912c969a" providerId="LiveId" clId="{A2F6DC68-0632-4FBC-9913-9A5D04866134}" dt="2024-06-16T03:50:56.342" v="124" actId="26606"/>
        <pc:sldMasterMkLst>
          <pc:docMk/>
          <pc:sldMasterMk cId="3440514276" sldId="2147483724"/>
        </pc:sldMasterMkLst>
        <pc:sldLayoutChg chg="add del">
          <pc:chgData name="Epsa Kapur" userId="2333450e912c969a" providerId="LiveId" clId="{A2F6DC68-0632-4FBC-9913-9A5D04866134}" dt="2024-06-16T03:50:56.342" v="124" actId="26606"/>
          <pc:sldLayoutMkLst>
            <pc:docMk/>
            <pc:sldMasterMk cId="3440514276" sldId="2147483724"/>
            <pc:sldLayoutMk cId="1848763695" sldId="2147483713"/>
          </pc:sldLayoutMkLst>
        </pc:sldLayoutChg>
        <pc:sldLayoutChg chg="add del">
          <pc:chgData name="Epsa Kapur" userId="2333450e912c969a" providerId="LiveId" clId="{A2F6DC68-0632-4FBC-9913-9A5D04866134}" dt="2024-06-16T03:50:56.342" v="124" actId="26606"/>
          <pc:sldLayoutMkLst>
            <pc:docMk/>
            <pc:sldMasterMk cId="3440514276" sldId="2147483724"/>
            <pc:sldLayoutMk cId="2758239431" sldId="2147483714"/>
          </pc:sldLayoutMkLst>
        </pc:sldLayoutChg>
        <pc:sldLayoutChg chg="add del">
          <pc:chgData name="Epsa Kapur" userId="2333450e912c969a" providerId="LiveId" clId="{A2F6DC68-0632-4FBC-9913-9A5D04866134}" dt="2024-06-16T03:50:56.342" v="124" actId="26606"/>
          <pc:sldLayoutMkLst>
            <pc:docMk/>
            <pc:sldMasterMk cId="3440514276" sldId="2147483724"/>
            <pc:sldLayoutMk cId="3907474636" sldId="2147483715"/>
          </pc:sldLayoutMkLst>
        </pc:sldLayoutChg>
        <pc:sldLayoutChg chg="add del">
          <pc:chgData name="Epsa Kapur" userId="2333450e912c969a" providerId="LiveId" clId="{A2F6DC68-0632-4FBC-9913-9A5D04866134}" dt="2024-06-16T03:50:56.342" v="124" actId="26606"/>
          <pc:sldLayoutMkLst>
            <pc:docMk/>
            <pc:sldMasterMk cId="3440514276" sldId="2147483724"/>
            <pc:sldLayoutMk cId="3770616874" sldId="2147483716"/>
          </pc:sldLayoutMkLst>
        </pc:sldLayoutChg>
        <pc:sldLayoutChg chg="add del">
          <pc:chgData name="Epsa Kapur" userId="2333450e912c969a" providerId="LiveId" clId="{A2F6DC68-0632-4FBC-9913-9A5D04866134}" dt="2024-06-16T03:50:56.342" v="124" actId="26606"/>
          <pc:sldLayoutMkLst>
            <pc:docMk/>
            <pc:sldMasterMk cId="3440514276" sldId="2147483724"/>
            <pc:sldLayoutMk cId="4028253721" sldId="2147483717"/>
          </pc:sldLayoutMkLst>
        </pc:sldLayoutChg>
        <pc:sldLayoutChg chg="add del">
          <pc:chgData name="Epsa Kapur" userId="2333450e912c969a" providerId="LiveId" clId="{A2F6DC68-0632-4FBC-9913-9A5D04866134}" dt="2024-06-16T03:50:56.342" v="124" actId="26606"/>
          <pc:sldLayoutMkLst>
            <pc:docMk/>
            <pc:sldMasterMk cId="3440514276" sldId="2147483724"/>
            <pc:sldLayoutMk cId="1843534855" sldId="2147483718"/>
          </pc:sldLayoutMkLst>
        </pc:sldLayoutChg>
        <pc:sldLayoutChg chg="add del">
          <pc:chgData name="Epsa Kapur" userId="2333450e912c969a" providerId="LiveId" clId="{A2F6DC68-0632-4FBC-9913-9A5D04866134}" dt="2024-06-16T03:50:56.342" v="124" actId="26606"/>
          <pc:sldLayoutMkLst>
            <pc:docMk/>
            <pc:sldMasterMk cId="3440514276" sldId="2147483724"/>
            <pc:sldLayoutMk cId="956087295" sldId="2147483719"/>
          </pc:sldLayoutMkLst>
        </pc:sldLayoutChg>
        <pc:sldLayoutChg chg="add del">
          <pc:chgData name="Epsa Kapur" userId="2333450e912c969a" providerId="LiveId" clId="{A2F6DC68-0632-4FBC-9913-9A5D04866134}" dt="2024-06-16T03:50:56.342" v="124" actId="26606"/>
          <pc:sldLayoutMkLst>
            <pc:docMk/>
            <pc:sldMasterMk cId="3440514276" sldId="2147483724"/>
            <pc:sldLayoutMk cId="2914631569" sldId="2147483720"/>
          </pc:sldLayoutMkLst>
        </pc:sldLayoutChg>
        <pc:sldLayoutChg chg="add del">
          <pc:chgData name="Epsa Kapur" userId="2333450e912c969a" providerId="LiveId" clId="{A2F6DC68-0632-4FBC-9913-9A5D04866134}" dt="2024-06-16T03:50:56.342" v="124" actId="26606"/>
          <pc:sldLayoutMkLst>
            <pc:docMk/>
            <pc:sldMasterMk cId="3440514276" sldId="2147483724"/>
            <pc:sldLayoutMk cId="4205377413" sldId="2147483721"/>
          </pc:sldLayoutMkLst>
        </pc:sldLayoutChg>
        <pc:sldLayoutChg chg="add del">
          <pc:chgData name="Epsa Kapur" userId="2333450e912c969a" providerId="LiveId" clId="{A2F6DC68-0632-4FBC-9913-9A5D04866134}" dt="2024-06-16T03:50:56.342" v="124" actId="26606"/>
          <pc:sldLayoutMkLst>
            <pc:docMk/>
            <pc:sldMasterMk cId="3440514276" sldId="2147483724"/>
            <pc:sldLayoutMk cId="36544383" sldId="2147483722"/>
          </pc:sldLayoutMkLst>
        </pc:sldLayoutChg>
        <pc:sldLayoutChg chg="add del">
          <pc:chgData name="Epsa Kapur" userId="2333450e912c969a" providerId="LiveId" clId="{A2F6DC68-0632-4FBC-9913-9A5D04866134}" dt="2024-06-16T03:50:56.342" v="124" actId="26606"/>
          <pc:sldLayoutMkLst>
            <pc:docMk/>
            <pc:sldMasterMk cId="3440514276" sldId="2147483724"/>
            <pc:sldLayoutMk cId="2111985375" sldId="2147483723"/>
          </pc:sldLayoutMkLst>
        </pc:sldLayoutChg>
      </pc:sldMasterChg>
      <pc:sldMasterChg chg="add del addSldLayout delSldLayout">
        <pc:chgData name="Epsa Kapur" userId="2333450e912c969a" providerId="LiveId" clId="{A2F6DC68-0632-4FBC-9913-9A5D04866134}" dt="2024-06-16T03:49:01.467" v="100" actId="26606"/>
        <pc:sldMasterMkLst>
          <pc:docMk/>
          <pc:sldMasterMk cId="3819967666" sldId="2147483724"/>
        </pc:sldMasterMkLst>
        <pc:sldLayoutChg chg="add del">
          <pc:chgData name="Epsa Kapur" userId="2333450e912c969a" providerId="LiveId" clId="{A2F6DC68-0632-4FBC-9913-9A5D04866134}" dt="2024-06-16T03:49:01.467" v="100" actId="26606"/>
          <pc:sldLayoutMkLst>
            <pc:docMk/>
            <pc:sldMasterMk cId="3819967666" sldId="2147483724"/>
            <pc:sldLayoutMk cId="2898337336" sldId="2147483713"/>
          </pc:sldLayoutMkLst>
        </pc:sldLayoutChg>
        <pc:sldLayoutChg chg="add del">
          <pc:chgData name="Epsa Kapur" userId="2333450e912c969a" providerId="LiveId" clId="{A2F6DC68-0632-4FBC-9913-9A5D04866134}" dt="2024-06-16T03:49:01.467" v="100" actId="26606"/>
          <pc:sldLayoutMkLst>
            <pc:docMk/>
            <pc:sldMasterMk cId="3819967666" sldId="2147483724"/>
            <pc:sldLayoutMk cId="4038634262" sldId="2147483714"/>
          </pc:sldLayoutMkLst>
        </pc:sldLayoutChg>
        <pc:sldLayoutChg chg="add del">
          <pc:chgData name="Epsa Kapur" userId="2333450e912c969a" providerId="LiveId" clId="{A2F6DC68-0632-4FBC-9913-9A5D04866134}" dt="2024-06-16T03:49:01.467" v="100" actId="26606"/>
          <pc:sldLayoutMkLst>
            <pc:docMk/>
            <pc:sldMasterMk cId="3819967666" sldId="2147483724"/>
            <pc:sldLayoutMk cId="1597458383" sldId="2147483715"/>
          </pc:sldLayoutMkLst>
        </pc:sldLayoutChg>
        <pc:sldLayoutChg chg="add del">
          <pc:chgData name="Epsa Kapur" userId="2333450e912c969a" providerId="LiveId" clId="{A2F6DC68-0632-4FBC-9913-9A5D04866134}" dt="2024-06-16T03:49:01.467" v="100" actId="26606"/>
          <pc:sldLayoutMkLst>
            <pc:docMk/>
            <pc:sldMasterMk cId="3819967666" sldId="2147483724"/>
            <pc:sldLayoutMk cId="256689525" sldId="2147483716"/>
          </pc:sldLayoutMkLst>
        </pc:sldLayoutChg>
        <pc:sldLayoutChg chg="add del">
          <pc:chgData name="Epsa Kapur" userId="2333450e912c969a" providerId="LiveId" clId="{A2F6DC68-0632-4FBC-9913-9A5D04866134}" dt="2024-06-16T03:49:01.467" v="100" actId="26606"/>
          <pc:sldLayoutMkLst>
            <pc:docMk/>
            <pc:sldMasterMk cId="3819967666" sldId="2147483724"/>
            <pc:sldLayoutMk cId="3913310621" sldId="2147483717"/>
          </pc:sldLayoutMkLst>
        </pc:sldLayoutChg>
        <pc:sldLayoutChg chg="add del">
          <pc:chgData name="Epsa Kapur" userId="2333450e912c969a" providerId="LiveId" clId="{A2F6DC68-0632-4FBC-9913-9A5D04866134}" dt="2024-06-16T03:49:01.467" v="100" actId="26606"/>
          <pc:sldLayoutMkLst>
            <pc:docMk/>
            <pc:sldMasterMk cId="3819967666" sldId="2147483724"/>
            <pc:sldLayoutMk cId="1632820360" sldId="2147483718"/>
          </pc:sldLayoutMkLst>
        </pc:sldLayoutChg>
        <pc:sldLayoutChg chg="add del">
          <pc:chgData name="Epsa Kapur" userId="2333450e912c969a" providerId="LiveId" clId="{A2F6DC68-0632-4FBC-9913-9A5D04866134}" dt="2024-06-16T03:49:01.467" v="100" actId="26606"/>
          <pc:sldLayoutMkLst>
            <pc:docMk/>
            <pc:sldMasterMk cId="3819967666" sldId="2147483724"/>
            <pc:sldLayoutMk cId="1150532547" sldId="2147483719"/>
          </pc:sldLayoutMkLst>
        </pc:sldLayoutChg>
        <pc:sldLayoutChg chg="add del">
          <pc:chgData name="Epsa Kapur" userId="2333450e912c969a" providerId="LiveId" clId="{A2F6DC68-0632-4FBC-9913-9A5D04866134}" dt="2024-06-16T03:49:01.467" v="100" actId="26606"/>
          <pc:sldLayoutMkLst>
            <pc:docMk/>
            <pc:sldMasterMk cId="3819967666" sldId="2147483724"/>
            <pc:sldLayoutMk cId="24704784" sldId="2147483720"/>
          </pc:sldLayoutMkLst>
        </pc:sldLayoutChg>
        <pc:sldLayoutChg chg="add del">
          <pc:chgData name="Epsa Kapur" userId="2333450e912c969a" providerId="LiveId" clId="{A2F6DC68-0632-4FBC-9913-9A5D04866134}" dt="2024-06-16T03:49:01.467" v="100" actId="26606"/>
          <pc:sldLayoutMkLst>
            <pc:docMk/>
            <pc:sldMasterMk cId="3819967666" sldId="2147483724"/>
            <pc:sldLayoutMk cId="2256371238" sldId="2147483721"/>
          </pc:sldLayoutMkLst>
        </pc:sldLayoutChg>
        <pc:sldLayoutChg chg="add del">
          <pc:chgData name="Epsa Kapur" userId="2333450e912c969a" providerId="LiveId" clId="{A2F6DC68-0632-4FBC-9913-9A5D04866134}" dt="2024-06-16T03:49:01.467" v="100" actId="26606"/>
          <pc:sldLayoutMkLst>
            <pc:docMk/>
            <pc:sldMasterMk cId="3819967666" sldId="2147483724"/>
            <pc:sldLayoutMk cId="141053662" sldId="2147483722"/>
          </pc:sldLayoutMkLst>
        </pc:sldLayoutChg>
        <pc:sldLayoutChg chg="add del">
          <pc:chgData name="Epsa Kapur" userId="2333450e912c969a" providerId="LiveId" clId="{A2F6DC68-0632-4FBC-9913-9A5D04866134}" dt="2024-06-16T03:49:01.467" v="100" actId="26606"/>
          <pc:sldLayoutMkLst>
            <pc:docMk/>
            <pc:sldMasterMk cId="3819967666" sldId="2147483724"/>
            <pc:sldLayoutMk cId="2425251997" sldId="2147483723"/>
          </pc:sldLayoutMkLst>
        </pc:sldLayoutChg>
      </pc:sldMasterChg>
      <pc:sldMasterChg chg="add del addSldLayout delSldLayout">
        <pc:chgData name="Epsa Kapur" userId="2333450e912c969a" providerId="LiveId" clId="{A2F6DC68-0632-4FBC-9913-9A5D04866134}" dt="2024-06-16T03:54:08.420" v="212" actId="26606"/>
        <pc:sldMasterMkLst>
          <pc:docMk/>
          <pc:sldMasterMk cId="2001621780" sldId="2147483735"/>
        </pc:sldMasterMkLst>
        <pc:sldLayoutChg chg="add del">
          <pc:chgData name="Epsa Kapur" userId="2333450e912c969a" providerId="LiveId" clId="{A2F6DC68-0632-4FBC-9913-9A5D04866134}" dt="2024-06-16T03:54:08.420" v="212" actId="26606"/>
          <pc:sldLayoutMkLst>
            <pc:docMk/>
            <pc:sldMasterMk cId="2001621780" sldId="2147483735"/>
            <pc:sldLayoutMk cId="1340612116" sldId="2147483724"/>
          </pc:sldLayoutMkLst>
        </pc:sldLayoutChg>
        <pc:sldLayoutChg chg="add del">
          <pc:chgData name="Epsa Kapur" userId="2333450e912c969a" providerId="LiveId" clId="{A2F6DC68-0632-4FBC-9913-9A5D04866134}" dt="2024-06-16T03:54:08.420" v="212" actId="26606"/>
          <pc:sldLayoutMkLst>
            <pc:docMk/>
            <pc:sldMasterMk cId="2001621780" sldId="2147483735"/>
            <pc:sldLayoutMk cId="3728696969" sldId="2147483725"/>
          </pc:sldLayoutMkLst>
        </pc:sldLayoutChg>
        <pc:sldLayoutChg chg="add del">
          <pc:chgData name="Epsa Kapur" userId="2333450e912c969a" providerId="LiveId" clId="{A2F6DC68-0632-4FBC-9913-9A5D04866134}" dt="2024-06-16T03:54:08.420" v="212" actId="26606"/>
          <pc:sldLayoutMkLst>
            <pc:docMk/>
            <pc:sldMasterMk cId="2001621780" sldId="2147483735"/>
            <pc:sldLayoutMk cId="3659926104" sldId="2147483726"/>
          </pc:sldLayoutMkLst>
        </pc:sldLayoutChg>
        <pc:sldLayoutChg chg="add del">
          <pc:chgData name="Epsa Kapur" userId="2333450e912c969a" providerId="LiveId" clId="{A2F6DC68-0632-4FBC-9913-9A5D04866134}" dt="2024-06-16T03:54:08.420" v="212" actId="26606"/>
          <pc:sldLayoutMkLst>
            <pc:docMk/>
            <pc:sldMasterMk cId="2001621780" sldId="2147483735"/>
            <pc:sldLayoutMk cId="2012422721" sldId="2147483727"/>
          </pc:sldLayoutMkLst>
        </pc:sldLayoutChg>
        <pc:sldLayoutChg chg="add del">
          <pc:chgData name="Epsa Kapur" userId="2333450e912c969a" providerId="LiveId" clId="{A2F6DC68-0632-4FBC-9913-9A5D04866134}" dt="2024-06-16T03:54:08.420" v="212" actId="26606"/>
          <pc:sldLayoutMkLst>
            <pc:docMk/>
            <pc:sldMasterMk cId="2001621780" sldId="2147483735"/>
            <pc:sldLayoutMk cId="1447959837" sldId="2147483728"/>
          </pc:sldLayoutMkLst>
        </pc:sldLayoutChg>
        <pc:sldLayoutChg chg="add del">
          <pc:chgData name="Epsa Kapur" userId="2333450e912c969a" providerId="LiveId" clId="{A2F6DC68-0632-4FBC-9913-9A5D04866134}" dt="2024-06-16T03:54:08.420" v="212" actId="26606"/>
          <pc:sldLayoutMkLst>
            <pc:docMk/>
            <pc:sldMasterMk cId="2001621780" sldId="2147483735"/>
            <pc:sldLayoutMk cId="3122106002" sldId="2147483729"/>
          </pc:sldLayoutMkLst>
        </pc:sldLayoutChg>
        <pc:sldLayoutChg chg="add del">
          <pc:chgData name="Epsa Kapur" userId="2333450e912c969a" providerId="LiveId" clId="{A2F6DC68-0632-4FBC-9913-9A5D04866134}" dt="2024-06-16T03:54:08.420" v="212" actId="26606"/>
          <pc:sldLayoutMkLst>
            <pc:docMk/>
            <pc:sldMasterMk cId="2001621780" sldId="2147483735"/>
            <pc:sldLayoutMk cId="119511292" sldId="2147483730"/>
          </pc:sldLayoutMkLst>
        </pc:sldLayoutChg>
        <pc:sldLayoutChg chg="add del">
          <pc:chgData name="Epsa Kapur" userId="2333450e912c969a" providerId="LiveId" clId="{A2F6DC68-0632-4FBC-9913-9A5D04866134}" dt="2024-06-16T03:54:08.420" v="212" actId="26606"/>
          <pc:sldLayoutMkLst>
            <pc:docMk/>
            <pc:sldMasterMk cId="2001621780" sldId="2147483735"/>
            <pc:sldLayoutMk cId="505537056" sldId="2147483731"/>
          </pc:sldLayoutMkLst>
        </pc:sldLayoutChg>
        <pc:sldLayoutChg chg="add del">
          <pc:chgData name="Epsa Kapur" userId="2333450e912c969a" providerId="LiveId" clId="{A2F6DC68-0632-4FBC-9913-9A5D04866134}" dt="2024-06-16T03:54:08.420" v="212" actId="26606"/>
          <pc:sldLayoutMkLst>
            <pc:docMk/>
            <pc:sldMasterMk cId="2001621780" sldId="2147483735"/>
            <pc:sldLayoutMk cId="248212170" sldId="2147483732"/>
          </pc:sldLayoutMkLst>
        </pc:sldLayoutChg>
        <pc:sldLayoutChg chg="add del">
          <pc:chgData name="Epsa Kapur" userId="2333450e912c969a" providerId="LiveId" clId="{A2F6DC68-0632-4FBC-9913-9A5D04866134}" dt="2024-06-16T03:54:08.420" v="212" actId="26606"/>
          <pc:sldLayoutMkLst>
            <pc:docMk/>
            <pc:sldMasterMk cId="2001621780" sldId="2147483735"/>
            <pc:sldLayoutMk cId="3441386478" sldId="2147483733"/>
          </pc:sldLayoutMkLst>
        </pc:sldLayoutChg>
        <pc:sldLayoutChg chg="add del">
          <pc:chgData name="Epsa Kapur" userId="2333450e912c969a" providerId="LiveId" clId="{A2F6DC68-0632-4FBC-9913-9A5D04866134}" dt="2024-06-16T03:54:08.420" v="212" actId="26606"/>
          <pc:sldLayoutMkLst>
            <pc:docMk/>
            <pc:sldMasterMk cId="2001621780" sldId="2147483735"/>
            <pc:sldLayoutMk cId="3183018408" sldId="2147483734"/>
          </pc:sldLayoutMkLst>
        </pc:sldLayoutChg>
      </pc:sldMasterChg>
      <pc:sldMasterChg chg="add del addSldLayout delSldLayout">
        <pc:chgData name="Epsa Kapur" userId="2333450e912c969a" providerId="LiveId" clId="{A2F6DC68-0632-4FBC-9913-9A5D04866134}" dt="2024-06-16T03:51:57.227" v="158" actId="26606"/>
        <pc:sldMasterMkLst>
          <pc:docMk/>
          <pc:sldMasterMk cId="3512293294" sldId="2147483737"/>
        </pc:sldMasterMkLst>
        <pc:sldLayoutChg chg="add del">
          <pc:chgData name="Epsa Kapur" userId="2333450e912c969a" providerId="LiveId" clId="{A2F6DC68-0632-4FBC-9913-9A5D04866134}" dt="2024-06-16T03:51:57.227" v="158" actId="26606"/>
          <pc:sldLayoutMkLst>
            <pc:docMk/>
            <pc:sldMasterMk cId="3512293294" sldId="2147483737"/>
            <pc:sldLayoutMk cId="3505923509" sldId="2147483726"/>
          </pc:sldLayoutMkLst>
        </pc:sldLayoutChg>
        <pc:sldLayoutChg chg="add del">
          <pc:chgData name="Epsa Kapur" userId="2333450e912c969a" providerId="LiveId" clId="{A2F6DC68-0632-4FBC-9913-9A5D04866134}" dt="2024-06-16T03:51:57.227" v="158" actId="26606"/>
          <pc:sldLayoutMkLst>
            <pc:docMk/>
            <pc:sldMasterMk cId="3512293294" sldId="2147483737"/>
            <pc:sldLayoutMk cId="2785747989" sldId="2147483727"/>
          </pc:sldLayoutMkLst>
        </pc:sldLayoutChg>
        <pc:sldLayoutChg chg="add del">
          <pc:chgData name="Epsa Kapur" userId="2333450e912c969a" providerId="LiveId" clId="{A2F6DC68-0632-4FBC-9913-9A5D04866134}" dt="2024-06-16T03:51:57.227" v="158" actId="26606"/>
          <pc:sldLayoutMkLst>
            <pc:docMk/>
            <pc:sldMasterMk cId="3512293294" sldId="2147483737"/>
            <pc:sldLayoutMk cId="4266069061" sldId="2147483728"/>
          </pc:sldLayoutMkLst>
        </pc:sldLayoutChg>
        <pc:sldLayoutChg chg="add del">
          <pc:chgData name="Epsa Kapur" userId="2333450e912c969a" providerId="LiveId" clId="{A2F6DC68-0632-4FBC-9913-9A5D04866134}" dt="2024-06-16T03:51:57.227" v="158" actId="26606"/>
          <pc:sldLayoutMkLst>
            <pc:docMk/>
            <pc:sldMasterMk cId="3512293294" sldId="2147483737"/>
            <pc:sldLayoutMk cId="3499221513" sldId="2147483729"/>
          </pc:sldLayoutMkLst>
        </pc:sldLayoutChg>
        <pc:sldLayoutChg chg="add del">
          <pc:chgData name="Epsa Kapur" userId="2333450e912c969a" providerId="LiveId" clId="{A2F6DC68-0632-4FBC-9913-9A5D04866134}" dt="2024-06-16T03:51:57.227" v="158" actId="26606"/>
          <pc:sldLayoutMkLst>
            <pc:docMk/>
            <pc:sldMasterMk cId="3512293294" sldId="2147483737"/>
            <pc:sldLayoutMk cId="2208974133" sldId="2147483730"/>
          </pc:sldLayoutMkLst>
        </pc:sldLayoutChg>
        <pc:sldLayoutChg chg="add del">
          <pc:chgData name="Epsa Kapur" userId="2333450e912c969a" providerId="LiveId" clId="{A2F6DC68-0632-4FBC-9913-9A5D04866134}" dt="2024-06-16T03:51:57.227" v="158" actId="26606"/>
          <pc:sldLayoutMkLst>
            <pc:docMk/>
            <pc:sldMasterMk cId="3512293294" sldId="2147483737"/>
            <pc:sldLayoutMk cId="3855711050" sldId="2147483731"/>
          </pc:sldLayoutMkLst>
        </pc:sldLayoutChg>
        <pc:sldLayoutChg chg="add del">
          <pc:chgData name="Epsa Kapur" userId="2333450e912c969a" providerId="LiveId" clId="{A2F6DC68-0632-4FBC-9913-9A5D04866134}" dt="2024-06-16T03:51:57.227" v="158" actId="26606"/>
          <pc:sldLayoutMkLst>
            <pc:docMk/>
            <pc:sldMasterMk cId="3512293294" sldId="2147483737"/>
            <pc:sldLayoutMk cId="2868899093" sldId="2147483732"/>
          </pc:sldLayoutMkLst>
        </pc:sldLayoutChg>
        <pc:sldLayoutChg chg="add del">
          <pc:chgData name="Epsa Kapur" userId="2333450e912c969a" providerId="LiveId" clId="{A2F6DC68-0632-4FBC-9913-9A5D04866134}" dt="2024-06-16T03:51:57.227" v="158" actId="26606"/>
          <pc:sldLayoutMkLst>
            <pc:docMk/>
            <pc:sldMasterMk cId="3512293294" sldId="2147483737"/>
            <pc:sldLayoutMk cId="1792406281" sldId="2147483733"/>
          </pc:sldLayoutMkLst>
        </pc:sldLayoutChg>
        <pc:sldLayoutChg chg="add del">
          <pc:chgData name="Epsa Kapur" userId="2333450e912c969a" providerId="LiveId" clId="{A2F6DC68-0632-4FBC-9913-9A5D04866134}" dt="2024-06-16T03:51:57.227" v="158" actId="26606"/>
          <pc:sldLayoutMkLst>
            <pc:docMk/>
            <pc:sldMasterMk cId="3512293294" sldId="2147483737"/>
            <pc:sldLayoutMk cId="492226839" sldId="2147483734"/>
          </pc:sldLayoutMkLst>
        </pc:sldLayoutChg>
        <pc:sldLayoutChg chg="add del">
          <pc:chgData name="Epsa Kapur" userId="2333450e912c969a" providerId="LiveId" clId="{A2F6DC68-0632-4FBC-9913-9A5D04866134}" dt="2024-06-16T03:51:57.227" v="158" actId="26606"/>
          <pc:sldLayoutMkLst>
            <pc:docMk/>
            <pc:sldMasterMk cId="3512293294" sldId="2147483737"/>
            <pc:sldLayoutMk cId="2750330587" sldId="2147483735"/>
          </pc:sldLayoutMkLst>
        </pc:sldLayoutChg>
        <pc:sldLayoutChg chg="add del">
          <pc:chgData name="Epsa Kapur" userId="2333450e912c969a" providerId="LiveId" clId="{A2F6DC68-0632-4FBC-9913-9A5D04866134}" dt="2024-06-16T03:51:57.227" v="158" actId="26606"/>
          <pc:sldLayoutMkLst>
            <pc:docMk/>
            <pc:sldMasterMk cId="3512293294" sldId="2147483737"/>
            <pc:sldLayoutMk cId="973762591" sldId="2147483736"/>
          </pc:sldLayoutMkLst>
        </pc:sldLayoutChg>
      </pc:sldMasterChg>
      <pc:sldMasterChg chg="add del addSldLayout delSldLayout">
        <pc:chgData name="Epsa Kapur" userId="2333450e912c969a" providerId="LiveId" clId="{A2F6DC68-0632-4FBC-9913-9A5D04866134}" dt="2024-06-16T03:50:52.189" v="122" actId="26606"/>
        <pc:sldMasterMkLst>
          <pc:docMk/>
          <pc:sldMasterMk cId="3581206450" sldId="2147483737"/>
        </pc:sldMasterMkLst>
        <pc:sldLayoutChg chg="add del">
          <pc:chgData name="Epsa Kapur" userId="2333450e912c969a" providerId="LiveId" clId="{A2F6DC68-0632-4FBC-9913-9A5D04866134}" dt="2024-06-16T03:50:52.189" v="122" actId="26606"/>
          <pc:sldLayoutMkLst>
            <pc:docMk/>
            <pc:sldMasterMk cId="3581206450" sldId="2147483737"/>
            <pc:sldLayoutMk cId="4258725342" sldId="2147483726"/>
          </pc:sldLayoutMkLst>
        </pc:sldLayoutChg>
        <pc:sldLayoutChg chg="add del">
          <pc:chgData name="Epsa Kapur" userId="2333450e912c969a" providerId="LiveId" clId="{A2F6DC68-0632-4FBC-9913-9A5D04866134}" dt="2024-06-16T03:50:52.189" v="122" actId="26606"/>
          <pc:sldLayoutMkLst>
            <pc:docMk/>
            <pc:sldMasterMk cId="3581206450" sldId="2147483737"/>
            <pc:sldLayoutMk cId="3365932539" sldId="2147483727"/>
          </pc:sldLayoutMkLst>
        </pc:sldLayoutChg>
        <pc:sldLayoutChg chg="add del">
          <pc:chgData name="Epsa Kapur" userId="2333450e912c969a" providerId="LiveId" clId="{A2F6DC68-0632-4FBC-9913-9A5D04866134}" dt="2024-06-16T03:50:52.189" v="122" actId="26606"/>
          <pc:sldLayoutMkLst>
            <pc:docMk/>
            <pc:sldMasterMk cId="3581206450" sldId="2147483737"/>
            <pc:sldLayoutMk cId="3159386101" sldId="2147483728"/>
          </pc:sldLayoutMkLst>
        </pc:sldLayoutChg>
        <pc:sldLayoutChg chg="add del">
          <pc:chgData name="Epsa Kapur" userId="2333450e912c969a" providerId="LiveId" clId="{A2F6DC68-0632-4FBC-9913-9A5D04866134}" dt="2024-06-16T03:50:52.189" v="122" actId="26606"/>
          <pc:sldLayoutMkLst>
            <pc:docMk/>
            <pc:sldMasterMk cId="3581206450" sldId="2147483737"/>
            <pc:sldLayoutMk cId="3201151187" sldId="2147483729"/>
          </pc:sldLayoutMkLst>
        </pc:sldLayoutChg>
        <pc:sldLayoutChg chg="add del">
          <pc:chgData name="Epsa Kapur" userId="2333450e912c969a" providerId="LiveId" clId="{A2F6DC68-0632-4FBC-9913-9A5D04866134}" dt="2024-06-16T03:50:52.189" v="122" actId="26606"/>
          <pc:sldLayoutMkLst>
            <pc:docMk/>
            <pc:sldMasterMk cId="3581206450" sldId="2147483737"/>
            <pc:sldLayoutMk cId="814187171" sldId="2147483730"/>
          </pc:sldLayoutMkLst>
        </pc:sldLayoutChg>
        <pc:sldLayoutChg chg="add del">
          <pc:chgData name="Epsa Kapur" userId="2333450e912c969a" providerId="LiveId" clId="{A2F6DC68-0632-4FBC-9913-9A5D04866134}" dt="2024-06-16T03:50:52.189" v="122" actId="26606"/>
          <pc:sldLayoutMkLst>
            <pc:docMk/>
            <pc:sldMasterMk cId="3581206450" sldId="2147483737"/>
            <pc:sldLayoutMk cId="1635725499" sldId="2147483731"/>
          </pc:sldLayoutMkLst>
        </pc:sldLayoutChg>
        <pc:sldLayoutChg chg="add del">
          <pc:chgData name="Epsa Kapur" userId="2333450e912c969a" providerId="LiveId" clId="{A2F6DC68-0632-4FBC-9913-9A5D04866134}" dt="2024-06-16T03:50:52.189" v="122" actId="26606"/>
          <pc:sldLayoutMkLst>
            <pc:docMk/>
            <pc:sldMasterMk cId="3581206450" sldId="2147483737"/>
            <pc:sldLayoutMk cId="2000911274" sldId="2147483732"/>
          </pc:sldLayoutMkLst>
        </pc:sldLayoutChg>
        <pc:sldLayoutChg chg="add del">
          <pc:chgData name="Epsa Kapur" userId="2333450e912c969a" providerId="LiveId" clId="{A2F6DC68-0632-4FBC-9913-9A5D04866134}" dt="2024-06-16T03:50:52.189" v="122" actId="26606"/>
          <pc:sldLayoutMkLst>
            <pc:docMk/>
            <pc:sldMasterMk cId="3581206450" sldId="2147483737"/>
            <pc:sldLayoutMk cId="3307615172" sldId="2147483733"/>
          </pc:sldLayoutMkLst>
        </pc:sldLayoutChg>
        <pc:sldLayoutChg chg="add del">
          <pc:chgData name="Epsa Kapur" userId="2333450e912c969a" providerId="LiveId" clId="{A2F6DC68-0632-4FBC-9913-9A5D04866134}" dt="2024-06-16T03:50:52.189" v="122" actId="26606"/>
          <pc:sldLayoutMkLst>
            <pc:docMk/>
            <pc:sldMasterMk cId="3581206450" sldId="2147483737"/>
            <pc:sldLayoutMk cId="3422583261" sldId="2147483734"/>
          </pc:sldLayoutMkLst>
        </pc:sldLayoutChg>
        <pc:sldLayoutChg chg="add del">
          <pc:chgData name="Epsa Kapur" userId="2333450e912c969a" providerId="LiveId" clId="{A2F6DC68-0632-4FBC-9913-9A5D04866134}" dt="2024-06-16T03:50:52.189" v="122" actId="26606"/>
          <pc:sldLayoutMkLst>
            <pc:docMk/>
            <pc:sldMasterMk cId="3581206450" sldId="2147483737"/>
            <pc:sldLayoutMk cId="2549831656" sldId="2147483735"/>
          </pc:sldLayoutMkLst>
        </pc:sldLayoutChg>
        <pc:sldLayoutChg chg="add del">
          <pc:chgData name="Epsa Kapur" userId="2333450e912c969a" providerId="LiveId" clId="{A2F6DC68-0632-4FBC-9913-9A5D04866134}" dt="2024-06-16T03:50:52.189" v="122" actId="26606"/>
          <pc:sldLayoutMkLst>
            <pc:docMk/>
            <pc:sldMasterMk cId="3581206450" sldId="2147483737"/>
            <pc:sldLayoutMk cId="2272743254" sldId="2147483736"/>
          </pc:sldLayoutMkLst>
        </pc:sldLayoutChg>
      </pc:sldMasterChg>
      <pc:sldMasterChg chg="add del addSldLayout delSldLayout">
        <pc:chgData name="Epsa Kapur" userId="2333450e912c969a" providerId="LiveId" clId="{A2F6DC68-0632-4FBC-9913-9A5D04866134}" dt="2024-06-16T03:55:07.861" v="228" actId="26606"/>
        <pc:sldMasterMkLst>
          <pc:docMk/>
          <pc:sldMasterMk cId="3126927137" sldId="2147483748"/>
        </pc:sldMasterMkLst>
        <pc:sldLayoutChg chg="add del">
          <pc:chgData name="Epsa Kapur" userId="2333450e912c969a" providerId="LiveId" clId="{A2F6DC68-0632-4FBC-9913-9A5D04866134}" dt="2024-06-16T03:55:07.861" v="228" actId="26606"/>
          <pc:sldLayoutMkLst>
            <pc:docMk/>
            <pc:sldMasterMk cId="3126927137" sldId="2147483748"/>
            <pc:sldLayoutMk cId="2625077590" sldId="2147483737"/>
          </pc:sldLayoutMkLst>
        </pc:sldLayoutChg>
        <pc:sldLayoutChg chg="add del">
          <pc:chgData name="Epsa Kapur" userId="2333450e912c969a" providerId="LiveId" clId="{A2F6DC68-0632-4FBC-9913-9A5D04866134}" dt="2024-06-16T03:55:07.861" v="228" actId="26606"/>
          <pc:sldLayoutMkLst>
            <pc:docMk/>
            <pc:sldMasterMk cId="3126927137" sldId="2147483748"/>
            <pc:sldLayoutMk cId="1115173175" sldId="2147483738"/>
          </pc:sldLayoutMkLst>
        </pc:sldLayoutChg>
        <pc:sldLayoutChg chg="add del">
          <pc:chgData name="Epsa Kapur" userId="2333450e912c969a" providerId="LiveId" clId="{A2F6DC68-0632-4FBC-9913-9A5D04866134}" dt="2024-06-16T03:55:07.861" v="228" actId="26606"/>
          <pc:sldLayoutMkLst>
            <pc:docMk/>
            <pc:sldMasterMk cId="3126927137" sldId="2147483748"/>
            <pc:sldLayoutMk cId="2289285408" sldId="2147483739"/>
          </pc:sldLayoutMkLst>
        </pc:sldLayoutChg>
        <pc:sldLayoutChg chg="add del">
          <pc:chgData name="Epsa Kapur" userId="2333450e912c969a" providerId="LiveId" clId="{A2F6DC68-0632-4FBC-9913-9A5D04866134}" dt="2024-06-16T03:55:07.861" v="228" actId="26606"/>
          <pc:sldLayoutMkLst>
            <pc:docMk/>
            <pc:sldMasterMk cId="3126927137" sldId="2147483748"/>
            <pc:sldLayoutMk cId="3977090374" sldId="2147483740"/>
          </pc:sldLayoutMkLst>
        </pc:sldLayoutChg>
        <pc:sldLayoutChg chg="add del">
          <pc:chgData name="Epsa Kapur" userId="2333450e912c969a" providerId="LiveId" clId="{A2F6DC68-0632-4FBC-9913-9A5D04866134}" dt="2024-06-16T03:55:07.861" v="228" actId="26606"/>
          <pc:sldLayoutMkLst>
            <pc:docMk/>
            <pc:sldMasterMk cId="3126927137" sldId="2147483748"/>
            <pc:sldLayoutMk cId="2799391484" sldId="2147483741"/>
          </pc:sldLayoutMkLst>
        </pc:sldLayoutChg>
        <pc:sldLayoutChg chg="add del">
          <pc:chgData name="Epsa Kapur" userId="2333450e912c969a" providerId="LiveId" clId="{A2F6DC68-0632-4FBC-9913-9A5D04866134}" dt="2024-06-16T03:55:07.861" v="228" actId="26606"/>
          <pc:sldLayoutMkLst>
            <pc:docMk/>
            <pc:sldMasterMk cId="3126927137" sldId="2147483748"/>
            <pc:sldLayoutMk cId="4198019514" sldId="2147483742"/>
          </pc:sldLayoutMkLst>
        </pc:sldLayoutChg>
        <pc:sldLayoutChg chg="add del">
          <pc:chgData name="Epsa Kapur" userId="2333450e912c969a" providerId="LiveId" clId="{A2F6DC68-0632-4FBC-9913-9A5D04866134}" dt="2024-06-16T03:55:07.861" v="228" actId="26606"/>
          <pc:sldLayoutMkLst>
            <pc:docMk/>
            <pc:sldMasterMk cId="3126927137" sldId="2147483748"/>
            <pc:sldLayoutMk cId="1099551455" sldId="2147483743"/>
          </pc:sldLayoutMkLst>
        </pc:sldLayoutChg>
        <pc:sldLayoutChg chg="add del">
          <pc:chgData name="Epsa Kapur" userId="2333450e912c969a" providerId="LiveId" clId="{A2F6DC68-0632-4FBC-9913-9A5D04866134}" dt="2024-06-16T03:55:07.861" v="228" actId="26606"/>
          <pc:sldLayoutMkLst>
            <pc:docMk/>
            <pc:sldMasterMk cId="3126927137" sldId="2147483748"/>
            <pc:sldLayoutMk cId="3486421877" sldId="2147483744"/>
          </pc:sldLayoutMkLst>
        </pc:sldLayoutChg>
        <pc:sldLayoutChg chg="add del">
          <pc:chgData name="Epsa Kapur" userId="2333450e912c969a" providerId="LiveId" clId="{A2F6DC68-0632-4FBC-9913-9A5D04866134}" dt="2024-06-16T03:55:07.861" v="228" actId="26606"/>
          <pc:sldLayoutMkLst>
            <pc:docMk/>
            <pc:sldMasterMk cId="3126927137" sldId="2147483748"/>
            <pc:sldLayoutMk cId="472745332" sldId="2147483745"/>
          </pc:sldLayoutMkLst>
        </pc:sldLayoutChg>
        <pc:sldLayoutChg chg="add del">
          <pc:chgData name="Epsa Kapur" userId="2333450e912c969a" providerId="LiveId" clId="{A2F6DC68-0632-4FBC-9913-9A5D04866134}" dt="2024-06-16T03:55:07.861" v="228" actId="26606"/>
          <pc:sldLayoutMkLst>
            <pc:docMk/>
            <pc:sldMasterMk cId="3126927137" sldId="2147483748"/>
            <pc:sldLayoutMk cId="602745738" sldId="2147483746"/>
          </pc:sldLayoutMkLst>
        </pc:sldLayoutChg>
        <pc:sldLayoutChg chg="add del">
          <pc:chgData name="Epsa Kapur" userId="2333450e912c969a" providerId="LiveId" clId="{A2F6DC68-0632-4FBC-9913-9A5D04866134}" dt="2024-06-16T03:55:07.861" v="228" actId="26606"/>
          <pc:sldLayoutMkLst>
            <pc:docMk/>
            <pc:sldMasterMk cId="3126927137" sldId="2147483748"/>
            <pc:sldLayoutMk cId="1352134273" sldId="2147483747"/>
          </pc:sldLayoutMkLst>
        </pc:sldLayoutChg>
      </pc:sldMasterChg>
      <pc:sldMasterChg chg="add del addSldLayout delSldLayout">
        <pc:chgData name="Epsa Kapur" userId="2333450e912c969a" providerId="LiveId" clId="{A2F6DC68-0632-4FBC-9913-9A5D04866134}" dt="2024-06-16T03:54:05.607" v="210" actId="26606"/>
        <pc:sldMasterMkLst>
          <pc:docMk/>
          <pc:sldMasterMk cId="3382197611" sldId="2147483748"/>
        </pc:sldMasterMkLst>
        <pc:sldLayoutChg chg="add del">
          <pc:chgData name="Epsa Kapur" userId="2333450e912c969a" providerId="LiveId" clId="{A2F6DC68-0632-4FBC-9913-9A5D04866134}" dt="2024-06-16T03:54:05.607" v="210" actId="26606"/>
          <pc:sldLayoutMkLst>
            <pc:docMk/>
            <pc:sldMasterMk cId="3382197611" sldId="2147483748"/>
            <pc:sldLayoutMk cId="2316384259" sldId="2147483737"/>
          </pc:sldLayoutMkLst>
        </pc:sldLayoutChg>
        <pc:sldLayoutChg chg="add del">
          <pc:chgData name="Epsa Kapur" userId="2333450e912c969a" providerId="LiveId" clId="{A2F6DC68-0632-4FBC-9913-9A5D04866134}" dt="2024-06-16T03:54:05.607" v="210" actId="26606"/>
          <pc:sldLayoutMkLst>
            <pc:docMk/>
            <pc:sldMasterMk cId="3382197611" sldId="2147483748"/>
            <pc:sldLayoutMk cId="3405850676" sldId="2147483738"/>
          </pc:sldLayoutMkLst>
        </pc:sldLayoutChg>
        <pc:sldLayoutChg chg="add del">
          <pc:chgData name="Epsa Kapur" userId="2333450e912c969a" providerId="LiveId" clId="{A2F6DC68-0632-4FBC-9913-9A5D04866134}" dt="2024-06-16T03:54:05.607" v="210" actId="26606"/>
          <pc:sldLayoutMkLst>
            <pc:docMk/>
            <pc:sldMasterMk cId="3382197611" sldId="2147483748"/>
            <pc:sldLayoutMk cId="468971563" sldId="2147483739"/>
          </pc:sldLayoutMkLst>
        </pc:sldLayoutChg>
        <pc:sldLayoutChg chg="add del">
          <pc:chgData name="Epsa Kapur" userId="2333450e912c969a" providerId="LiveId" clId="{A2F6DC68-0632-4FBC-9913-9A5D04866134}" dt="2024-06-16T03:54:05.607" v="210" actId="26606"/>
          <pc:sldLayoutMkLst>
            <pc:docMk/>
            <pc:sldMasterMk cId="3382197611" sldId="2147483748"/>
            <pc:sldLayoutMk cId="775545545" sldId="2147483740"/>
          </pc:sldLayoutMkLst>
        </pc:sldLayoutChg>
        <pc:sldLayoutChg chg="add del">
          <pc:chgData name="Epsa Kapur" userId="2333450e912c969a" providerId="LiveId" clId="{A2F6DC68-0632-4FBC-9913-9A5D04866134}" dt="2024-06-16T03:54:05.607" v="210" actId="26606"/>
          <pc:sldLayoutMkLst>
            <pc:docMk/>
            <pc:sldMasterMk cId="3382197611" sldId="2147483748"/>
            <pc:sldLayoutMk cId="2903479774" sldId="2147483741"/>
          </pc:sldLayoutMkLst>
        </pc:sldLayoutChg>
        <pc:sldLayoutChg chg="add del">
          <pc:chgData name="Epsa Kapur" userId="2333450e912c969a" providerId="LiveId" clId="{A2F6DC68-0632-4FBC-9913-9A5D04866134}" dt="2024-06-16T03:54:05.607" v="210" actId="26606"/>
          <pc:sldLayoutMkLst>
            <pc:docMk/>
            <pc:sldMasterMk cId="3382197611" sldId="2147483748"/>
            <pc:sldLayoutMk cId="3632444646" sldId="2147483742"/>
          </pc:sldLayoutMkLst>
        </pc:sldLayoutChg>
        <pc:sldLayoutChg chg="add del">
          <pc:chgData name="Epsa Kapur" userId="2333450e912c969a" providerId="LiveId" clId="{A2F6DC68-0632-4FBC-9913-9A5D04866134}" dt="2024-06-16T03:54:05.607" v="210" actId="26606"/>
          <pc:sldLayoutMkLst>
            <pc:docMk/>
            <pc:sldMasterMk cId="3382197611" sldId="2147483748"/>
            <pc:sldLayoutMk cId="4089293106" sldId="2147483743"/>
          </pc:sldLayoutMkLst>
        </pc:sldLayoutChg>
        <pc:sldLayoutChg chg="add del">
          <pc:chgData name="Epsa Kapur" userId="2333450e912c969a" providerId="LiveId" clId="{A2F6DC68-0632-4FBC-9913-9A5D04866134}" dt="2024-06-16T03:54:05.607" v="210" actId="26606"/>
          <pc:sldLayoutMkLst>
            <pc:docMk/>
            <pc:sldMasterMk cId="3382197611" sldId="2147483748"/>
            <pc:sldLayoutMk cId="2416271250" sldId="2147483744"/>
          </pc:sldLayoutMkLst>
        </pc:sldLayoutChg>
        <pc:sldLayoutChg chg="add del">
          <pc:chgData name="Epsa Kapur" userId="2333450e912c969a" providerId="LiveId" clId="{A2F6DC68-0632-4FBC-9913-9A5D04866134}" dt="2024-06-16T03:54:05.607" v="210" actId="26606"/>
          <pc:sldLayoutMkLst>
            <pc:docMk/>
            <pc:sldMasterMk cId="3382197611" sldId="2147483748"/>
            <pc:sldLayoutMk cId="24096328" sldId="2147483745"/>
          </pc:sldLayoutMkLst>
        </pc:sldLayoutChg>
        <pc:sldLayoutChg chg="add del">
          <pc:chgData name="Epsa Kapur" userId="2333450e912c969a" providerId="LiveId" clId="{A2F6DC68-0632-4FBC-9913-9A5D04866134}" dt="2024-06-16T03:54:05.607" v="210" actId="26606"/>
          <pc:sldLayoutMkLst>
            <pc:docMk/>
            <pc:sldMasterMk cId="3382197611" sldId="2147483748"/>
            <pc:sldLayoutMk cId="154000678" sldId="2147483746"/>
          </pc:sldLayoutMkLst>
        </pc:sldLayoutChg>
        <pc:sldLayoutChg chg="add del">
          <pc:chgData name="Epsa Kapur" userId="2333450e912c969a" providerId="LiveId" clId="{A2F6DC68-0632-4FBC-9913-9A5D04866134}" dt="2024-06-16T03:54:05.607" v="210" actId="26606"/>
          <pc:sldLayoutMkLst>
            <pc:docMk/>
            <pc:sldMasterMk cId="3382197611" sldId="2147483748"/>
            <pc:sldLayoutMk cId="2188242326" sldId="2147483747"/>
          </pc:sldLayoutMkLst>
        </pc:sldLayoutChg>
      </pc:sldMasterChg>
      <pc:sldMasterChg chg="add del addSldLayout delSldLayout">
        <pc:chgData name="Epsa Kapur" userId="2333450e912c969a" providerId="LiveId" clId="{A2F6DC68-0632-4FBC-9913-9A5D04866134}" dt="2024-06-16T03:50:22.100" v="116" actId="26606"/>
        <pc:sldMasterMkLst>
          <pc:docMk/>
          <pc:sldMasterMk cId="118166568" sldId="2147483750"/>
        </pc:sldMasterMkLst>
        <pc:sldLayoutChg chg="add del">
          <pc:chgData name="Epsa Kapur" userId="2333450e912c969a" providerId="LiveId" clId="{A2F6DC68-0632-4FBC-9913-9A5D04866134}" dt="2024-06-16T03:50:22.100" v="116" actId="26606"/>
          <pc:sldLayoutMkLst>
            <pc:docMk/>
            <pc:sldMasterMk cId="118166568" sldId="2147483750"/>
            <pc:sldLayoutMk cId="3033357543" sldId="2147483739"/>
          </pc:sldLayoutMkLst>
        </pc:sldLayoutChg>
        <pc:sldLayoutChg chg="add del">
          <pc:chgData name="Epsa Kapur" userId="2333450e912c969a" providerId="LiveId" clId="{A2F6DC68-0632-4FBC-9913-9A5D04866134}" dt="2024-06-16T03:50:22.100" v="116" actId="26606"/>
          <pc:sldLayoutMkLst>
            <pc:docMk/>
            <pc:sldMasterMk cId="118166568" sldId="2147483750"/>
            <pc:sldLayoutMk cId="2754477925" sldId="2147483740"/>
          </pc:sldLayoutMkLst>
        </pc:sldLayoutChg>
        <pc:sldLayoutChg chg="add del">
          <pc:chgData name="Epsa Kapur" userId="2333450e912c969a" providerId="LiveId" clId="{A2F6DC68-0632-4FBC-9913-9A5D04866134}" dt="2024-06-16T03:50:22.100" v="116" actId="26606"/>
          <pc:sldLayoutMkLst>
            <pc:docMk/>
            <pc:sldMasterMk cId="118166568" sldId="2147483750"/>
            <pc:sldLayoutMk cId="4245324985" sldId="2147483741"/>
          </pc:sldLayoutMkLst>
        </pc:sldLayoutChg>
        <pc:sldLayoutChg chg="add del">
          <pc:chgData name="Epsa Kapur" userId="2333450e912c969a" providerId="LiveId" clId="{A2F6DC68-0632-4FBC-9913-9A5D04866134}" dt="2024-06-16T03:50:22.100" v="116" actId="26606"/>
          <pc:sldLayoutMkLst>
            <pc:docMk/>
            <pc:sldMasterMk cId="118166568" sldId="2147483750"/>
            <pc:sldLayoutMk cId="717819687" sldId="2147483742"/>
          </pc:sldLayoutMkLst>
        </pc:sldLayoutChg>
        <pc:sldLayoutChg chg="add del">
          <pc:chgData name="Epsa Kapur" userId="2333450e912c969a" providerId="LiveId" clId="{A2F6DC68-0632-4FBC-9913-9A5D04866134}" dt="2024-06-16T03:50:22.100" v="116" actId="26606"/>
          <pc:sldLayoutMkLst>
            <pc:docMk/>
            <pc:sldMasterMk cId="118166568" sldId="2147483750"/>
            <pc:sldLayoutMk cId="291395263" sldId="2147483743"/>
          </pc:sldLayoutMkLst>
        </pc:sldLayoutChg>
        <pc:sldLayoutChg chg="add del">
          <pc:chgData name="Epsa Kapur" userId="2333450e912c969a" providerId="LiveId" clId="{A2F6DC68-0632-4FBC-9913-9A5D04866134}" dt="2024-06-16T03:50:22.100" v="116" actId="26606"/>
          <pc:sldLayoutMkLst>
            <pc:docMk/>
            <pc:sldMasterMk cId="118166568" sldId="2147483750"/>
            <pc:sldLayoutMk cId="1840909364" sldId="2147483744"/>
          </pc:sldLayoutMkLst>
        </pc:sldLayoutChg>
        <pc:sldLayoutChg chg="add del">
          <pc:chgData name="Epsa Kapur" userId="2333450e912c969a" providerId="LiveId" clId="{A2F6DC68-0632-4FBC-9913-9A5D04866134}" dt="2024-06-16T03:50:22.100" v="116" actId="26606"/>
          <pc:sldLayoutMkLst>
            <pc:docMk/>
            <pc:sldMasterMk cId="118166568" sldId="2147483750"/>
            <pc:sldLayoutMk cId="550716842" sldId="2147483745"/>
          </pc:sldLayoutMkLst>
        </pc:sldLayoutChg>
        <pc:sldLayoutChg chg="add del">
          <pc:chgData name="Epsa Kapur" userId="2333450e912c969a" providerId="LiveId" clId="{A2F6DC68-0632-4FBC-9913-9A5D04866134}" dt="2024-06-16T03:50:22.100" v="116" actId="26606"/>
          <pc:sldLayoutMkLst>
            <pc:docMk/>
            <pc:sldMasterMk cId="118166568" sldId="2147483750"/>
            <pc:sldLayoutMk cId="1378811421" sldId="2147483746"/>
          </pc:sldLayoutMkLst>
        </pc:sldLayoutChg>
        <pc:sldLayoutChg chg="add del">
          <pc:chgData name="Epsa Kapur" userId="2333450e912c969a" providerId="LiveId" clId="{A2F6DC68-0632-4FBC-9913-9A5D04866134}" dt="2024-06-16T03:50:22.100" v="116" actId="26606"/>
          <pc:sldLayoutMkLst>
            <pc:docMk/>
            <pc:sldMasterMk cId="118166568" sldId="2147483750"/>
            <pc:sldLayoutMk cId="3489642166" sldId="2147483747"/>
          </pc:sldLayoutMkLst>
        </pc:sldLayoutChg>
        <pc:sldLayoutChg chg="add del">
          <pc:chgData name="Epsa Kapur" userId="2333450e912c969a" providerId="LiveId" clId="{A2F6DC68-0632-4FBC-9913-9A5D04866134}" dt="2024-06-16T03:50:22.100" v="116" actId="26606"/>
          <pc:sldLayoutMkLst>
            <pc:docMk/>
            <pc:sldMasterMk cId="118166568" sldId="2147483750"/>
            <pc:sldLayoutMk cId="402428517" sldId="2147483748"/>
          </pc:sldLayoutMkLst>
        </pc:sldLayoutChg>
        <pc:sldLayoutChg chg="add del">
          <pc:chgData name="Epsa Kapur" userId="2333450e912c969a" providerId="LiveId" clId="{A2F6DC68-0632-4FBC-9913-9A5D04866134}" dt="2024-06-16T03:50:22.100" v="116" actId="26606"/>
          <pc:sldLayoutMkLst>
            <pc:docMk/>
            <pc:sldMasterMk cId="118166568" sldId="2147483750"/>
            <pc:sldLayoutMk cId="885934000" sldId="2147483749"/>
          </pc:sldLayoutMkLst>
        </pc:sldLayoutChg>
      </pc:sldMasterChg>
      <pc:sldMasterChg chg="add del addSldLayout delSldLayout">
        <pc:chgData name="Epsa Kapur" userId="2333450e912c969a" providerId="LiveId" clId="{A2F6DC68-0632-4FBC-9913-9A5D04866134}" dt="2024-06-16T03:50:51.766" v="120" actId="26606"/>
        <pc:sldMasterMkLst>
          <pc:docMk/>
          <pc:sldMasterMk cId="119867631" sldId="2147483750"/>
        </pc:sldMasterMkLst>
        <pc:sldLayoutChg chg="add del">
          <pc:chgData name="Epsa Kapur" userId="2333450e912c969a" providerId="LiveId" clId="{A2F6DC68-0632-4FBC-9913-9A5D04866134}" dt="2024-06-16T03:50:51.766" v="120" actId="26606"/>
          <pc:sldLayoutMkLst>
            <pc:docMk/>
            <pc:sldMasterMk cId="119867631" sldId="2147483750"/>
            <pc:sldLayoutMk cId="1543644129" sldId="2147483739"/>
          </pc:sldLayoutMkLst>
        </pc:sldLayoutChg>
        <pc:sldLayoutChg chg="add del">
          <pc:chgData name="Epsa Kapur" userId="2333450e912c969a" providerId="LiveId" clId="{A2F6DC68-0632-4FBC-9913-9A5D04866134}" dt="2024-06-16T03:50:51.766" v="120" actId="26606"/>
          <pc:sldLayoutMkLst>
            <pc:docMk/>
            <pc:sldMasterMk cId="119867631" sldId="2147483750"/>
            <pc:sldLayoutMk cId="227459779" sldId="2147483740"/>
          </pc:sldLayoutMkLst>
        </pc:sldLayoutChg>
        <pc:sldLayoutChg chg="add del">
          <pc:chgData name="Epsa Kapur" userId="2333450e912c969a" providerId="LiveId" clId="{A2F6DC68-0632-4FBC-9913-9A5D04866134}" dt="2024-06-16T03:50:51.766" v="120" actId="26606"/>
          <pc:sldLayoutMkLst>
            <pc:docMk/>
            <pc:sldMasterMk cId="119867631" sldId="2147483750"/>
            <pc:sldLayoutMk cId="2361429899" sldId="2147483741"/>
          </pc:sldLayoutMkLst>
        </pc:sldLayoutChg>
        <pc:sldLayoutChg chg="add del">
          <pc:chgData name="Epsa Kapur" userId="2333450e912c969a" providerId="LiveId" clId="{A2F6DC68-0632-4FBC-9913-9A5D04866134}" dt="2024-06-16T03:50:51.766" v="120" actId="26606"/>
          <pc:sldLayoutMkLst>
            <pc:docMk/>
            <pc:sldMasterMk cId="119867631" sldId="2147483750"/>
            <pc:sldLayoutMk cId="2043470614" sldId="2147483742"/>
          </pc:sldLayoutMkLst>
        </pc:sldLayoutChg>
        <pc:sldLayoutChg chg="add del">
          <pc:chgData name="Epsa Kapur" userId="2333450e912c969a" providerId="LiveId" clId="{A2F6DC68-0632-4FBC-9913-9A5D04866134}" dt="2024-06-16T03:50:51.766" v="120" actId="26606"/>
          <pc:sldLayoutMkLst>
            <pc:docMk/>
            <pc:sldMasterMk cId="119867631" sldId="2147483750"/>
            <pc:sldLayoutMk cId="963272508" sldId="2147483743"/>
          </pc:sldLayoutMkLst>
        </pc:sldLayoutChg>
        <pc:sldLayoutChg chg="add del">
          <pc:chgData name="Epsa Kapur" userId="2333450e912c969a" providerId="LiveId" clId="{A2F6DC68-0632-4FBC-9913-9A5D04866134}" dt="2024-06-16T03:50:51.766" v="120" actId="26606"/>
          <pc:sldLayoutMkLst>
            <pc:docMk/>
            <pc:sldMasterMk cId="119867631" sldId="2147483750"/>
            <pc:sldLayoutMk cId="168431834" sldId="2147483744"/>
          </pc:sldLayoutMkLst>
        </pc:sldLayoutChg>
        <pc:sldLayoutChg chg="add del">
          <pc:chgData name="Epsa Kapur" userId="2333450e912c969a" providerId="LiveId" clId="{A2F6DC68-0632-4FBC-9913-9A5D04866134}" dt="2024-06-16T03:50:51.766" v="120" actId="26606"/>
          <pc:sldLayoutMkLst>
            <pc:docMk/>
            <pc:sldMasterMk cId="119867631" sldId="2147483750"/>
            <pc:sldLayoutMk cId="507267374" sldId="2147483745"/>
          </pc:sldLayoutMkLst>
        </pc:sldLayoutChg>
        <pc:sldLayoutChg chg="add del">
          <pc:chgData name="Epsa Kapur" userId="2333450e912c969a" providerId="LiveId" clId="{A2F6DC68-0632-4FBC-9913-9A5D04866134}" dt="2024-06-16T03:50:51.766" v="120" actId="26606"/>
          <pc:sldLayoutMkLst>
            <pc:docMk/>
            <pc:sldMasterMk cId="119867631" sldId="2147483750"/>
            <pc:sldLayoutMk cId="597368986" sldId="2147483746"/>
          </pc:sldLayoutMkLst>
        </pc:sldLayoutChg>
        <pc:sldLayoutChg chg="add del">
          <pc:chgData name="Epsa Kapur" userId="2333450e912c969a" providerId="LiveId" clId="{A2F6DC68-0632-4FBC-9913-9A5D04866134}" dt="2024-06-16T03:50:51.766" v="120" actId="26606"/>
          <pc:sldLayoutMkLst>
            <pc:docMk/>
            <pc:sldMasterMk cId="119867631" sldId="2147483750"/>
            <pc:sldLayoutMk cId="1309252977" sldId="2147483747"/>
          </pc:sldLayoutMkLst>
        </pc:sldLayoutChg>
        <pc:sldLayoutChg chg="add del">
          <pc:chgData name="Epsa Kapur" userId="2333450e912c969a" providerId="LiveId" clId="{A2F6DC68-0632-4FBC-9913-9A5D04866134}" dt="2024-06-16T03:50:51.766" v="120" actId="26606"/>
          <pc:sldLayoutMkLst>
            <pc:docMk/>
            <pc:sldMasterMk cId="119867631" sldId="2147483750"/>
            <pc:sldLayoutMk cId="2638745433" sldId="2147483748"/>
          </pc:sldLayoutMkLst>
        </pc:sldLayoutChg>
        <pc:sldLayoutChg chg="add del">
          <pc:chgData name="Epsa Kapur" userId="2333450e912c969a" providerId="LiveId" clId="{A2F6DC68-0632-4FBC-9913-9A5D04866134}" dt="2024-06-16T03:50:51.766" v="120" actId="26606"/>
          <pc:sldLayoutMkLst>
            <pc:docMk/>
            <pc:sldMasterMk cId="119867631" sldId="2147483750"/>
            <pc:sldLayoutMk cId="1802497331" sldId="2147483749"/>
          </pc:sldLayoutMkLst>
        </pc:sldLayoutChg>
      </pc:sldMasterChg>
      <pc:sldMasterChg chg="add del addSldLayout delSldLayout">
        <pc:chgData name="Epsa Kapur" userId="2333450e912c969a" providerId="LiveId" clId="{A2F6DC68-0632-4FBC-9913-9A5D04866134}" dt="2024-06-16T03:54:13.026" v="214" actId="26606"/>
        <pc:sldMasterMkLst>
          <pc:docMk/>
          <pc:sldMasterMk cId="2711350510" sldId="2147483761"/>
        </pc:sldMasterMkLst>
        <pc:sldLayoutChg chg="add del">
          <pc:chgData name="Epsa Kapur" userId="2333450e912c969a" providerId="LiveId" clId="{A2F6DC68-0632-4FBC-9913-9A5D04866134}" dt="2024-06-16T03:54:13.026" v="214" actId="26606"/>
          <pc:sldLayoutMkLst>
            <pc:docMk/>
            <pc:sldMasterMk cId="2711350510" sldId="2147483761"/>
            <pc:sldLayoutMk cId="834797284" sldId="2147483750"/>
          </pc:sldLayoutMkLst>
        </pc:sldLayoutChg>
        <pc:sldLayoutChg chg="add del">
          <pc:chgData name="Epsa Kapur" userId="2333450e912c969a" providerId="LiveId" clId="{A2F6DC68-0632-4FBC-9913-9A5D04866134}" dt="2024-06-16T03:54:13.026" v="214" actId="26606"/>
          <pc:sldLayoutMkLst>
            <pc:docMk/>
            <pc:sldMasterMk cId="2711350510" sldId="2147483761"/>
            <pc:sldLayoutMk cId="728617192" sldId="2147483751"/>
          </pc:sldLayoutMkLst>
        </pc:sldLayoutChg>
        <pc:sldLayoutChg chg="add del">
          <pc:chgData name="Epsa Kapur" userId="2333450e912c969a" providerId="LiveId" clId="{A2F6DC68-0632-4FBC-9913-9A5D04866134}" dt="2024-06-16T03:54:13.026" v="214" actId="26606"/>
          <pc:sldLayoutMkLst>
            <pc:docMk/>
            <pc:sldMasterMk cId="2711350510" sldId="2147483761"/>
            <pc:sldLayoutMk cId="2705820197" sldId="2147483752"/>
          </pc:sldLayoutMkLst>
        </pc:sldLayoutChg>
        <pc:sldLayoutChg chg="add del">
          <pc:chgData name="Epsa Kapur" userId="2333450e912c969a" providerId="LiveId" clId="{A2F6DC68-0632-4FBC-9913-9A5D04866134}" dt="2024-06-16T03:54:13.026" v="214" actId="26606"/>
          <pc:sldLayoutMkLst>
            <pc:docMk/>
            <pc:sldMasterMk cId="2711350510" sldId="2147483761"/>
            <pc:sldLayoutMk cId="3814893836" sldId="2147483753"/>
          </pc:sldLayoutMkLst>
        </pc:sldLayoutChg>
        <pc:sldLayoutChg chg="add del">
          <pc:chgData name="Epsa Kapur" userId="2333450e912c969a" providerId="LiveId" clId="{A2F6DC68-0632-4FBC-9913-9A5D04866134}" dt="2024-06-16T03:54:13.026" v="214" actId="26606"/>
          <pc:sldLayoutMkLst>
            <pc:docMk/>
            <pc:sldMasterMk cId="2711350510" sldId="2147483761"/>
            <pc:sldLayoutMk cId="727560414" sldId="2147483754"/>
          </pc:sldLayoutMkLst>
        </pc:sldLayoutChg>
        <pc:sldLayoutChg chg="add del">
          <pc:chgData name="Epsa Kapur" userId="2333450e912c969a" providerId="LiveId" clId="{A2F6DC68-0632-4FBC-9913-9A5D04866134}" dt="2024-06-16T03:54:13.026" v="214" actId="26606"/>
          <pc:sldLayoutMkLst>
            <pc:docMk/>
            <pc:sldMasterMk cId="2711350510" sldId="2147483761"/>
            <pc:sldLayoutMk cId="567627828" sldId="2147483755"/>
          </pc:sldLayoutMkLst>
        </pc:sldLayoutChg>
        <pc:sldLayoutChg chg="add del">
          <pc:chgData name="Epsa Kapur" userId="2333450e912c969a" providerId="LiveId" clId="{A2F6DC68-0632-4FBC-9913-9A5D04866134}" dt="2024-06-16T03:54:13.026" v="214" actId="26606"/>
          <pc:sldLayoutMkLst>
            <pc:docMk/>
            <pc:sldMasterMk cId="2711350510" sldId="2147483761"/>
            <pc:sldLayoutMk cId="1674746533" sldId="2147483756"/>
          </pc:sldLayoutMkLst>
        </pc:sldLayoutChg>
        <pc:sldLayoutChg chg="add del">
          <pc:chgData name="Epsa Kapur" userId="2333450e912c969a" providerId="LiveId" clId="{A2F6DC68-0632-4FBC-9913-9A5D04866134}" dt="2024-06-16T03:54:13.026" v="214" actId="26606"/>
          <pc:sldLayoutMkLst>
            <pc:docMk/>
            <pc:sldMasterMk cId="2711350510" sldId="2147483761"/>
            <pc:sldLayoutMk cId="2505814886" sldId="2147483757"/>
          </pc:sldLayoutMkLst>
        </pc:sldLayoutChg>
        <pc:sldLayoutChg chg="add del">
          <pc:chgData name="Epsa Kapur" userId="2333450e912c969a" providerId="LiveId" clId="{A2F6DC68-0632-4FBC-9913-9A5D04866134}" dt="2024-06-16T03:54:13.026" v="214" actId="26606"/>
          <pc:sldLayoutMkLst>
            <pc:docMk/>
            <pc:sldMasterMk cId="2711350510" sldId="2147483761"/>
            <pc:sldLayoutMk cId="720364407" sldId="2147483758"/>
          </pc:sldLayoutMkLst>
        </pc:sldLayoutChg>
        <pc:sldLayoutChg chg="add del">
          <pc:chgData name="Epsa Kapur" userId="2333450e912c969a" providerId="LiveId" clId="{A2F6DC68-0632-4FBC-9913-9A5D04866134}" dt="2024-06-16T03:54:13.026" v="214" actId="26606"/>
          <pc:sldLayoutMkLst>
            <pc:docMk/>
            <pc:sldMasterMk cId="2711350510" sldId="2147483761"/>
            <pc:sldLayoutMk cId="618949653" sldId="2147483759"/>
          </pc:sldLayoutMkLst>
        </pc:sldLayoutChg>
        <pc:sldLayoutChg chg="add del">
          <pc:chgData name="Epsa Kapur" userId="2333450e912c969a" providerId="LiveId" clId="{A2F6DC68-0632-4FBC-9913-9A5D04866134}" dt="2024-06-16T03:54:13.026" v="214" actId="26606"/>
          <pc:sldLayoutMkLst>
            <pc:docMk/>
            <pc:sldMasterMk cId="2711350510" sldId="2147483761"/>
            <pc:sldLayoutMk cId="882827197" sldId="2147483760"/>
          </pc:sldLayoutMkLst>
        </pc:sldLayoutChg>
      </pc:sldMasterChg>
      <pc:sldMasterChg chg="add del addSldLayout delSldLayout">
        <pc:chgData name="Epsa Kapur" userId="2333450e912c969a" providerId="LiveId" clId="{A2F6DC68-0632-4FBC-9913-9A5D04866134}" dt="2024-06-16T03:53:38.913" v="204" actId="26606"/>
        <pc:sldMasterMkLst>
          <pc:docMk/>
          <pc:sldMasterMk cId="3994573113" sldId="2147483761"/>
        </pc:sldMasterMkLst>
        <pc:sldLayoutChg chg="add del">
          <pc:chgData name="Epsa Kapur" userId="2333450e912c969a" providerId="LiveId" clId="{A2F6DC68-0632-4FBC-9913-9A5D04866134}" dt="2024-06-16T03:53:38.913" v="204" actId="26606"/>
          <pc:sldLayoutMkLst>
            <pc:docMk/>
            <pc:sldMasterMk cId="3994573113" sldId="2147483761"/>
            <pc:sldLayoutMk cId="3443657677" sldId="2147483750"/>
          </pc:sldLayoutMkLst>
        </pc:sldLayoutChg>
        <pc:sldLayoutChg chg="add del">
          <pc:chgData name="Epsa Kapur" userId="2333450e912c969a" providerId="LiveId" clId="{A2F6DC68-0632-4FBC-9913-9A5D04866134}" dt="2024-06-16T03:53:38.913" v="204" actId="26606"/>
          <pc:sldLayoutMkLst>
            <pc:docMk/>
            <pc:sldMasterMk cId="3994573113" sldId="2147483761"/>
            <pc:sldLayoutMk cId="1111657276" sldId="2147483751"/>
          </pc:sldLayoutMkLst>
        </pc:sldLayoutChg>
        <pc:sldLayoutChg chg="add del">
          <pc:chgData name="Epsa Kapur" userId="2333450e912c969a" providerId="LiveId" clId="{A2F6DC68-0632-4FBC-9913-9A5D04866134}" dt="2024-06-16T03:53:38.913" v="204" actId="26606"/>
          <pc:sldLayoutMkLst>
            <pc:docMk/>
            <pc:sldMasterMk cId="3994573113" sldId="2147483761"/>
            <pc:sldLayoutMk cId="3606752427" sldId="2147483752"/>
          </pc:sldLayoutMkLst>
        </pc:sldLayoutChg>
        <pc:sldLayoutChg chg="add del">
          <pc:chgData name="Epsa Kapur" userId="2333450e912c969a" providerId="LiveId" clId="{A2F6DC68-0632-4FBC-9913-9A5D04866134}" dt="2024-06-16T03:53:38.913" v="204" actId="26606"/>
          <pc:sldLayoutMkLst>
            <pc:docMk/>
            <pc:sldMasterMk cId="3994573113" sldId="2147483761"/>
            <pc:sldLayoutMk cId="1716048322" sldId="2147483753"/>
          </pc:sldLayoutMkLst>
        </pc:sldLayoutChg>
        <pc:sldLayoutChg chg="add del">
          <pc:chgData name="Epsa Kapur" userId="2333450e912c969a" providerId="LiveId" clId="{A2F6DC68-0632-4FBC-9913-9A5D04866134}" dt="2024-06-16T03:53:38.913" v="204" actId="26606"/>
          <pc:sldLayoutMkLst>
            <pc:docMk/>
            <pc:sldMasterMk cId="3994573113" sldId="2147483761"/>
            <pc:sldLayoutMk cId="2520467803" sldId="2147483754"/>
          </pc:sldLayoutMkLst>
        </pc:sldLayoutChg>
        <pc:sldLayoutChg chg="add del">
          <pc:chgData name="Epsa Kapur" userId="2333450e912c969a" providerId="LiveId" clId="{A2F6DC68-0632-4FBC-9913-9A5D04866134}" dt="2024-06-16T03:53:38.913" v="204" actId="26606"/>
          <pc:sldLayoutMkLst>
            <pc:docMk/>
            <pc:sldMasterMk cId="3994573113" sldId="2147483761"/>
            <pc:sldLayoutMk cId="2291290190" sldId="2147483755"/>
          </pc:sldLayoutMkLst>
        </pc:sldLayoutChg>
        <pc:sldLayoutChg chg="add del">
          <pc:chgData name="Epsa Kapur" userId="2333450e912c969a" providerId="LiveId" clId="{A2F6DC68-0632-4FBC-9913-9A5D04866134}" dt="2024-06-16T03:53:38.913" v="204" actId="26606"/>
          <pc:sldLayoutMkLst>
            <pc:docMk/>
            <pc:sldMasterMk cId="3994573113" sldId="2147483761"/>
            <pc:sldLayoutMk cId="3534126181" sldId="2147483756"/>
          </pc:sldLayoutMkLst>
        </pc:sldLayoutChg>
        <pc:sldLayoutChg chg="add del">
          <pc:chgData name="Epsa Kapur" userId="2333450e912c969a" providerId="LiveId" clId="{A2F6DC68-0632-4FBC-9913-9A5D04866134}" dt="2024-06-16T03:53:38.913" v="204" actId="26606"/>
          <pc:sldLayoutMkLst>
            <pc:docMk/>
            <pc:sldMasterMk cId="3994573113" sldId="2147483761"/>
            <pc:sldLayoutMk cId="3760659055" sldId="2147483757"/>
          </pc:sldLayoutMkLst>
        </pc:sldLayoutChg>
        <pc:sldLayoutChg chg="add del">
          <pc:chgData name="Epsa Kapur" userId="2333450e912c969a" providerId="LiveId" clId="{A2F6DC68-0632-4FBC-9913-9A5D04866134}" dt="2024-06-16T03:53:38.913" v="204" actId="26606"/>
          <pc:sldLayoutMkLst>
            <pc:docMk/>
            <pc:sldMasterMk cId="3994573113" sldId="2147483761"/>
            <pc:sldLayoutMk cId="4051165818" sldId="2147483758"/>
          </pc:sldLayoutMkLst>
        </pc:sldLayoutChg>
        <pc:sldLayoutChg chg="add del">
          <pc:chgData name="Epsa Kapur" userId="2333450e912c969a" providerId="LiveId" clId="{A2F6DC68-0632-4FBC-9913-9A5D04866134}" dt="2024-06-16T03:53:38.913" v="204" actId="26606"/>
          <pc:sldLayoutMkLst>
            <pc:docMk/>
            <pc:sldMasterMk cId="3994573113" sldId="2147483761"/>
            <pc:sldLayoutMk cId="3367844767" sldId="2147483759"/>
          </pc:sldLayoutMkLst>
        </pc:sldLayoutChg>
        <pc:sldLayoutChg chg="add del">
          <pc:chgData name="Epsa Kapur" userId="2333450e912c969a" providerId="LiveId" clId="{A2F6DC68-0632-4FBC-9913-9A5D04866134}" dt="2024-06-16T03:53:38.913" v="204" actId="26606"/>
          <pc:sldLayoutMkLst>
            <pc:docMk/>
            <pc:sldMasterMk cId="3994573113" sldId="2147483761"/>
            <pc:sldLayoutMk cId="2787543912" sldId="2147483760"/>
          </pc:sldLayoutMkLst>
        </pc:sldLayoutChg>
      </pc:sldMasterChg>
      <pc:sldMasterChg chg="add del addSldLayout delSldLayout">
        <pc:chgData name="Epsa Kapur" userId="2333450e912c969a" providerId="LiveId" clId="{A2F6DC68-0632-4FBC-9913-9A5D04866134}" dt="2024-06-16T03:49:04.429" v="102" actId="26606"/>
        <pc:sldMasterMkLst>
          <pc:docMk/>
          <pc:sldMasterMk cId="2791053023" sldId="2147483763"/>
        </pc:sldMasterMkLst>
        <pc:sldLayoutChg chg="add del">
          <pc:chgData name="Epsa Kapur" userId="2333450e912c969a" providerId="LiveId" clId="{A2F6DC68-0632-4FBC-9913-9A5D04866134}" dt="2024-06-16T03:49:04.429" v="102" actId="26606"/>
          <pc:sldLayoutMkLst>
            <pc:docMk/>
            <pc:sldMasterMk cId="2791053023" sldId="2147483763"/>
            <pc:sldLayoutMk cId="866872634" sldId="2147483752"/>
          </pc:sldLayoutMkLst>
        </pc:sldLayoutChg>
        <pc:sldLayoutChg chg="add del">
          <pc:chgData name="Epsa Kapur" userId="2333450e912c969a" providerId="LiveId" clId="{A2F6DC68-0632-4FBC-9913-9A5D04866134}" dt="2024-06-16T03:49:04.429" v="102" actId="26606"/>
          <pc:sldLayoutMkLst>
            <pc:docMk/>
            <pc:sldMasterMk cId="2791053023" sldId="2147483763"/>
            <pc:sldLayoutMk cId="231946459" sldId="2147483753"/>
          </pc:sldLayoutMkLst>
        </pc:sldLayoutChg>
        <pc:sldLayoutChg chg="add del">
          <pc:chgData name="Epsa Kapur" userId="2333450e912c969a" providerId="LiveId" clId="{A2F6DC68-0632-4FBC-9913-9A5D04866134}" dt="2024-06-16T03:49:04.429" v="102" actId="26606"/>
          <pc:sldLayoutMkLst>
            <pc:docMk/>
            <pc:sldMasterMk cId="2791053023" sldId="2147483763"/>
            <pc:sldLayoutMk cId="2147963421" sldId="2147483754"/>
          </pc:sldLayoutMkLst>
        </pc:sldLayoutChg>
        <pc:sldLayoutChg chg="add del">
          <pc:chgData name="Epsa Kapur" userId="2333450e912c969a" providerId="LiveId" clId="{A2F6DC68-0632-4FBC-9913-9A5D04866134}" dt="2024-06-16T03:49:04.429" v="102" actId="26606"/>
          <pc:sldLayoutMkLst>
            <pc:docMk/>
            <pc:sldMasterMk cId="2791053023" sldId="2147483763"/>
            <pc:sldLayoutMk cId="255620018" sldId="2147483755"/>
          </pc:sldLayoutMkLst>
        </pc:sldLayoutChg>
        <pc:sldLayoutChg chg="add del">
          <pc:chgData name="Epsa Kapur" userId="2333450e912c969a" providerId="LiveId" clId="{A2F6DC68-0632-4FBC-9913-9A5D04866134}" dt="2024-06-16T03:49:04.429" v="102" actId="26606"/>
          <pc:sldLayoutMkLst>
            <pc:docMk/>
            <pc:sldMasterMk cId="2791053023" sldId="2147483763"/>
            <pc:sldLayoutMk cId="2053057248" sldId="2147483756"/>
          </pc:sldLayoutMkLst>
        </pc:sldLayoutChg>
        <pc:sldLayoutChg chg="add del">
          <pc:chgData name="Epsa Kapur" userId="2333450e912c969a" providerId="LiveId" clId="{A2F6DC68-0632-4FBC-9913-9A5D04866134}" dt="2024-06-16T03:49:04.429" v="102" actId="26606"/>
          <pc:sldLayoutMkLst>
            <pc:docMk/>
            <pc:sldMasterMk cId="2791053023" sldId="2147483763"/>
            <pc:sldLayoutMk cId="394679289" sldId="2147483757"/>
          </pc:sldLayoutMkLst>
        </pc:sldLayoutChg>
        <pc:sldLayoutChg chg="add del">
          <pc:chgData name="Epsa Kapur" userId="2333450e912c969a" providerId="LiveId" clId="{A2F6DC68-0632-4FBC-9913-9A5D04866134}" dt="2024-06-16T03:49:04.429" v="102" actId="26606"/>
          <pc:sldLayoutMkLst>
            <pc:docMk/>
            <pc:sldMasterMk cId="2791053023" sldId="2147483763"/>
            <pc:sldLayoutMk cId="689157615" sldId="2147483758"/>
          </pc:sldLayoutMkLst>
        </pc:sldLayoutChg>
        <pc:sldLayoutChg chg="add del">
          <pc:chgData name="Epsa Kapur" userId="2333450e912c969a" providerId="LiveId" clId="{A2F6DC68-0632-4FBC-9913-9A5D04866134}" dt="2024-06-16T03:49:04.429" v="102" actId="26606"/>
          <pc:sldLayoutMkLst>
            <pc:docMk/>
            <pc:sldMasterMk cId="2791053023" sldId="2147483763"/>
            <pc:sldLayoutMk cId="1916395650" sldId="2147483759"/>
          </pc:sldLayoutMkLst>
        </pc:sldLayoutChg>
        <pc:sldLayoutChg chg="add del">
          <pc:chgData name="Epsa Kapur" userId="2333450e912c969a" providerId="LiveId" clId="{A2F6DC68-0632-4FBC-9913-9A5D04866134}" dt="2024-06-16T03:49:04.429" v="102" actId="26606"/>
          <pc:sldLayoutMkLst>
            <pc:docMk/>
            <pc:sldMasterMk cId="2791053023" sldId="2147483763"/>
            <pc:sldLayoutMk cId="1527707723" sldId="2147483760"/>
          </pc:sldLayoutMkLst>
        </pc:sldLayoutChg>
        <pc:sldLayoutChg chg="add del">
          <pc:chgData name="Epsa Kapur" userId="2333450e912c969a" providerId="LiveId" clId="{A2F6DC68-0632-4FBC-9913-9A5D04866134}" dt="2024-06-16T03:49:04.429" v="102" actId="26606"/>
          <pc:sldLayoutMkLst>
            <pc:docMk/>
            <pc:sldMasterMk cId="2791053023" sldId="2147483763"/>
            <pc:sldLayoutMk cId="1268451077" sldId="2147483761"/>
          </pc:sldLayoutMkLst>
        </pc:sldLayoutChg>
        <pc:sldLayoutChg chg="add del">
          <pc:chgData name="Epsa Kapur" userId="2333450e912c969a" providerId="LiveId" clId="{A2F6DC68-0632-4FBC-9913-9A5D04866134}" dt="2024-06-16T03:49:04.429" v="102" actId="26606"/>
          <pc:sldLayoutMkLst>
            <pc:docMk/>
            <pc:sldMasterMk cId="2791053023" sldId="2147483763"/>
            <pc:sldLayoutMk cId="568790894" sldId="2147483762"/>
          </pc:sldLayoutMkLst>
        </pc:sldLayoutChg>
      </pc:sldMasterChg>
      <pc:sldMasterChg chg="add del addSldLayout delSldLayout">
        <pc:chgData name="Epsa Kapur" userId="2333450e912c969a" providerId="LiveId" clId="{A2F6DC68-0632-4FBC-9913-9A5D04866134}" dt="2024-06-16T03:50:49.585" v="118" actId="26606"/>
        <pc:sldMasterMkLst>
          <pc:docMk/>
          <pc:sldMasterMk cId="4232866467" sldId="2147483763"/>
        </pc:sldMasterMkLst>
        <pc:sldLayoutChg chg="add del">
          <pc:chgData name="Epsa Kapur" userId="2333450e912c969a" providerId="LiveId" clId="{A2F6DC68-0632-4FBC-9913-9A5D04866134}" dt="2024-06-16T03:50:49.585" v="118" actId="26606"/>
          <pc:sldLayoutMkLst>
            <pc:docMk/>
            <pc:sldMasterMk cId="4232866467" sldId="2147483763"/>
            <pc:sldLayoutMk cId="3376812415" sldId="2147483752"/>
          </pc:sldLayoutMkLst>
        </pc:sldLayoutChg>
        <pc:sldLayoutChg chg="add del">
          <pc:chgData name="Epsa Kapur" userId="2333450e912c969a" providerId="LiveId" clId="{A2F6DC68-0632-4FBC-9913-9A5D04866134}" dt="2024-06-16T03:50:49.585" v="118" actId="26606"/>
          <pc:sldLayoutMkLst>
            <pc:docMk/>
            <pc:sldMasterMk cId="4232866467" sldId="2147483763"/>
            <pc:sldLayoutMk cId="379376800" sldId="2147483753"/>
          </pc:sldLayoutMkLst>
        </pc:sldLayoutChg>
        <pc:sldLayoutChg chg="add del">
          <pc:chgData name="Epsa Kapur" userId="2333450e912c969a" providerId="LiveId" clId="{A2F6DC68-0632-4FBC-9913-9A5D04866134}" dt="2024-06-16T03:50:49.585" v="118" actId="26606"/>
          <pc:sldLayoutMkLst>
            <pc:docMk/>
            <pc:sldMasterMk cId="4232866467" sldId="2147483763"/>
            <pc:sldLayoutMk cId="1823126054" sldId="2147483754"/>
          </pc:sldLayoutMkLst>
        </pc:sldLayoutChg>
        <pc:sldLayoutChg chg="add del">
          <pc:chgData name="Epsa Kapur" userId="2333450e912c969a" providerId="LiveId" clId="{A2F6DC68-0632-4FBC-9913-9A5D04866134}" dt="2024-06-16T03:50:49.585" v="118" actId="26606"/>
          <pc:sldLayoutMkLst>
            <pc:docMk/>
            <pc:sldMasterMk cId="4232866467" sldId="2147483763"/>
            <pc:sldLayoutMk cId="3887294753" sldId="2147483755"/>
          </pc:sldLayoutMkLst>
        </pc:sldLayoutChg>
        <pc:sldLayoutChg chg="add del">
          <pc:chgData name="Epsa Kapur" userId="2333450e912c969a" providerId="LiveId" clId="{A2F6DC68-0632-4FBC-9913-9A5D04866134}" dt="2024-06-16T03:50:49.585" v="118" actId="26606"/>
          <pc:sldLayoutMkLst>
            <pc:docMk/>
            <pc:sldMasterMk cId="4232866467" sldId="2147483763"/>
            <pc:sldLayoutMk cId="3671110858" sldId="2147483756"/>
          </pc:sldLayoutMkLst>
        </pc:sldLayoutChg>
        <pc:sldLayoutChg chg="add del">
          <pc:chgData name="Epsa Kapur" userId="2333450e912c969a" providerId="LiveId" clId="{A2F6DC68-0632-4FBC-9913-9A5D04866134}" dt="2024-06-16T03:50:49.585" v="118" actId="26606"/>
          <pc:sldLayoutMkLst>
            <pc:docMk/>
            <pc:sldMasterMk cId="4232866467" sldId="2147483763"/>
            <pc:sldLayoutMk cId="3534233198" sldId="2147483757"/>
          </pc:sldLayoutMkLst>
        </pc:sldLayoutChg>
        <pc:sldLayoutChg chg="add del">
          <pc:chgData name="Epsa Kapur" userId="2333450e912c969a" providerId="LiveId" clId="{A2F6DC68-0632-4FBC-9913-9A5D04866134}" dt="2024-06-16T03:50:49.585" v="118" actId="26606"/>
          <pc:sldLayoutMkLst>
            <pc:docMk/>
            <pc:sldMasterMk cId="4232866467" sldId="2147483763"/>
            <pc:sldLayoutMk cId="1284962534" sldId="2147483758"/>
          </pc:sldLayoutMkLst>
        </pc:sldLayoutChg>
        <pc:sldLayoutChg chg="add del">
          <pc:chgData name="Epsa Kapur" userId="2333450e912c969a" providerId="LiveId" clId="{A2F6DC68-0632-4FBC-9913-9A5D04866134}" dt="2024-06-16T03:50:49.585" v="118" actId="26606"/>
          <pc:sldLayoutMkLst>
            <pc:docMk/>
            <pc:sldMasterMk cId="4232866467" sldId="2147483763"/>
            <pc:sldLayoutMk cId="1201940473" sldId="2147483759"/>
          </pc:sldLayoutMkLst>
        </pc:sldLayoutChg>
        <pc:sldLayoutChg chg="add del">
          <pc:chgData name="Epsa Kapur" userId="2333450e912c969a" providerId="LiveId" clId="{A2F6DC68-0632-4FBC-9913-9A5D04866134}" dt="2024-06-16T03:50:49.585" v="118" actId="26606"/>
          <pc:sldLayoutMkLst>
            <pc:docMk/>
            <pc:sldMasterMk cId="4232866467" sldId="2147483763"/>
            <pc:sldLayoutMk cId="719390682" sldId="2147483760"/>
          </pc:sldLayoutMkLst>
        </pc:sldLayoutChg>
        <pc:sldLayoutChg chg="add del">
          <pc:chgData name="Epsa Kapur" userId="2333450e912c969a" providerId="LiveId" clId="{A2F6DC68-0632-4FBC-9913-9A5D04866134}" dt="2024-06-16T03:50:49.585" v="118" actId="26606"/>
          <pc:sldLayoutMkLst>
            <pc:docMk/>
            <pc:sldMasterMk cId="4232866467" sldId="2147483763"/>
            <pc:sldLayoutMk cId="134508979" sldId="2147483761"/>
          </pc:sldLayoutMkLst>
        </pc:sldLayoutChg>
        <pc:sldLayoutChg chg="add del">
          <pc:chgData name="Epsa Kapur" userId="2333450e912c969a" providerId="LiveId" clId="{A2F6DC68-0632-4FBC-9913-9A5D04866134}" dt="2024-06-16T03:50:49.585" v="118" actId="26606"/>
          <pc:sldLayoutMkLst>
            <pc:docMk/>
            <pc:sldMasterMk cId="4232866467" sldId="2147483763"/>
            <pc:sldLayoutMk cId="1630307038" sldId="2147483762"/>
          </pc:sldLayoutMkLst>
        </pc:sldLayoutChg>
      </pc:sldMasterChg>
      <pc:sldMasterChg chg="add del addSldLayout delSldLayout">
        <pc:chgData name="Epsa Kapur" userId="2333450e912c969a" providerId="LiveId" clId="{A2F6DC68-0632-4FBC-9913-9A5D04866134}" dt="2024-06-16T03:53:49.212" v="206" actId="26606"/>
        <pc:sldMasterMkLst>
          <pc:docMk/>
          <pc:sldMasterMk cId="593770062" sldId="2147483774"/>
        </pc:sldMasterMkLst>
        <pc:sldLayoutChg chg="add del">
          <pc:chgData name="Epsa Kapur" userId="2333450e912c969a" providerId="LiveId" clId="{A2F6DC68-0632-4FBC-9913-9A5D04866134}" dt="2024-06-16T03:53:49.212" v="206" actId="26606"/>
          <pc:sldLayoutMkLst>
            <pc:docMk/>
            <pc:sldMasterMk cId="593770062" sldId="2147483774"/>
            <pc:sldLayoutMk cId="3911769037" sldId="2147483763"/>
          </pc:sldLayoutMkLst>
        </pc:sldLayoutChg>
        <pc:sldLayoutChg chg="add del">
          <pc:chgData name="Epsa Kapur" userId="2333450e912c969a" providerId="LiveId" clId="{A2F6DC68-0632-4FBC-9913-9A5D04866134}" dt="2024-06-16T03:53:49.212" v="206" actId="26606"/>
          <pc:sldLayoutMkLst>
            <pc:docMk/>
            <pc:sldMasterMk cId="593770062" sldId="2147483774"/>
            <pc:sldLayoutMk cId="3295649203" sldId="2147483764"/>
          </pc:sldLayoutMkLst>
        </pc:sldLayoutChg>
        <pc:sldLayoutChg chg="add del">
          <pc:chgData name="Epsa Kapur" userId="2333450e912c969a" providerId="LiveId" clId="{A2F6DC68-0632-4FBC-9913-9A5D04866134}" dt="2024-06-16T03:53:49.212" v="206" actId="26606"/>
          <pc:sldLayoutMkLst>
            <pc:docMk/>
            <pc:sldMasterMk cId="593770062" sldId="2147483774"/>
            <pc:sldLayoutMk cId="3851634938" sldId="2147483765"/>
          </pc:sldLayoutMkLst>
        </pc:sldLayoutChg>
        <pc:sldLayoutChg chg="add del">
          <pc:chgData name="Epsa Kapur" userId="2333450e912c969a" providerId="LiveId" clId="{A2F6DC68-0632-4FBC-9913-9A5D04866134}" dt="2024-06-16T03:53:49.212" v="206" actId="26606"/>
          <pc:sldLayoutMkLst>
            <pc:docMk/>
            <pc:sldMasterMk cId="593770062" sldId="2147483774"/>
            <pc:sldLayoutMk cId="2978980880" sldId="2147483766"/>
          </pc:sldLayoutMkLst>
        </pc:sldLayoutChg>
        <pc:sldLayoutChg chg="add del">
          <pc:chgData name="Epsa Kapur" userId="2333450e912c969a" providerId="LiveId" clId="{A2F6DC68-0632-4FBC-9913-9A5D04866134}" dt="2024-06-16T03:53:49.212" v="206" actId="26606"/>
          <pc:sldLayoutMkLst>
            <pc:docMk/>
            <pc:sldMasterMk cId="593770062" sldId="2147483774"/>
            <pc:sldLayoutMk cId="403349519" sldId="2147483767"/>
          </pc:sldLayoutMkLst>
        </pc:sldLayoutChg>
        <pc:sldLayoutChg chg="add del">
          <pc:chgData name="Epsa Kapur" userId="2333450e912c969a" providerId="LiveId" clId="{A2F6DC68-0632-4FBC-9913-9A5D04866134}" dt="2024-06-16T03:53:49.212" v="206" actId="26606"/>
          <pc:sldLayoutMkLst>
            <pc:docMk/>
            <pc:sldMasterMk cId="593770062" sldId="2147483774"/>
            <pc:sldLayoutMk cId="1672665234" sldId="2147483768"/>
          </pc:sldLayoutMkLst>
        </pc:sldLayoutChg>
        <pc:sldLayoutChg chg="add del">
          <pc:chgData name="Epsa Kapur" userId="2333450e912c969a" providerId="LiveId" clId="{A2F6DC68-0632-4FBC-9913-9A5D04866134}" dt="2024-06-16T03:53:49.212" v="206" actId="26606"/>
          <pc:sldLayoutMkLst>
            <pc:docMk/>
            <pc:sldMasterMk cId="593770062" sldId="2147483774"/>
            <pc:sldLayoutMk cId="3418095733" sldId="2147483769"/>
          </pc:sldLayoutMkLst>
        </pc:sldLayoutChg>
        <pc:sldLayoutChg chg="add del">
          <pc:chgData name="Epsa Kapur" userId="2333450e912c969a" providerId="LiveId" clId="{A2F6DC68-0632-4FBC-9913-9A5D04866134}" dt="2024-06-16T03:53:49.212" v="206" actId="26606"/>
          <pc:sldLayoutMkLst>
            <pc:docMk/>
            <pc:sldMasterMk cId="593770062" sldId="2147483774"/>
            <pc:sldLayoutMk cId="1207828715" sldId="2147483770"/>
          </pc:sldLayoutMkLst>
        </pc:sldLayoutChg>
        <pc:sldLayoutChg chg="add del">
          <pc:chgData name="Epsa Kapur" userId="2333450e912c969a" providerId="LiveId" clId="{A2F6DC68-0632-4FBC-9913-9A5D04866134}" dt="2024-06-16T03:53:49.212" v="206" actId="26606"/>
          <pc:sldLayoutMkLst>
            <pc:docMk/>
            <pc:sldMasterMk cId="593770062" sldId="2147483774"/>
            <pc:sldLayoutMk cId="410206055" sldId="2147483771"/>
          </pc:sldLayoutMkLst>
        </pc:sldLayoutChg>
        <pc:sldLayoutChg chg="add del">
          <pc:chgData name="Epsa Kapur" userId="2333450e912c969a" providerId="LiveId" clId="{A2F6DC68-0632-4FBC-9913-9A5D04866134}" dt="2024-06-16T03:53:49.212" v="206" actId="26606"/>
          <pc:sldLayoutMkLst>
            <pc:docMk/>
            <pc:sldMasterMk cId="593770062" sldId="2147483774"/>
            <pc:sldLayoutMk cId="4031996029" sldId="2147483772"/>
          </pc:sldLayoutMkLst>
        </pc:sldLayoutChg>
        <pc:sldLayoutChg chg="add del">
          <pc:chgData name="Epsa Kapur" userId="2333450e912c969a" providerId="LiveId" clId="{A2F6DC68-0632-4FBC-9913-9A5D04866134}" dt="2024-06-16T03:53:49.212" v="206" actId="26606"/>
          <pc:sldLayoutMkLst>
            <pc:docMk/>
            <pc:sldMasterMk cId="593770062" sldId="2147483774"/>
            <pc:sldLayoutMk cId="902876332" sldId="2147483773"/>
          </pc:sldLayoutMkLst>
        </pc:sldLayoutChg>
      </pc:sldMasterChg>
      <pc:sldMasterChg chg="add del addSldLayout delSldLayout">
        <pc:chgData name="Epsa Kapur" userId="2333450e912c969a" providerId="LiveId" clId="{A2F6DC68-0632-4FBC-9913-9A5D04866134}" dt="2024-06-16T03:54:16.253" v="216" actId="26606"/>
        <pc:sldMasterMkLst>
          <pc:docMk/>
          <pc:sldMasterMk cId="3594144022" sldId="2147483774"/>
        </pc:sldMasterMkLst>
        <pc:sldLayoutChg chg="add del">
          <pc:chgData name="Epsa Kapur" userId="2333450e912c969a" providerId="LiveId" clId="{A2F6DC68-0632-4FBC-9913-9A5D04866134}" dt="2024-06-16T03:54:16.253" v="216" actId="26606"/>
          <pc:sldLayoutMkLst>
            <pc:docMk/>
            <pc:sldMasterMk cId="3594144022" sldId="2147483774"/>
            <pc:sldLayoutMk cId="272871056" sldId="2147483763"/>
          </pc:sldLayoutMkLst>
        </pc:sldLayoutChg>
        <pc:sldLayoutChg chg="add del">
          <pc:chgData name="Epsa Kapur" userId="2333450e912c969a" providerId="LiveId" clId="{A2F6DC68-0632-4FBC-9913-9A5D04866134}" dt="2024-06-16T03:54:16.253" v="216" actId="26606"/>
          <pc:sldLayoutMkLst>
            <pc:docMk/>
            <pc:sldMasterMk cId="3594144022" sldId="2147483774"/>
            <pc:sldLayoutMk cId="3308332114" sldId="2147483764"/>
          </pc:sldLayoutMkLst>
        </pc:sldLayoutChg>
        <pc:sldLayoutChg chg="add del">
          <pc:chgData name="Epsa Kapur" userId="2333450e912c969a" providerId="LiveId" clId="{A2F6DC68-0632-4FBC-9913-9A5D04866134}" dt="2024-06-16T03:54:16.253" v="216" actId="26606"/>
          <pc:sldLayoutMkLst>
            <pc:docMk/>
            <pc:sldMasterMk cId="3594144022" sldId="2147483774"/>
            <pc:sldLayoutMk cId="128665444" sldId="2147483765"/>
          </pc:sldLayoutMkLst>
        </pc:sldLayoutChg>
        <pc:sldLayoutChg chg="add del">
          <pc:chgData name="Epsa Kapur" userId="2333450e912c969a" providerId="LiveId" clId="{A2F6DC68-0632-4FBC-9913-9A5D04866134}" dt="2024-06-16T03:54:16.253" v="216" actId="26606"/>
          <pc:sldLayoutMkLst>
            <pc:docMk/>
            <pc:sldMasterMk cId="3594144022" sldId="2147483774"/>
            <pc:sldLayoutMk cId="1760711518" sldId="2147483766"/>
          </pc:sldLayoutMkLst>
        </pc:sldLayoutChg>
        <pc:sldLayoutChg chg="add del">
          <pc:chgData name="Epsa Kapur" userId="2333450e912c969a" providerId="LiveId" clId="{A2F6DC68-0632-4FBC-9913-9A5D04866134}" dt="2024-06-16T03:54:16.253" v="216" actId="26606"/>
          <pc:sldLayoutMkLst>
            <pc:docMk/>
            <pc:sldMasterMk cId="3594144022" sldId="2147483774"/>
            <pc:sldLayoutMk cId="2476567993" sldId="2147483767"/>
          </pc:sldLayoutMkLst>
        </pc:sldLayoutChg>
        <pc:sldLayoutChg chg="add del">
          <pc:chgData name="Epsa Kapur" userId="2333450e912c969a" providerId="LiveId" clId="{A2F6DC68-0632-4FBC-9913-9A5D04866134}" dt="2024-06-16T03:54:16.253" v="216" actId="26606"/>
          <pc:sldLayoutMkLst>
            <pc:docMk/>
            <pc:sldMasterMk cId="3594144022" sldId="2147483774"/>
            <pc:sldLayoutMk cId="640593516" sldId="2147483768"/>
          </pc:sldLayoutMkLst>
        </pc:sldLayoutChg>
        <pc:sldLayoutChg chg="add del">
          <pc:chgData name="Epsa Kapur" userId="2333450e912c969a" providerId="LiveId" clId="{A2F6DC68-0632-4FBC-9913-9A5D04866134}" dt="2024-06-16T03:54:16.253" v="216" actId="26606"/>
          <pc:sldLayoutMkLst>
            <pc:docMk/>
            <pc:sldMasterMk cId="3594144022" sldId="2147483774"/>
            <pc:sldLayoutMk cId="2652607055" sldId="2147483769"/>
          </pc:sldLayoutMkLst>
        </pc:sldLayoutChg>
        <pc:sldLayoutChg chg="add del">
          <pc:chgData name="Epsa Kapur" userId="2333450e912c969a" providerId="LiveId" clId="{A2F6DC68-0632-4FBC-9913-9A5D04866134}" dt="2024-06-16T03:54:16.253" v="216" actId="26606"/>
          <pc:sldLayoutMkLst>
            <pc:docMk/>
            <pc:sldMasterMk cId="3594144022" sldId="2147483774"/>
            <pc:sldLayoutMk cId="2346867202" sldId="2147483770"/>
          </pc:sldLayoutMkLst>
        </pc:sldLayoutChg>
        <pc:sldLayoutChg chg="add del">
          <pc:chgData name="Epsa Kapur" userId="2333450e912c969a" providerId="LiveId" clId="{A2F6DC68-0632-4FBC-9913-9A5D04866134}" dt="2024-06-16T03:54:16.253" v="216" actId="26606"/>
          <pc:sldLayoutMkLst>
            <pc:docMk/>
            <pc:sldMasterMk cId="3594144022" sldId="2147483774"/>
            <pc:sldLayoutMk cId="709483013" sldId="2147483771"/>
          </pc:sldLayoutMkLst>
        </pc:sldLayoutChg>
        <pc:sldLayoutChg chg="add del">
          <pc:chgData name="Epsa Kapur" userId="2333450e912c969a" providerId="LiveId" clId="{A2F6DC68-0632-4FBC-9913-9A5D04866134}" dt="2024-06-16T03:54:16.253" v="216" actId="26606"/>
          <pc:sldLayoutMkLst>
            <pc:docMk/>
            <pc:sldMasterMk cId="3594144022" sldId="2147483774"/>
            <pc:sldLayoutMk cId="2839010293" sldId="2147483772"/>
          </pc:sldLayoutMkLst>
        </pc:sldLayoutChg>
        <pc:sldLayoutChg chg="add del">
          <pc:chgData name="Epsa Kapur" userId="2333450e912c969a" providerId="LiveId" clId="{A2F6DC68-0632-4FBC-9913-9A5D04866134}" dt="2024-06-16T03:54:16.253" v="216" actId="26606"/>
          <pc:sldLayoutMkLst>
            <pc:docMk/>
            <pc:sldMasterMk cId="3594144022" sldId="2147483774"/>
            <pc:sldLayoutMk cId="1609048041" sldId="2147483773"/>
          </pc:sldLayoutMkLst>
        </pc:sldLayoutChg>
      </pc:sldMasterChg>
      <pc:sldMasterChg chg="add del addSldLayout delSldLayout">
        <pc:chgData name="Epsa Kapur" userId="2333450e912c969a" providerId="LiveId" clId="{A2F6DC68-0632-4FBC-9913-9A5D04866134}" dt="2024-06-16T03:54:23.163" v="218" actId="26606"/>
        <pc:sldMasterMkLst>
          <pc:docMk/>
          <pc:sldMasterMk cId="2036141668" sldId="2147483787"/>
        </pc:sldMasterMkLst>
        <pc:sldLayoutChg chg="add del">
          <pc:chgData name="Epsa Kapur" userId="2333450e912c969a" providerId="LiveId" clId="{A2F6DC68-0632-4FBC-9913-9A5D04866134}" dt="2024-06-16T03:54:23.163" v="218" actId="26606"/>
          <pc:sldLayoutMkLst>
            <pc:docMk/>
            <pc:sldMasterMk cId="2036141668" sldId="2147483787"/>
            <pc:sldLayoutMk cId="1472883648" sldId="2147483776"/>
          </pc:sldLayoutMkLst>
        </pc:sldLayoutChg>
        <pc:sldLayoutChg chg="add del">
          <pc:chgData name="Epsa Kapur" userId="2333450e912c969a" providerId="LiveId" clId="{A2F6DC68-0632-4FBC-9913-9A5D04866134}" dt="2024-06-16T03:54:23.163" v="218" actId="26606"/>
          <pc:sldLayoutMkLst>
            <pc:docMk/>
            <pc:sldMasterMk cId="2036141668" sldId="2147483787"/>
            <pc:sldLayoutMk cId="1003991749" sldId="2147483777"/>
          </pc:sldLayoutMkLst>
        </pc:sldLayoutChg>
        <pc:sldLayoutChg chg="add del">
          <pc:chgData name="Epsa Kapur" userId="2333450e912c969a" providerId="LiveId" clId="{A2F6DC68-0632-4FBC-9913-9A5D04866134}" dt="2024-06-16T03:54:23.163" v="218" actId="26606"/>
          <pc:sldLayoutMkLst>
            <pc:docMk/>
            <pc:sldMasterMk cId="2036141668" sldId="2147483787"/>
            <pc:sldLayoutMk cId="2129779957" sldId="2147483778"/>
          </pc:sldLayoutMkLst>
        </pc:sldLayoutChg>
        <pc:sldLayoutChg chg="add del">
          <pc:chgData name="Epsa Kapur" userId="2333450e912c969a" providerId="LiveId" clId="{A2F6DC68-0632-4FBC-9913-9A5D04866134}" dt="2024-06-16T03:54:23.163" v="218" actId="26606"/>
          <pc:sldLayoutMkLst>
            <pc:docMk/>
            <pc:sldMasterMk cId="2036141668" sldId="2147483787"/>
            <pc:sldLayoutMk cId="3933582497" sldId="2147483779"/>
          </pc:sldLayoutMkLst>
        </pc:sldLayoutChg>
        <pc:sldLayoutChg chg="add del">
          <pc:chgData name="Epsa Kapur" userId="2333450e912c969a" providerId="LiveId" clId="{A2F6DC68-0632-4FBC-9913-9A5D04866134}" dt="2024-06-16T03:54:23.163" v="218" actId="26606"/>
          <pc:sldLayoutMkLst>
            <pc:docMk/>
            <pc:sldMasterMk cId="2036141668" sldId="2147483787"/>
            <pc:sldLayoutMk cId="1521663364" sldId="2147483780"/>
          </pc:sldLayoutMkLst>
        </pc:sldLayoutChg>
        <pc:sldLayoutChg chg="add del">
          <pc:chgData name="Epsa Kapur" userId="2333450e912c969a" providerId="LiveId" clId="{A2F6DC68-0632-4FBC-9913-9A5D04866134}" dt="2024-06-16T03:54:23.163" v="218" actId="26606"/>
          <pc:sldLayoutMkLst>
            <pc:docMk/>
            <pc:sldMasterMk cId="2036141668" sldId="2147483787"/>
            <pc:sldLayoutMk cId="2971582994" sldId="2147483781"/>
          </pc:sldLayoutMkLst>
        </pc:sldLayoutChg>
        <pc:sldLayoutChg chg="add del">
          <pc:chgData name="Epsa Kapur" userId="2333450e912c969a" providerId="LiveId" clId="{A2F6DC68-0632-4FBC-9913-9A5D04866134}" dt="2024-06-16T03:54:23.163" v="218" actId="26606"/>
          <pc:sldLayoutMkLst>
            <pc:docMk/>
            <pc:sldMasterMk cId="2036141668" sldId="2147483787"/>
            <pc:sldLayoutMk cId="1506804164" sldId="2147483782"/>
          </pc:sldLayoutMkLst>
        </pc:sldLayoutChg>
        <pc:sldLayoutChg chg="add del">
          <pc:chgData name="Epsa Kapur" userId="2333450e912c969a" providerId="LiveId" clId="{A2F6DC68-0632-4FBC-9913-9A5D04866134}" dt="2024-06-16T03:54:23.163" v="218" actId="26606"/>
          <pc:sldLayoutMkLst>
            <pc:docMk/>
            <pc:sldMasterMk cId="2036141668" sldId="2147483787"/>
            <pc:sldLayoutMk cId="4013866179" sldId="2147483783"/>
          </pc:sldLayoutMkLst>
        </pc:sldLayoutChg>
        <pc:sldLayoutChg chg="add del">
          <pc:chgData name="Epsa Kapur" userId="2333450e912c969a" providerId="LiveId" clId="{A2F6DC68-0632-4FBC-9913-9A5D04866134}" dt="2024-06-16T03:54:23.163" v="218" actId="26606"/>
          <pc:sldLayoutMkLst>
            <pc:docMk/>
            <pc:sldMasterMk cId="2036141668" sldId="2147483787"/>
            <pc:sldLayoutMk cId="2748723343" sldId="2147483784"/>
          </pc:sldLayoutMkLst>
        </pc:sldLayoutChg>
        <pc:sldLayoutChg chg="add del">
          <pc:chgData name="Epsa Kapur" userId="2333450e912c969a" providerId="LiveId" clId="{A2F6DC68-0632-4FBC-9913-9A5D04866134}" dt="2024-06-16T03:54:23.163" v="218" actId="26606"/>
          <pc:sldLayoutMkLst>
            <pc:docMk/>
            <pc:sldMasterMk cId="2036141668" sldId="2147483787"/>
            <pc:sldLayoutMk cId="3902409483" sldId="2147483785"/>
          </pc:sldLayoutMkLst>
        </pc:sldLayoutChg>
        <pc:sldLayoutChg chg="add del">
          <pc:chgData name="Epsa Kapur" userId="2333450e912c969a" providerId="LiveId" clId="{A2F6DC68-0632-4FBC-9913-9A5D04866134}" dt="2024-06-16T03:54:23.163" v="218" actId="26606"/>
          <pc:sldLayoutMkLst>
            <pc:docMk/>
            <pc:sldMasterMk cId="2036141668" sldId="2147483787"/>
            <pc:sldLayoutMk cId="2116653961" sldId="214748378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9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7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4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3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8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8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1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5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3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6/16/2024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6421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0" r:id="rId2"/>
    <p:sldLayoutId id="2147483699" r:id="rId3"/>
    <p:sldLayoutId id="2147483698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8" name="Rectangle 227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D9E26-33B8-9620-DA28-5C9420D00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0575" y="540000"/>
            <a:ext cx="4500561" cy="4259814"/>
          </a:xfrm>
        </p:spPr>
        <p:txBody>
          <a:bodyPr>
            <a:normAutofit/>
          </a:bodyPr>
          <a:lstStyle/>
          <a:p>
            <a:r>
              <a:rPr lang="en-CA" sz="4800" dirty="0"/>
              <a:t>Project 1 – Designing a Sales Dashboard using Microsoft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E6D43-A998-8C75-1838-0614B0CF5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CA" sz="2000" dirty="0"/>
              <a:t>Submitted By: </a:t>
            </a:r>
            <a:br>
              <a:rPr lang="en-CA" sz="2000" dirty="0"/>
            </a:br>
            <a:r>
              <a:rPr lang="en-CA" sz="2000" dirty="0"/>
              <a:t>Epsa Kapur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2" name="Picture 31" descr="Financial graphs on a dark display">
            <a:extLst>
              <a:ext uri="{FF2B5EF4-FFF2-40B4-BE49-F238E27FC236}">
                <a16:creationId xmlns:a16="http://schemas.microsoft.com/office/drawing/2014/main" id="{E2BB6FE8-B6E9-D10E-2784-E72668E89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9" r="20111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38791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578A4-0E54-814A-CACD-0018761D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anchor="b">
            <a:normAutofit/>
          </a:bodyPr>
          <a:lstStyle/>
          <a:p>
            <a:r>
              <a:rPr lang="en-CA" dirty="0"/>
              <a:t>Objectives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69DD85A1-3E29-5AC6-7563-BE1037A98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5" r="33918" b="-1"/>
          <a:stretch/>
        </p:blipFill>
        <p:spPr>
          <a:xfrm>
            <a:off x="20" y="10"/>
            <a:ext cx="6444556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663B8-10E7-DB39-2526-45D52EC4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/>
              <a:t>To Use Excel to analyze the sales based on various product categories.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8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578A4-0E54-814A-CACD-0018761D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en-CA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663B8-10E7-DB39-2526-45D52EC4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8" cy="1411412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The dataset in file E-Commerce Dashboard dataset.xlsx contains sales data for different product categories. The following are the features in the dataset.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2863DB-FBBA-875E-CC28-551929DCC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230956"/>
              </p:ext>
            </p:extLst>
          </p:nvPr>
        </p:nvGraphicFramePr>
        <p:xfrm>
          <a:off x="805543" y="1912520"/>
          <a:ext cx="10886836" cy="48149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092200">
                  <a:extLst>
                    <a:ext uri="{9D8B030D-6E8A-4147-A177-3AD203B41FA5}">
                      <a16:colId xmlns:a16="http://schemas.microsoft.com/office/drawing/2014/main" val="2561108527"/>
                    </a:ext>
                  </a:extLst>
                </a:gridCol>
                <a:gridCol w="6794636">
                  <a:extLst>
                    <a:ext uri="{9D8B030D-6E8A-4147-A177-3AD203B41FA5}">
                      <a16:colId xmlns:a16="http://schemas.microsoft.com/office/drawing/2014/main" val="482301991"/>
                    </a:ext>
                  </a:extLst>
                </a:gridCol>
              </a:tblGrid>
              <a:tr h="236986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Order ID</a:t>
                      </a:r>
                    </a:p>
                  </a:txBody>
                  <a:tcPr marL="27388" marR="27388" marT="13694" marB="13694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Unique Order ID of a product</a:t>
                      </a:r>
                    </a:p>
                  </a:txBody>
                  <a:tcPr marL="27388" marR="27388" marT="13694" marB="13694" anchor="ctr"/>
                </a:tc>
                <a:extLst>
                  <a:ext uri="{0D108BD9-81ED-4DB2-BD59-A6C34878D82A}">
                    <a16:rowId xmlns:a16="http://schemas.microsoft.com/office/drawing/2014/main" val="517052365"/>
                  </a:ext>
                </a:extLst>
              </a:tr>
              <a:tr h="236986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Order Date</a:t>
                      </a:r>
                    </a:p>
                  </a:txBody>
                  <a:tcPr marL="27388" marR="27388" marT="13694" marB="13694" anchor="ctr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Order Placement Date</a:t>
                      </a:r>
                    </a:p>
                  </a:txBody>
                  <a:tcPr marL="27388" marR="27388" marT="13694" marB="13694" anchor="ctr"/>
                </a:tc>
                <a:extLst>
                  <a:ext uri="{0D108BD9-81ED-4DB2-BD59-A6C34878D82A}">
                    <a16:rowId xmlns:a16="http://schemas.microsoft.com/office/drawing/2014/main" val="1392917945"/>
                  </a:ext>
                </a:extLst>
              </a:tr>
              <a:tr h="236986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Ship Date</a:t>
                      </a:r>
                    </a:p>
                  </a:txBody>
                  <a:tcPr marL="27388" marR="27388" marT="13694" marB="13694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Shipment Date of the placed order</a:t>
                      </a:r>
                    </a:p>
                  </a:txBody>
                  <a:tcPr marL="27388" marR="27388" marT="13694" marB="13694" anchor="ctr"/>
                </a:tc>
                <a:extLst>
                  <a:ext uri="{0D108BD9-81ED-4DB2-BD59-A6C34878D82A}">
                    <a16:rowId xmlns:a16="http://schemas.microsoft.com/office/drawing/2014/main" val="4019210415"/>
                  </a:ext>
                </a:extLst>
              </a:tr>
              <a:tr h="236986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Aging</a:t>
                      </a:r>
                    </a:p>
                  </a:txBody>
                  <a:tcPr marL="27388" marR="27388" marT="13694" marB="13694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Used to Create Histogram Bin</a:t>
                      </a:r>
                    </a:p>
                  </a:txBody>
                  <a:tcPr marL="27388" marR="27388" marT="13694" marB="13694" anchor="ctr"/>
                </a:tc>
                <a:extLst>
                  <a:ext uri="{0D108BD9-81ED-4DB2-BD59-A6C34878D82A}">
                    <a16:rowId xmlns:a16="http://schemas.microsoft.com/office/drawing/2014/main" val="3673068608"/>
                  </a:ext>
                </a:extLst>
              </a:tr>
              <a:tr h="236986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Ship Mode</a:t>
                      </a:r>
                    </a:p>
                  </a:txBody>
                  <a:tcPr marL="27388" marR="27388" marT="13694" marB="13694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Shipment mode of placed order</a:t>
                      </a:r>
                    </a:p>
                  </a:txBody>
                  <a:tcPr marL="27388" marR="27388" marT="13694" marB="13694" anchor="ctr"/>
                </a:tc>
                <a:extLst>
                  <a:ext uri="{0D108BD9-81ED-4DB2-BD59-A6C34878D82A}">
                    <a16:rowId xmlns:a16="http://schemas.microsoft.com/office/drawing/2014/main" val="130293641"/>
                  </a:ext>
                </a:extLst>
              </a:tr>
              <a:tr h="236986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Product Category</a:t>
                      </a:r>
                    </a:p>
                  </a:txBody>
                  <a:tcPr marL="27388" marR="27388" marT="13694" marB="13694" anchor="ctr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Product Category</a:t>
                      </a:r>
                    </a:p>
                  </a:txBody>
                  <a:tcPr marL="27388" marR="27388" marT="13694" marB="13694" anchor="ctr"/>
                </a:tc>
                <a:extLst>
                  <a:ext uri="{0D108BD9-81ED-4DB2-BD59-A6C34878D82A}">
                    <a16:rowId xmlns:a16="http://schemas.microsoft.com/office/drawing/2014/main" val="2823802869"/>
                  </a:ext>
                </a:extLst>
              </a:tr>
              <a:tr h="236986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Product</a:t>
                      </a:r>
                    </a:p>
                  </a:txBody>
                  <a:tcPr marL="27388" marR="27388" marT="13694" marB="13694" anchor="ctr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Name of the Product</a:t>
                      </a:r>
                    </a:p>
                  </a:txBody>
                  <a:tcPr marL="27388" marR="27388" marT="13694" marB="13694" anchor="ctr"/>
                </a:tc>
                <a:extLst>
                  <a:ext uri="{0D108BD9-81ED-4DB2-BD59-A6C34878D82A}">
                    <a16:rowId xmlns:a16="http://schemas.microsoft.com/office/drawing/2014/main" val="3911497706"/>
                  </a:ext>
                </a:extLst>
              </a:tr>
              <a:tr h="236986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Sales</a:t>
                      </a:r>
                    </a:p>
                  </a:txBody>
                  <a:tcPr marL="27388" marR="27388" marT="13694" marB="13694" anchor="ctr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Sales Amount</a:t>
                      </a:r>
                    </a:p>
                  </a:txBody>
                  <a:tcPr marL="27388" marR="27388" marT="13694" marB="13694" anchor="ctr"/>
                </a:tc>
                <a:extLst>
                  <a:ext uri="{0D108BD9-81ED-4DB2-BD59-A6C34878D82A}">
                    <a16:rowId xmlns:a16="http://schemas.microsoft.com/office/drawing/2014/main" val="2506360174"/>
                  </a:ext>
                </a:extLst>
              </a:tr>
              <a:tr h="236986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Quantity</a:t>
                      </a:r>
                    </a:p>
                  </a:txBody>
                  <a:tcPr marL="27388" marR="27388" marT="13694" marB="13694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The amount or number of a material</a:t>
                      </a:r>
                    </a:p>
                  </a:txBody>
                  <a:tcPr marL="27388" marR="27388" marT="13694" marB="13694" anchor="ctr"/>
                </a:tc>
                <a:extLst>
                  <a:ext uri="{0D108BD9-81ED-4DB2-BD59-A6C34878D82A}">
                    <a16:rowId xmlns:a16="http://schemas.microsoft.com/office/drawing/2014/main" val="425211613"/>
                  </a:ext>
                </a:extLst>
              </a:tr>
              <a:tr h="236986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Discount</a:t>
                      </a:r>
                    </a:p>
                  </a:txBody>
                  <a:tcPr marL="27388" marR="27388" marT="13694" marB="13694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 deduction from the usual cost of something</a:t>
                      </a:r>
                    </a:p>
                  </a:txBody>
                  <a:tcPr marL="27388" marR="27388" marT="13694" marB="13694" anchor="ctr"/>
                </a:tc>
                <a:extLst>
                  <a:ext uri="{0D108BD9-81ED-4DB2-BD59-A6C34878D82A}">
                    <a16:rowId xmlns:a16="http://schemas.microsoft.com/office/drawing/2014/main" val="374407266"/>
                  </a:ext>
                </a:extLst>
              </a:tr>
              <a:tr h="236986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Profit</a:t>
                      </a:r>
                    </a:p>
                  </a:txBody>
                  <a:tcPr marL="27388" marR="27388" marT="13694" marB="13694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 financial advantage or benefit</a:t>
                      </a:r>
                    </a:p>
                  </a:txBody>
                  <a:tcPr marL="27388" marR="27388" marT="13694" marB="13694" anchor="ctr"/>
                </a:tc>
                <a:extLst>
                  <a:ext uri="{0D108BD9-81ED-4DB2-BD59-A6C34878D82A}">
                    <a16:rowId xmlns:a16="http://schemas.microsoft.com/office/drawing/2014/main" val="3083960825"/>
                  </a:ext>
                </a:extLst>
              </a:tr>
              <a:tr h="236986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Shipping Cost</a:t>
                      </a:r>
                    </a:p>
                  </a:txBody>
                  <a:tcPr marL="27388" marR="27388" marT="13694" marB="13694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The amount required to ship the placed order</a:t>
                      </a:r>
                    </a:p>
                  </a:txBody>
                  <a:tcPr marL="27388" marR="27388" marT="13694" marB="13694" anchor="ctr"/>
                </a:tc>
                <a:extLst>
                  <a:ext uri="{0D108BD9-81ED-4DB2-BD59-A6C34878D82A}">
                    <a16:rowId xmlns:a16="http://schemas.microsoft.com/office/drawing/2014/main" val="763176172"/>
                  </a:ext>
                </a:extLst>
              </a:tr>
              <a:tr h="236986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Order Priority</a:t>
                      </a:r>
                    </a:p>
                  </a:txBody>
                  <a:tcPr marL="27388" marR="27388" marT="13694" marB="13694" anchor="ctr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Precedence of placed order</a:t>
                      </a:r>
                    </a:p>
                  </a:txBody>
                  <a:tcPr marL="27388" marR="27388" marT="13694" marB="13694" anchor="ctr"/>
                </a:tc>
                <a:extLst>
                  <a:ext uri="{0D108BD9-81ED-4DB2-BD59-A6C34878D82A}">
                    <a16:rowId xmlns:a16="http://schemas.microsoft.com/office/drawing/2014/main" val="2496363356"/>
                  </a:ext>
                </a:extLst>
              </a:tr>
              <a:tr h="236986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Customer ID</a:t>
                      </a:r>
                    </a:p>
                  </a:txBody>
                  <a:tcPr marL="27388" marR="27388" marT="13694" marB="13694" anchor="ctr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Unique Customer ID</a:t>
                      </a:r>
                    </a:p>
                  </a:txBody>
                  <a:tcPr marL="27388" marR="27388" marT="13694" marB="13694" anchor="ctr"/>
                </a:tc>
                <a:extLst>
                  <a:ext uri="{0D108BD9-81ED-4DB2-BD59-A6C34878D82A}">
                    <a16:rowId xmlns:a16="http://schemas.microsoft.com/office/drawing/2014/main" val="532196349"/>
                  </a:ext>
                </a:extLst>
              </a:tr>
              <a:tr h="236986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Customer Name</a:t>
                      </a:r>
                    </a:p>
                  </a:txBody>
                  <a:tcPr marL="27388" marR="27388" marT="13694" marB="13694" anchor="ctr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Name of the Customer</a:t>
                      </a:r>
                    </a:p>
                  </a:txBody>
                  <a:tcPr marL="27388" marR="27388" marT="13694" marB="13694" anchor="ctr"/>
                </a:tc>
                <a:extLst>
                  <a:ext uri="{0D108BD9-81ED-4DB2-BD59-A6C34878D82A}">
                    <a16:rowId xmlns:a16="http://schemas.microsoft.com/office/drawing/2014/main" val="4156199968"/>
                  </a:ext>
                </a:extLst>
              </a:tr>
              <a:tr h="236986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City</a:t>
                      </a:r>
                    </a:p>
                  </a:txBody>
                  <a:tcPr marL="27388" marR="27388" marT="13694" marB="13694" anchor="ctr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Unique City Name</a:t>
                      </a:r>
                    </a:p>
                  </a:txBody>
                  <a:tcPr marL="27388" marR="27388" marT="13694" marB="13694" anchor="ctr"/>
                </a:tc>
                <a:extLst>
                  <a:ext uri="{0D108BD9-81ED-4DB2-BD59-A6C34878D82A}">
                    <a16:rowId xmlns:a16="http://schemas.microsoft.com/office/drawing/2014/main" val="4196659826"/>
                  </a:ext>
                </a:extLst>
              </a:tr>
              <a:tr h="236986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State</a:t>
                      </a:r>
                    </a:p>
                  </a:txBody>
                  <a:tcPr marL="27388" marR="27388" marT="13694" marB="13694" anchor="ctr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Unique State Name</a:t>
                      </a:r>
                    </a:p>
                  </a:txBody>
                  <a:tcPr marL="27388" marR="27388" marT="13694" marB="13694" anchor="ctr"/>
                </a:tc>
                <a:extLst>
                  <a:ext uri="{0D108BD9-81ED-4DB2-BD59-A6C34878D82A}">
                    <a16:rowId xmlns:a16="http://schemas.microsoft.com/office/drawing/2014/main" val="2508444269"/>
                  </a:ext>
                </a:extLst>
              </a:tr>
              <a:tr h="236986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Country</a:t>
                      </a:r>
                    </a:p>
                  </a:txBody>
                  <a:tcPr marL="27388" marR="27388" marT="13694" marB="13694" anchor="ctr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Unique Country Name</a:t>
                      </a:r>
                    </a:p>
                  </a:txBody>
                  <a:tcPr marL="27388" marR="27388" marT="13694" marB="13694" anchor="ctr"/>
                </a:tc>
                <a:extLst>
                  <a:ext uri="{0D108BD9-81ED-4DB2-BD59-A6C34878D82A}">
                    <a16:rowId xmlns:a16="http://schemas.microsoft.com/office/drawing/2014/main" val="1092514648"/>
                  </a:ext>
                </a:extLst>
              </a:tr>
              <a:tr h="236986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Region</a:t>
                      </a:r>
                    </a:p>
                  </a:txBody>
                  <a:tcPr marL="27388" marR="27388" marT="13694" marB="13694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Especially the part of a country</a:t>
                      </a:r>
                    </a:p>
                  </a:txBody>
                  <a:tcPr marL="27388" marR="27388" marT="13694" marB="13694" anchor="ctr"/>
                </a:tc>
                <a:extLst>
                  <a:ext uri="{0D108BD9-81ED-4DB2-BD59-A6C34878D82A}">
                    <a16:rowId xmlns:a16="http://schemas.microsoft.com/office/drawing/2014/main" val="105128383"/>
                  </a:ext>
                </a:extLst>
              </a:tr>
              <a:tr h="236986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Months</a:t>
                      </a:r>
                    </a:p>
                  </a:txBody>
                  <a:tcPr marL="27388" marR="27388" marT="13694" marB="13694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The month of placing the order</a:t>
                      </a:r>
                    </a:p>
                  </a:txBody>
                  <a:tcPr marL="27388" marR="27388" marT="13694" marB="13694" anchor="ctr"/>
                </a:tc>
                <a:extLst>
                  <a:ext uri="{0D108BD9-81ED-4DB2-BD59-A6C34878D82A}">
                    <a16:rowId xmlns:a16="http://schemas.microsoft.com/office/drawing/2014/main" val="1900961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96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45BC6-E8F5-1AE8-ABCC-CF79AF520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809829"/>
          </a:xfrm>
        </p:spPr>
        <p:txBody>
          <a:bodyPr anchor="b">
            <a:normAutofit fontScale="90000"/>
          </a:bodyPr>
          <a:lstStyle/>
          <a:p>
            <a:r>
              <a:rPr lang="en-CA" dirty="0"/>
              <a:t>Tasks</a:t>
            </a:r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B7854235-281B-89D0-1751-C11B7B62A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61" r="11012" b="-1"/>
          <a:stretch/>
        </p:blipFill>
        <p:spPr>
          <a:xfrm>
            <a:off x="20" y="10"/>
            <a:ext cx="6444556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B168C-B32A-85A7-4055-B6C59E767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1349829"/>
            <a:ext cx="4537073" cy="4958896"/>
          </a:xfrm>
        </p:spPr>
        <p:txBody>
          <a:bodyPr anchor="t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600" dirty="0"/>
              <a:t>The following project tasks were performed in Excel: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600" dirty="0"/>
              <a:t>Used the saved Sample E-Commerce database and prepared a table of Sales and Profit month-wise in a working sheet.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600" dirty="0"/>
              <a:t>Prepared the sales table region-wise in the working sheet.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600" dirty="0"/>
              <a:t>Created User Control Combo box for Product Category.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600" dirty="0"/>
              <a:t>Created a Column Chart of the month-wise table and region-wise table.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600" dirty="0"/>
              <a:t>Created a sales dashboard.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31544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A575-7FA8-22E3-3EFF-7E5B96F8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72" y="191657"/>
            <a:ext cx="11101135" cy="766286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Task 1 - Sales and Profit month-wise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3E5FAC-17B9-B50F-880A-FC747CEB0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57" y="1164771"/>
            <a:ext cx="11898086" cy="5127171"/>
          </a:xfrm>
        </p:spPr>
      </p:pic>
    </p:spTree>
    <p:extLst>
      <p:ext uri="{BB962C8B-B14F-4D97-AF65-F5344CB8AC3E}">
        <p14:creationId xmlns:p14="http://schemas.microsoft.com/office/powerpoint/2010/main" val="39026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A575-7FA8-22E3-3EFF-7E5B96F8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72" y="191657"/>
            <a:ext cx="11101135" cy="766286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Task 2 - Sales </a:t>
            </a:r>
            <a:r>
              <a:rPr lang="en-US" dirty="0"/>
              <a:t>by Region 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241F8C-5388-0FA8-5F0F-639BA59A5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41" y="1240973"/>
            <a:ext cx="11941918" cy="4909456"/>
          </a:xfrm>
        </p:spPr>
      </p:pic>
    </p:spTree>
    <p:extLst>
      <p:ext uri="{BB962C8B-B14F-4D97-AF65-F5344CB8AC3E}">
        <p14:creationId xmlns:p14="http://schemas.microsoft.com/office/powerpoint/2010/main" val="188851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A575-7FA8-22E3-3EFF-7E5B96F8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72" y="191657"/>
            <a:ext cx="11101135" cy="766286"/>
          </a:xfrm>
        </p:spPr>
        <p:txBody>
          <a:bodyPr>
            <a:noAutofit/>
          </a:bodyPr>
          <a:lstStyle/>
          <a:p>
            <a:r>
              <a:rPr lang="en-US" sz="3600" dirty="0"/>
              <a:t>Task 3 -User-Control Combo Box for Product Category</a:t>
            </a:r>
            <a:endParaRPr lang="en-CA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2ACE56-95CA-693D-0853-8A741F7B1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72" y="957943"/>
            <a:ext cx="6727372" cy="5733169"/>
          </a:xfrm>
        </p:spPr>
      </p:pic>
    </p:spTree>
    <p:extLst>
      <p:ext uri="{BB962C8B-B14F-4D97-AF65-F5344CB8AC3E}">
        <p14:creationId xmlns:p14="http://schemas.microsoft.com/office/powerpoint/2010/main" val="208325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A575-7FA8-22E3-3EFF-7E5B96F8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72" y="191657"/>
            <a:ext cx="11101135" cy="766286"/>
          </a:xfrm>
        </p:spPr>
        <p:txBody>
          <a:bodyPr>
            <a:noAutofit/>
          </a:bodyPr>
          <a:lstStyle/>
          <a:p>
            <a:r>
              <a:rPr lang="en-US" sz="3800" dirty="0"/>
              <a:t>Task 4 – Column Chart for Sales by Region and Month</a:t>
            </a:r>
            <a:endParaRPr lang="en-CA" sz="3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D9E79B-C9C1-7A9A-8F19-53BDA1AA6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39" y="1104899"/>
            <a:ext cx="11936289" cy="5350329"/>
          </a:xfrm>
        </p:spPr>
      </p:pic>
    </p:spTree>
    <p:extLst>
      <p:ext uri="{BB962C8B-B14F-4D97-AF65-F5344CB8AC3E}">
        <p14:creationId xmlns:p14="http://schemas.microsoft.com/office/powerpoint/2010/main" val="103646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A575-7FA8-22E3-3EFF-7E5B96F8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73" y="191656"/>
            <a:ext cx="3286770" cy="2747487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Task 5 – Sales Dashboard</a:t>
            </a:r>
            <a:br>
              <a:rPr lang="en-US" sz="6000" dirty="0"/>
            </a:br>
            <a:endParaRPr lang="en-CA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1C0D74D-B0A1-67D2-5023-D068D5889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3292" y="191656"/>
            <a:ext cx="8208335" cy="61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61806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991</TotalTime>
  <Words>284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Bell MT</vt:lpstr>
      <vt:lpstr>GlowVTI</vt:lpstr>
      <vt:lpstr>Project 1 – Designing a Sales Dashboard using Microsoft Excel</vt:lpstr>
      <vt:lpstr>Objectives</vt:lpstr>
      <vt:lpstr>Description</vt:lpstr>
      <vt:lpstr>Tasks</vt:lpstr>
      <vt:lpstr>Task 1 - Sales and Profit month-wise</vt:lpstr>
      <vt:lpstr>Task 2 - Sales by Region </vt:lpstr>
      <vt:lpstr>Task 3 -User-Control Combo Box for Product Category</vt:lpstr>
      <vt:lpstr>Task 4 – Column Chart for Sales by Region and Month</vt:lpstr>
      <vt:lpstr>Task 5 – Sales Dashboard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Epsa Kapur</dc:creator>
  <cp:lastModifiedBy>Epsa Kapur</cp:lastModifiedBy>
  <cp:revision>1</cp:revision>
  <dcterms:created xsi:type="dcterms:W3CDTF">2024-06-16T03:47:31Z</dcterms:created>
  <dcterms:modified xsi:type="dcterms:W3CDTF">2024-06-16T20:19:54Z</dcterms:modified>
</cp:coreProperties>
</file>