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9" r:id="rId12"/>
    <p:sldId id="270" r:id="rId13"/>
    <p:sldId id="271" r:id="rId14"/>
    <p:sldId id="272" r:id="rId15"/>
    <p:sldId id="273" r:id="rId16"/>
    <p:sldId id="274" r:id="rId17"/>
    <p:sldId id="275" r:id="rId18"/>
    <p:sldId id="276" r:id="rId19"/>
    <p:sldId id="277" r:id="rId20"/>
    <p:sldId id="278" r:id="rId21"/>
    <p:sldId id="279" r:id="rId22"/>
    <p:sldId id="283" r:id="rId23"/>
    <p:sldId id="280" r:id="rId24"/>
    <p:sldId id="281" r:id="rId25"/>
    <p:sldId id="282"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0A611-80E2-4074-9364-3FDEDD855BCC}" v="1" dt="2024-07-19T05:45:35.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5"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sa Kapur" userId="2333450e912c969a" providerId="LiveId" clId="{2470A611-80E2-4074-9364-3FDEDD855BCC}"/>
    <pc:docChg chg="undo redo custSel addSld delSld modSld">
      <pc:chgData name="Epsa Kapur" userId="2333450e912c969a" providerId="LiveId" clId="{2470A611-80E2-4074-9364-3FDEDD855BCC}" dt="2024-07-19T06:29:33.639" v="435" actId="20577"/>
      <pc:docMkLst>
        <pc:docMk/>
      </pc:docMkLst>
      <pc:sldChg chg="modSp mod">
        <pc:chgData name="Epsa Kapur" userId="2333450e912c969a" providerId="LiveId" clId="{2470A611-80E2-4074-9364-3FDEDD855BCC}" dt="2024-07-19T06:17:01.197" v="358" actId="13926"/>
        <pc:sldMkLst>
          <pc:docMk/>
          <pc:sldMk cId="264202284" sldId="256"/>
        </pc:sldMkLst>
        <pc:spChg chg="mod">
          <ac:chgData name="Epsa Kapur" userId="2333450e912c969a" providerId="LiveId" clId="{2470A611-80E2-4074-9364-3FDEDD855BCC}" dt="2024-07-19T06:16:13.382" v="348" actId="207"/>
          <ac:spMkLst>
            <pc:docMk/>
            <pc:sldMk cId="264202284" sldId="256"/>
            <ac:spMk id="2" creationId="{6BE7596B-F237-47DD-989E-9D8B0B49B4BB}"/>
          </ac:spMkLst>
        </pc:spChg>
        <pc:spChg chg="mod">
          <ac:chgData name="Epsa Kapur" userId="2333450e912c969a" providerId="LiveId" clId="{2470A611-80E2-4074-9364-3FDEDD855BCC}" dt="2024-07-19T06:17:01.197" v="358" actId="13926"/>
          <ac:spMkLst>
            <pc:docMk/>
            <pc:sldMk cId="264202284" sldId="256"/>
            <ac:spMk id="3" creationId="{6063915B-82A1-4F1C-B5C6-3E18DDD97232}"/>
          </ac:spMkLst>
        </pc:spChg>
      </pc:sldChg>
      <pc:sldChg chg="addSp delSp modSp mod">
        <pc:chgData name="Epsa Kapur" userId="2333450e912c969a" providerId="LiveId" clId="{2470A611-80E2-4074-9364-3FDEDD855BCC}" dt="2024-07-19T06:18:06.924" v="363" actId="14100"/>
        <pc:sldMkLst>
          <pc:docMk/>
          <pc:sldMk cId="2819249705" sldId="260"/>
        </pc:sldMkLst>
        <pc:spChg chg="mod">
          <ac:chgData name="Epsa Kapur" userId="2333450e912c969a" providerId="LiveId" clId="{2470A611-80E2-4074-9364-3FDEDD855BCC}" dt="2024-07-19T06:18:06.924" v="363" actId="14100"/>
          <ac:spMkLst>
            <pc:docMk/>
            <pc:sldMk cId="2819249705" sldId="260"/>
            <ac:spMk id="3" creationId="{D65301C8-91E3-4CBE-7706-3F1DDF9D7C69}"/>
          </ac:spMkLst>
        </pc:spChg>
        <pc:picChg chg="add del mod">
          <ac:chgData name="Epsa Kapur" userId="2333450e912c969a" providerId="LiveId" clId="{2470A611-80E2-4074-9364-3FDEDD855BCC}" dt="2024-07-19T05:56:25.135" v="204" actId="478"/>
          <ac:picMkLst>
            <pc:docMk/>
            <pc:sldMk cId="2819249705" sldId="260"/>
            <ac:picMk id="5" creationId="{B8A38916-8BC8-1B92-4FC7-EF8C41750704}"/>
          </ac:picMkLst>
        </pc:picChg>
        <pc:picChg chg="add mod">
          <ac:chgData name="Epsa Kapur" userId="2333450e912c969a" providerId="LiveId" clId="{2470A611-80E2-4074-9364-3FDEDD855BCC}" dt="2024-07-19T05:56:36.097" v="208" actId="208"/>
          <ac:picMkLst>
            <pc:docMk/>
            <pc:sldMk cId="2819249705" sldId="260"/>
            <ac:picMk id="7" creationId="{4851E122-8275-37FE-26A6-A487C96C6594}"/>
          </ac:picMkLst>
        </pc:picChg>
        <pc:picChg chg="add mod">
          <ac:chgData name="Epsa Kapur" userId="2333450e912c969a" providerId="LiveId" clId="{2470A611-80E2-4074-9364-3FDEDD855BCC}" dt="2024-07-19T06:18:01.545" v="362" actId="208"/>
          <ac:picMkLst>
            <pc:docMk/>
            <pc:sldMk cId="2819249705" sldId="260"/>
            <ac:picMk id="9" creationId="{A3506EAA-D940-42B1-080B-AAF0459741FB}"/>
          </ac:picMkLst>
        </pc:picChg>
      </pc:sldChg>
      <pc:sldChg chg="addSp modSp mod">
        <pc:chgData name="Epsa Kapur" userId="2333450e912c969a" providerId="LiveId" clId="{2470A611-80E2-4074-9364-3FDEDD855BCC}" dt="2024-07-19T05:56:48.027" v="209" actId="208"/>
        <pc:sldMkLst>
          <pc:docMk/>
          <pc:sldMk cId="1708777558" sldId="261"/>
        </pc:sldMkLst>
        <pc:picChg chg="add mod">
          <ac:chgData name="Epsa Kapur" userId="2333450e912c969a" providerId="LiveId" clId="{2470A611-80E2-4074-9364-3FDEDD855BCC}" dt="2024-07-19T05:56:48.027" v="209" actId="208"/>
          <ac:picMkLst>
            <pc:docMk/>
            <pc:sldMk cId="1708777558" sldId="261"/>
            <ac:picMk id="5" creationId="{0F424DEB-35C9-2595-8723-20C111974C27}"/>
          </ac:picMkLst>
        </pc:picChg>
      </pc:sldChg>
      <pc:sldChg chg="addSp modSp mod">
        <pc:chgData name="Epsa Kapur" userId="2333450e912c969a" providerId="LiveId" clId="{2470A611-80E2-4074-9364-3FDEDD855BCC}" dt="2024-07-19T05:58:34.394" v="218" actId="208"/>
        <pc:sldMkLst>
          <pc:docMk/>
          <pc:sldMk cId="3383423804" sldId="262"/>
        </pc:sldMkLst>
        <pc:picChg chg="add mod">
          <ac:chgData name="Epsa Kapur" userId="2333450e912c969a" providerId="LiveId" clId="{2470A611-80E2-4074-9364-3FDEDD855BCC}" dt="2024-07-19T05:58:18.840" v="214" actId="1076"/>
          <ac:picMkLst>
            <pc:docMk/>
            <pc:sldMk cId="3383423804" sldId="262"/>
            <ac:picMk id="5" creationId="{A7C1E15C-6A89-A004-7552-1437BB127C80}"/>
          </ac:picMkLst>
        </pc:picChg>
        <pc:picChg chg="add mod">
          <ac:chgData name="Epsa Kapur" userId="2333450e912c969a" providerId="LiveId" clId="{2470A611-80E2-4074-9364-3FDEDD855BCC}" dt="2024-07-19T05:58:34.394" v="218" actId="208"/>
          <ac:picMkLst>
            <pc:docMk/>
            <pc:sldMk cId="3383423804" sldId="262"/>
            <ac:picMk id="7" creationId="{1F92D40A-3CEF-69ED-1796-46B4BCF6970E}"/>
          </ac:picMkLst>
        </pc:picChg>
      </pc:sldChg>
      <pc:sldChg chg="addSp delSp del mod">
        <pc:chgData name="Epsa Kapur" userId="2333450e912c969a" providerId="LiveId" clId="{2470A611-80E2-4074-9364-3FDEDD855BCC}" dt="2024-07-19T05:47:55.101" v="57" actId="47"/>
        <pc:sldMkLst>
          <pc:docMk/>
          <pc:sldMk cId="24262089" sldId="263"/>
        </pc:sldMkLst>
        <pc:spChg chg="add del">
          <ac:chgData name="Epsa Kapur" userId="2333450e912c969a" providerId="LiveId" clId="{2470A611-80E2-4074-9364-3FDEDD855BCC}" dt="2024-07-19T05:46:13.060" v="5" actId="22"/>
          <ac:spMkLst>
            <pc:docMk/>
            <pc:sldMk cId="24262089" sldId="263"/>
            <ac:spMk id="5" creationId="{7869B0FE-DEF9-727B-1A2E-506B9A9256A1}"/>
          </ac:spMkLst>
        </pc:spChg>
        <pc:spChg chg="add del">
          <ac:chgData name="Epsa Kapur" userId="2333450e912c969a" providerId="LiveId" clId="{2470A611-80E2-4074-9364-3FDEDD855BCC}" dt="2024-07-19T05:47:02.881" v="31" actId="22"/>
          <ac:spMkLst>
            <pc:docMk/>
            <pc:sldMk cId="24262089" sldId="263"/>
            <ac:spMk id="7" creationId="{CDF5B01C-1169-C415-AFB8-0011527BBE8C}"/>
          </ac:spMkLst>
        </pc:spChg>
      </pc:sldChg>
      <pc:sldChg chg="del">
        <pc:chgData name="Epsa Kapur" userId="2333450e912c969a" providerId="LiveId" clId="{2470A611-80E2-4074-9364-3FDEDD855BCC}" dt="2024-07-19T05:47:09.797" v="36" actId="47"/>
        <pc:sldMkLst>
          <pc:docMk/>
          <pc:sldMk cId="1619129728" sldId="264"/>
        </pc:sldMkLst>
      </pc:sldChg>
      <pc:sldChg chg="del">
        <pc:chgData name="Epsa Kapur" userId="2333450e912c969a" providerId="LiveId" clId="{2470A611-80E2-4074-9364-3FDEDD855BCC}" dt="2024-07-19T05:47:09.460" v="35" actId="47"/>
        <pc:sldMkLst>
          <pc:docMk/>
          <pc:sldMk cId="3471055255" sldId="265"/>
        </pc:sldMkLst>
      </pc:sldChg>
      <pc:sldChg chg="del">
        <pc:chgData name="Epsa Kapur" userId="2333450e912c969a" providerId="LiveId" clId="{2470A611-80E2-4074-9364-3FDEDD855BCC}" dt="2024-07-19T05:47:09.192" v="34" actId="47"/>
        <pc:sldMkLst>
          <pc:docMk/>
          <pc:sldMk cId="1003596626" sldId="266"/>
        </pc:sldMkLst>
      </pc:sldChg>
      <pc:sldChg chg="del">
        <pc:chgData name="Epsa Kapur" userId="2333450e912c969a" providerId="LiveId" clId="{2470A611-80E2-4074-9364-3FDEDD855BCC}" dt="2024-07-19T05:47:08.121" v="32" actId="47"/>
        <pc:sldMkLst>
          <pc:docMk/>
          <pc:sldMk cId="1263199972" sldId="267"/>
        </pc:sldMkLst>
      </pc:sldChg>
      <pc:sldChg chg="del">
        <pc:chgData name="Epsa Kapur" userId="2333450e912c969a" providerId="LiveId" clId="{2470A611-80E2-4074-9364-3FDEDD855BCC}" dt="2024-07-19T05:47:08.771" v="33" actId="47"/>
        <pc:sldMkLst>
          <pc:docMk/>
          <pc:sldMk cId="3118398497" sldId="268"/>
        </pc:sldMkLst>
      </pc:sldChg>
      <pc:sldChg chg="addSp modSp add mod">
        <pc:chgData name="Epsa Kapur" userId="2333450e912c969a" providerId="LiveId" clId="{2470A611-80E2-4074-9364-3FDEDD855BCC}" dt="2024-07-19T06:05:09.273" v="274" actId="14100"/>
        <pc:sldMkLst>
          <pc:docMk/>
          <pc:sldMk cId="1027964957" sldId="269"/>
        </pc:sldMkLst>
        <pc:spChg chg="mod">
          <ac:chgData name="Epsa Kapur" userId="2333450e912c969a" providerId="LiveId" clId="{2470A611-80E2-4074-9364-3FDEDD855BCC}" dt="2024-07-19T06:02:37.840" v="260" actId="20577"/>
          <ac:spMkLst>
            <pc:docMk/>
            <pc:sldMk cId="1027964957" sldId="269"/>
            <ac:spMk id="3" creationId="{D65301C8-91E3-4CBE-7706-3F1DDF9D7C69}"/>
          </ac:spMkLst>
        </pc:spChg>
        <pc:picChg chg="add mod">
          <ac:chgData name="Epsa Kapur" userId="2333450e912c969a" providerId="LiveId" clId="{2470A611-80E2-4074-9364-3FDEDD855BCC}" dt="2024-07-19T06:02:59.962" v="264" actId="14100"/>
          <ac:picMkLst>
            <pc:docMk/>
            <pc:sldMk cId="1027964957" sldId="269"/>
            <ac:picMk id="5" creationId="{20FD3A0B-0CD7-F892-1079-914448B4DA18}"/>
          </ac:picMkLst>
        </pc:picChg>
        <pc:picChg chg="add mod">
          <ac:chgData name="Epsa Kapur" userId="2333450e912c969a" providerId="LiveId" clId="{2470A611-80E2-4074-9364-3FDEDD855BCC}" dt="2024-07-19T06:03:05.258" v="265" actId="1076"/>
          <ac:picMkLst>
            <pc:docMk/>
            <pc:sldMk cId="1027964957" sldId="269"/>
            <ac:picMk id="7" creationId="{1BAC836D-94C8-A99E-83CD-2BCA27D96C6F}"/>
          </ac:picMkLst>
        </pc:picChg>
        <pc:picChg chg="add mod">
          <ac:chgData name="Epsa Kapur" userId="2333450e912c969a" providerId="LiveId" clId="{2470A611-80E2-4074-9364-3FDEDD855BCC}" dt="2024-07-19T06:02:54.914" v="263" actId="14100"/>
          <ac:picMkLst>
            <pc:docMk/>
            <pc:sldMk cId="1027964957" sldId="269"/>
            <ac:picMk id="9" creationId="{400EC0CA-9566-8A3B-6A7F-5070F444741C}"/>
          </ac:picMkLst>
        </pc:picChg>
        <pc:picChg chg="add mod">
          <ac:chgData name="Epsa Kapur" userId="2333450e912c969a" providerId="LiveId" clId="{2470A611-80E2-4074-9364-3FDEDD855BCC}" dt="2024-07-19T06:02:46.005" v="261" actId="1076"/>
          <ac:picMkLst>
            <pc:docMk/>
            <pc:sldMk cId="1027964957" sldId="269"/>
            <ac:picMk id="11" creationId="{E27515C8-AE30-D3C3-D712-169AC94222C8}"/>
          </ac:picMkLst>
        </pc:picChg>
        <pc:picChg chg="add mod">
          <ac:chgData name="Epsa Kapur" userId="2333450e912c969a" providerId="LiveId" clId="{2470A611-80E2-4074-9364-3FDEDD855BCC}" dt="2024-07-19T06:05:09.273" v="274" actId="14100"/>
          <ac:picMkLst>
            <pc:docMk/>
            <pc:sldMk cId="1027964957" sldId="269"/>
            <ac:picMk id="13" creationId="{91BA3D6A-5E9D-465D-0882-739E279551AB}"/>
          </ac:picMkLst>
        </pc:picChg>
        <pc:picChg chg="add mod">
          <ac:chgData name="Epsa Kapur" userId="2333450e912c969a" providerId="LiveId" clId="{2470A611-80E2-4074-9364-3FDEDD855BCC}" dt="2024-07-19T06:05:01.961" v="273" actId="208"/>
          <ac:picMkLst>
            <pc:docMk/>
            <pc:sldMk cId="1027964957" sldId="269"/>
            <ac:picMk id="15" creationId="{AC69441F-30DB-13D3-CF3D-EF55A3DBD898}"/>
          </ac:picMkLst>
        </pc:picChg>
      </pc:sldChg>
      <pc:sldChg chg="addSp modSp add mod">
        <pc:chgData name="Epsa Kapur" userId="2333450e912c969a" providerId="LiveId" clId="{2470A611-80E2-4074-9364-3FDEDD855BCC}" dt="2024-07-19T06:06:21.685" v="281" actId="208"/>
        <pc:sldMkLst>
          <pc:docMk/>
          <pc:sldMk cId="3823665195" sldId="270"/>
        </pc:sldMkLst>
        <pc:spChg chg="mod">
          <ac:chgData name="Epsa Kapur" userId="2333450e912c969a" providerId="LiveId" clId="{2470A611-80E2-4074-9364-3FDEDD855BCC}" dt="2024-07-19T05:47:25.355" v="46" actId="20577"/>
          <ac:spMkLst>
            <pc:docMk/>
            <pc:sldMk cId="3823665195" sldId="270"/>
            <ac:spMk id="3" creationId="{D65301C8-91E3-4CBE-7706-3F1DDF9D7C69}"/>
          </ac:spMkLst>
        </pc:spChg>
        <pc:picChg chg="add mod">
          <ac:chgData name="Epsa Kapur" userId="2333450e912c969a" providerId="LiveId" clId="{2470A611-80E2-4074-9364-3FDEDD855BCC}" dt="2024-07-19T06:06:21.685" v="281" actId="208"/>
          <ac:picMkLst>
            <pc:docMk/>
            <pc:sldMk cId="3823665195" sldId="270"/>
            <ac:picMk id="5" creationId="{4ACFA7F1-0CB5-BBB7-45FB-37EFC266047A}"/>
          </ac:picMkLst>
        </pc:picChg>
        <pc:picChg chg="add mod">
          <ac:chgData name="Epsa Kapur" userId="2333450e912c969a" providerId="LiveId" clId="{2470A611-80E2-4074-9364-3FDEDD855BCC}" dt="2024-07-19T06:06:21.685" v="281" actId="208"/>
          <ac:picMkLst>
            <pc:docMk/>
            <pc:sldMk cId="3823665195" sldId="270"/>
            <ac:picMk id="7" creationId="{5E0A2C5F-1DF1-186D-FC8E-991569F3AA86}"/>
          </ac:picMkLst>
        </pc:picChg>
      </pc:sldChg>
      <pc:sldChg chg="addSp modSp add mod">
        <pc:chgData name="Epsa Kapur" userId="2333450e912c969a" providerId="LiveId" clId="{2470A611-80E2-4074-9364-3FDEDD855BCC}" dt="2024-07-19T06:07:38.629" v="290" actId="208"/>
        <pc:sldMkLst>
          <pc:docMk/>
          <pc:sldMk cId="3470678693" sldId="271"/>
        </pc:sldMkLst>
        <pc:spChg chg="mod">
          <ac:chgData name="Epsa Kapur" userId="2333450e912c969a" providerId="LiveId" clId="{2470A611-80E2-4074-9364-3FDEDD855BCC}" dt="2024-07-19T05:47:50.696" v="56" actId="20577"/>
          <ac:spMkLst>
            <pc:docMk/>
            <pc:sldMk cId="3470678693" sldId="271"/>
            <ac:spMk id="3" creationId="{D65301C8-91E3-4CBE-7706-3F1DDF9D7C69}"/>
          </ac:spMkLst>
        </pc:spChg>
        <pc:picChg chg="add mod">
          <ac:chgData name="Epsa Kapur" userId="2333450e912c969a" providerId="LiveId" clId="{2470A611-80E2-4074-9364-3FDEDD855BCC}" dt="2024-07-19T06:07:38.629" v="290" actId="208"/>
          <ac:picMkLst>
            <pc:docMk/>
            <pc:sldMk cId="3470678693" sldId="271"/>
            <ac:picMk id="5" creationId="{E02A84BB-CEEE-3617-7AAE-D7854E9B88F2}"/>
          </ac:picMkLst>
        </pc:picChg>
        <pc:picChg chg="add mod">
          <ac:chgData name="Epsa Kapur" userId="2333450e912c969a" providerId="LiveId" clId="{2470A611-80E2-4074-9364-3FDEDD855BCC}" dt="2024-07-19T06:07:38.629" v="290" actId="208"/>
          <ac:picMkLst>
            <pc:docMk/>
            <pc:sldMk cId="3470678693" sldId="271"/>
            <ac:picMk id="7" creationId="{161AB1CC-71BB-C5CF-1664-A840AB60DDCC}"/>
          </ac:picMkLst>
        </pc:picChg>
      </pc:sldChg>
      <pc:sldChg chg="addSp modSp add mod">
        <pc:chgData name="Epsa Kapur" userId="2333450e912c969a" providerId="LiveId" clId="{2470A611-80E2-4074-9364-3FDEDD855BCC}" dt="2024-07-19T06:09:21.413" v="298" actId="208"/>
        <pc:sldMkLst>
          <pc:docMk/>
          <pc:sldMk cId="1455292355" sldId="272"/>
        </pc:sldMkLst>
        <pc:spChg chg="mod">
          <ac:chgData name="Epsa Kapur" userId="2333450e912c969a" providerId="LiveId" clId="{2470A611-80E2-4074-9364-3FDEDD855BCC}" dt="2024-07-19T05:48:24.227" v="67" actId="20577"/>
          <ac:spMkLst>
            <pc:docMk/>
            <pc:sldMk cId="1455292355" sldId="272"/>
            <ac:spMk id="3" creationId="{D65301C8-91E3-4CBE-7706-3F1DDF9D7C69}"/>
          </ac:spMkLst>
        </pc:spChg>
        <pc:picChg chg="add mod">
          <ac:chgData name="Epsa Kapur" userId="2333450e912c969a" providerId="LiveId" clId="{2470A611-80E2-4074-9364-3FDEDD855BCC}" dt="2024-07-19T06:09:21.413" v="298" actId="208"/>
          <ac:picMkLst>
            <pc:docMk/>
            <pc:sldMk cId="1455292355" sldId="272"/>
            <ac:picMk id="5" creationId="{21C5D0D3-2E25-B8AC-7CFD-BD2E62458F4B}"/>
          </ac:picMkLst>
        </pc:picChg>
        <pc:picChg chg="add mod">
          <ac:chgData name="Epsa Kapur" userId="2333450e912c969a" providerId="LiveId" clId="{2470A611-80E2-4074-9364-3FDEDD855BCC}" dt="2024-07-19T06:09:21.413" v="298" actId="208"/>
          <ac:picMkLst>
            <pc:docMk/>
            <pc:sldMk cId="1455292355" sldId="272"/>
            <ac:picMk id="7" creationId="{1DB8C949-4AA5-C146-7E22-0BD4D15311AF}"/>
          </ac:picMkLst>
        </pc:picChg>
      </pc:sldChg>
      <pc:sldChg chg="addSp modSp add mod">
        <pc:chgData name="Epsa Kapur" userId="2333450e912c969a" providerId="LiveId" clId="{2470A611-80E2-4074-9364-3FDEDD855BCC}" dt="2024-07-19T06:19:32.858" v="368" actId="208"/>
        <pc:sldMkLst>
          <pc:docMk/>
          <pc:sldMk cId="2587441367" sldId="273"/>
        </pc:sldMkLst>
        <pc:spChg chg="mod">
          <ac:chgData name="Epsa Kapur" userId="2333450e912c969a" providerId="LiveId" clId="{2470A611-80E2-4074-9364-3FDEDD855BCC}" dt="2024-07-19T05:48:41.620" v="76" actId="20577"/>
          <ac:spMkLst>
            <pc:docMk/>
            <pc:sldMk cId="2587441367" sldId="273"/>
            <ac:spMk id="3" creationId="{D65301C8-91E3-4CBE-7706-3F1DDF9D7C69}"/>
          </ac:spMkLst>
        </pc:spChg>
        <pc:picChg chg="add mod">
          <ac:chgData name="Epsa Kapur" userId="2333450e912c969a" providerId="LiveId" clId="{2470A611-80E2-4074-9364-3FDEDD855BCC}" dt="2024-07-19T06:19:32.858" v="368" actId="208"/>
          <ac:picMkLst>
            <pc:docMk/>
            <pc:sldMk cId="2587441367" sldId="273"/>
            <ac:picMk id="5" creationId="{DF74E1B8-439A-0255-D37F-331A0D6CEC4A}"/>
          </ac:picMkLst>
        </pc:picChg>
        <pc:picChg chg="add mod">
          <ac:chgData name="Epsa Kapur" userId="2333450e912c969a" providerId="LiveId" clId="{2470A611-80E2-4074-9364-3FDEDD855BCC}" dt="2024-07-19T06:19:27.770" v="367" actId="208"/>
          <ac:picMkLst>
            <pc:docMk/>
            <pc:sldMk cId="2587441367" sldId="273"/>
            <ac:picMk id="7" creationId="{1AFB3BF6-EBFC-E342-F773-ABAED2C00472}"/>
          </ac:picMkLst>
        </pc:picChg>
      </pc:sldChg>
      <pc:sldChg chg="addSp delSp modSp add del mod">
        <pc:chgData name="Epsa Kapur" userId="2333450e912c969a" providerId="LiveId" clId="{2470A611-80E2-4074-9364-3FDEDD855BCC}" dt="2024-07-19T05:49:17.153" v="81" actId="47"/>
        <pc:sldMkLst>
          <pc:docMk/>
          <pc:sldMk cId="2175715957" sldId="274"/>
        </pc:sldMkLst>
        <pc:spChg chg="mod">
          <ac:chgData name="Epsa Kapur" userId="2333450e912c969a" providerId="LiveId" clId="{2470A611-80E2-4074-9364-3FDEDD855BCC}" dt="2024-07-19T05:48:51.203" v="78" actId="20577"/>
          <ac:spMkLst>
            <pc:docMk/>
            <pc:sldMk cId="2175715957" sldId="274"/>
            <ac:spMk id="3" creationId="{D65301C8-91E3-4CBE-7706-3F1DDF9D7C69}"/>
          </ac:spMkLst>
        </pc:spChg>
        <pc:spChg chg="add del">
          <ac:chgData name="Epsa Kapur" userId="2333450e912c969a" providerId="LiveId" clId="{2470A611-80E2-4074-9364-3FDEDD855BCC}" dt="2024-07-19T05:49:12.054" v="80" actId="22"/>
          <ac:spMkLst>
            <pc:docMk/>
            <pc:sldMk cId="2175715957" sldId="274"/>
            <ac:spMk id="5" creationId="{0387C5B9-FC19-5EFA-9516-35C09B8BA173}"/>
          </ac:spMkLst>
        </pc:spChg>
      </pc:sldChg>
      <pc:sldChg chg="addSp modSp add mod">
        <pc:chgData name="Epsa Kapur" userId="2333450e912c969a" providerId="LiveId" clId="{2470A611-80E2-4074-9364-3FDEDD855BCC}" dt="2024-07-19T06:20:29.015" v="374" actId="1076"/>
        <pc:sldMkLst>
          <pc:docMk/>
          <pc:sldMk cId="3227435052" sldId="274"/>
        </pc:sldMkLst>
        <pc:spChg chg="mod">
          <ac:chgData name="Epsa Kapur" userId="2333450e912c969a" providerId="LiveId" clId="{2470A611-80E2-4074-9364-3FDEDD855BCC}" dt="2024-07-19T05:51:50.467" v="91" actId="20577"/>
          <ac:spMkLst>
            <pc:docMk/>
            <pc:sldMk cId="3227435052" sldId="274"/>
            <ac:spMk id="3" creationId="{D65301C8-91E3-4CBE-7706-3F1DDF9D7C69}"/>
          </ac:spMkLst>
        </pc:spChg>
        <pc:picChg chg="add mod">
          <ac:chgData name="Epsa Kapur" userId="2333450e912c969a" providerId="LiveId" clId="{2470A611-80E2-4074-9364-3FDEDD855BCC}" dt="2024-07-19T06:20:25.272" v="373" actId="1076"/>
          <ac:picMkLst>
            <pc:docMk/>
            <pc:sldMk cId="3227435052" sldId="274"/>
            <ac:picMk id="5" creationId="{9A2DBA4F-F17B-F984-FF00-C2309B7EC77C}"/>
          </ac:picMkLst>
        </pc:picChg>
        <pc:picChg chg="add mod">
          <ac:chgData name="Epsa Kapur" userId="2333450e912c969a" providerId="LiveId" clId="{2470A611-80E2-4074-9364-3FDEDD855BCC}" dt="2024-07-19T06:20:29.015" v="374" actId="1076"/>
          <ac:picMkLst>
            <pc:docMk/>
            <pc:sldMk cId="3227435052" sldId="274"/>
            <ac:picMk id="7" creationId="{4D6A24F1-27CF-D116-C547-7C79C9664EFC}"/>
          </ac:picMkLst>
        </pc:picChg>
      </pc:sldChg>
      <pc:sldChg chg="addSp modSp add mod">
        <pc:chgData name="Epsa Kapur" userId="2333450e912c969a" providerId="LiveId" clId="{2470A611-80E2-4074-9364-3FDEDD855BCC}" dt="2024-07-19T06:21:31.729" v="379" actId="208"/>
        <pc:sldMkLst>
          <pc:docMk/>
          <pc:sldMk cId="2115031042" sldId="275"/>
        </pc:sldMkLst>
        <pc:spChg chg="mod">
          <ac:chgData name="Epsa Kapur" userId="2333450e912c969a" providerId="LiveId" clId="{2470A611-80E2-4074-9364-3FDEDD855BCC}" dt="2024-07-19T05:52:09.527" v="101" actId="20577"/>
          <ac:spMkLst>
            <pc:docMk/>
            <pc:sldMk cId="2115031042" sldId="275"/>
            <ac:spMk id="3" creationId="{D65301C8-91E3-4CBE-7706-3F1DDF9D7C69}"/>
          </ac:spMkLst>
        </pc:spChg>
        <pc:picChg chg="add mod">
          <ac:chgData name="Epsa Kapur" userId="2333450e912c969a" providerId="LiveId" clId="{2470A611-80E2-4074-9364-3FDEDD855BCC}" dt="2024-07-19T06:20:36.160" v="375" actId="208"/>
          <ac:picMkLst>
            <pc:docMk/>
            <pc:sldMk cId="2115031042" sldId="275"/>
            <ac:picMk id="5" creationId="{8FD793B0-8992-62B0-C303-CF102E78B6F9}"/>
          </ac:picMkLst>
        </pc:picChg>
        <pc:picChg chg="add mod">
          <ac:chgData name="Epsa Kapur" userId="2333450e912c969a" providerId="LiveId" clId="{2470A611-80E2-4074-9364-3FDEDD855BCC}" dt="2024-07-19T06:21:31.729" v="379" actId="208"/>
          <ac:picMkLst>
            <pc:docMk/>
            <pc:sldMk cId="2115031042" sldId="275"/>
            <ac:picMk id="7" creationId="{246985FB-5AC2-04AC-769F-601366A8A798}"/>
          </ac:picMkLst>
        </pc:picChg>
      </pc:sldChg>
      <pc:sldChg chg="addSp modSp add mod">
        <pc:chgData name="Epsa Kapur" userId="2333450e912c969a" providerId="LiveId" clId="{2470A611-80E2-4074-9364-3FDEDD855BCC}" dt="2024-07-19T06:23:29.865" v="384" actId="208"/>
        <pc:sldMkLst>
          <pc:docMk/>
          <pc:sldMk cId="3856609523" sldId="276"/>
        </pc:sldMkLst>
        <pc:spChg chg="mod">
          <ac:chgData name="Epsa Kapur" userId="2333450e912c969a" providerId="LiveId" clId="{2470A611-80E2-4074-9364-3FDEDD855BCC}" dt="2024-07-19T05:52:33.107" v="112" actId="20577"/>
          <ac:spMkLst>
            <pc:docMk/>
            <pc:sldMk cId="3856609523" sldId="276"/>
            <ac:spMk id="3" creationId="{D65301C8-91E3-4CBE-7706-3F1DDF9D7C69}"/>
          </ac:spMkLst>
        </pc:spChg>
        <pc:picChg chg="add mod">
          <ac:chgData name="Epsa Kapur" userId="2333450e912c969a" providerId="LiveId" clId="{2470A611-80E2-4074-9364-3FDEDD855BCC}" dt="2024-07-19T06:23:29.865" v="384" actId="208"/>
          <ac:picMkLst>
            <pc:docMk/>
            <pc:sldMk cId="3856609523" sldId="276"/>
            <ac:picMk id="5" creationId="{0BE61965-BF4F-3D64-A35F-84A17EBA1C53}"/>
          </ac:picMkLst>
        </pc:picChg>
        <pc:picChg chg="add mod">
          <ac:chgData name="Epsa Kapur" userId="2333450e912c969a" providerId="LiveId" clId="{2470A611-80E2-4074-9364-3FDEDD855BCC}" dt="2024-07-19T06:23:29.865" v="384" actId="208"/>
          <ac:picMkLst>
            <pc:docMk/>
            <pc:sldMk cId="3856609523" sldId="276"/>
            <ac:picMk id="7" creationId="{C2B7D2F7-84F1-841B-81E1-BB35E1709F54}"/>
          </ac:picMkLst>
        </pc:picChg>
      </pc:sldChg>
      <pc:sldChg chg="addSp modSp add mod">
        <pc:chgData name="Epsa Kapur" userId="2333450e912c969a" providerId="LiveId" clId="{2470A611-80E2-4074-9364-3FDEDD855BCC}" dt="2024-07-19T06:24:19.287" v="388" actId="208"/>
        <pc:sldMkLst>
          <pc:docMk/>
          <pc:sldMk cId="841245442" sldId="277"/>
        </pc:sldMkLst>
        <pc:spChg chg="mod">
          <ac:chgData name="Epsa Kapur" userId="2333450e912c969a" providerId="LiveId" clId="{2470A611-80E2-4074-9364-3FDEDD855BCC}" dt="2024-07-19T06:12:26.156" v="311" actId="20577"/>
          <ac:spMkLst>
            <pc:docMk/>
            <pc:sldMk cId="841245442" sldId="277"/>
            <ac:spMk id="3" creationId="{D65301C8-91E3-4CBE-7706-3F1DDF9D7C69}"/>
          </ac:spMkLst>
        </pc:spChg>
        <pc:picChg chg="add mod">
          <ac:chgData name="Epsa Kapur" userId="2333450e912c969a" providerId="LiveId" clId="{2470A611-80E2-4074-9364-3FDEDD855BCC}" dt="2024-07-19T06:24:19.287" v="388" actId="208"/>
          <ac:picMkLst>
            <pc:docMk/>
            <pc:sldMk cId="841245442" sldId="277"/>
            <ac:picMk id="5" creationId="{3084BE86-E0FB-CE1B-AFC5-756AC9AD59D7}"/>
          </ac:picMkLst>
        </pc:picChg>
        <pc:picChg chg="add mod">
          <ac:chgData name="Epsa Kapur" userId="2333450e912c969a" providerId="LiveId" clId="{2470A611-80E2-4074-9364-3FDEDD855BCC}" dt="2024-07-19T06:24:19.287" v="388" actId="208"/>
          <ac:picMkLst>
            <pc:docMk/>
            <pc:sldMk cId="841245442" sldId="277"/>
            <ac:picMk id="7" creationId="{A9668DD0-2E51-C805-F798-4D0E1C2116D2}"/>
          </ac:picMkLst>
        </pc:picChg>
      </pc:sldChg>
      <pc:sldChg chg="addSp delSp modSp add mod">
        <pc:chgData name="Epsa Kapur" userId="2333450e912c969a" providerId="LiveId" clId="{2470A611-80E2-4074-9364-3FDEDD855BCC}" dt="2024-07-19T06:25:12.724" v="394" actId="208"/>
        <pc:sldMkLst>
          <pc:docMk/>
          <pc:sldMk cId="709290310" sldId="278"/>
        </pc:sldMkLst>
        <pc:spChg chg="mod">
          <ac:chgData name="Epsa Kapur" userId="2333450e912c969a" providerId="LiveId" clId="{2470A611-80E2-4074-9364-3FDEDD855BCC}" dt="2024-07-19T06:12:51.574" v="315" actId="20577"/>
          <ac:spMkLst>
            <pc:docMk/>
            <pc:sldMk cId="709290310" sldId="278"/>
            <ac:spMk id="3" creationId="{D65301C8-91E3-4CBE-7706-3F1DDF9D7C69}"/>
          </ac:spMkLst>
        </pc:spChg>
        <pc:picChg chg="add del mod">
          <ac:chgData name="Epsa Kapur" userId="2333450e912c969a" providerId="LiveId" clId="{2470A611-80E2-4074-9364-3FDEDD855BCC}" dt="2024-07-19T06:13:46.587" v="326" actId="478"/>
          <ac:picMkLst>
            <pc:docMk/>
            <pc:sldMk cId="709290310" sldId="278"/>
            <ac:picMk id="5" creationId="{0566C91F-A2E4-4BC8-8372-36E053D7036F}"/>
          </ac:picMkLst>
        </pc:picChg>
        <pc:picChg chg="add mod">
          <ac:chgData name="Epsa Kapur" userId="2333450e912c969a" providerId="LiveId" clId="{2470A611-80E2-4074-9364-3FDEDD855BCC}" dt="2024-07-19T06:25:12.724" v="394" actId="208"/>
          <ac:picMkLst>
            <pc:docMk/>
            <pc:sldMk cId="709290310" sldId="278"/>
            <ac:picMk id="7" creationId="{1A5AC90E-471A-33D6-483A-502203C0EE4F}"/>
          </ac:picMkLst>
        </pc:picChg>
        <pc:picChg chg="add mod">
          <ac:chgData name="Epsa Kapur" userId="2333450e912c969a" providerId="LiveId" clId="{2470A611-80E2-4074-9364-3FDEDD855BCC}" dt="2024-07-19T06:25:12.724" v="394" actId="208"/>
          <ac:picMkLst>
            <pc:docMk/>
            <pc:sldMk cId="709290310" sldId="278"/>
            <ac:picMk id="9" creationId="{7F2A395A-1BBD-FAAE-7D87-7CDCC77F1384}"/>
          </ac:picMkLst>
        </pc:picChg>
      </pc:sldChg>
      <pc:sldChg chg="modSp add mod">
        <pc:chgData name="Epsa Kapur" userId="2333450e912c969a" providerId="LiveId" clId="{2470A611-80E2-4074-9364-3FDEDD855BCC}" dt="2024-07-19T05:53:58.360" v="161" actId="27636"/>
        <pc:sldMkLst>
          <pc:docMk/>
          <pc:sldMk cId="1304522425" sldId="279"/>
        </pc:sldMkLst>
        <pc:spChg chg="mod">
          <ac:chgData name="Epsa Kapur" userId="2333450e912c969a" providerId="LiveId" clId="{2470A611-80E2-4074-9364-3FDEDD855BCC}" dt="2024-07-19T05:53:58.360" v="161" actId="27636"/>
          <ac:spMkLst>
            <pc:docMk/>
            <pc:sldMk cId="1304522425" sldId="279"/>
            <ac:spMk id="3" creationId="{D65301C8-91E3-4CBE-7706-3F1DDF9D7C69}"/>
          </ac:spMkLst>
        </pc:spChg>
      </pc:sldChg>
      <pc:sldChg chg="add del">
        <pc:chgData name="Epsa Kapur" userId="2333450e912c969a" providerId="LiveId" clId="{2470A611-80E2-4074-9364-3FDEDD855BCC}" dt="2024-07-19T05:54:24.350" v="163" actId="2890"/>
        <pc:sldMkLst>
          <pc:docMk/>
          <pc:sldMk cId="1700694976" sldId="280"/>
        </pc:sldMkLst>
      </pc:sldChg>
      <pc:sldChg chg="addSp modSp add mod">
        <pc:chgData name="Epsa Kapur" userId="2333450e912c969a" providerId="LiveId" clId="{2470A611-80E2-4074-9364-3FDEDD855BCC}" dt="2024-07-19T06:27:11.899" v="401" actId="208"/>
        <pc:sldMkLst>
          <pc:docMk/>
          <pc:sldMk cId="1759814869" sldId="280"/>
        </pc:sldMkLst>
        <pc:spChg chg="mod">
          <ac:chgData name="Epsa Kapur" userId="2333450e912c969a" providerId="LiveId" clId="{2470A611-80E2-4074-9364-3FDEDD855BCC}" dt="2024-07-19T05:54:39.756" v="174" actId="20577"/>
          <ac:spMkLst>
            <pc:docMk/>
            <pc:sldMk cId="1759814869" sldId="280"/>
            <ac:spMk id="3" creationId="{D65301C8-91E3-4CBE-7706-3F1DDF9D7C69}"/>
          </ac:spMkLst>
        </pc:spChg>
        <pc:picChg chg="add mod">
          <ac:chgData name="Epsa Kapur" userId="2333450e912c969a" providerId="LiveId" clId="{2470A611-80E2-4074-9364-3FDEDD855BCC}" dt="2024-07-19T06:27:11.899" v="401" actId="208"/>
          <ac:picMkLst>
            <pc:docMk/>
            <pc:sldMk cId="1759814869" sldId="280"/>
            <ac:picMk id="5" creationId="{A03FFC04-1B7D-B111-9462-877762761D8C}"/>
          </ac:picMkLst>
        </pc:picChg>
        <pc:picChg chg="add mod">
          <ac:chgData name="Epsa Kapur" userId="2333450e912c969a" providerId="LiveId" clId="{2470A611-80E2-4074-9364-3FDEDD855BCC}" dt="2024-07-19T06:27:11.899" v="401" actId="208"/>
          <ac:picMkLst>
            <pc:docMk/>
            <pc:sldMk cId="1759814869" sldId="280"/>
            <ac:picMk id="7" creationId="{BFCE04EB-2A28-F1CE-93D4-1C638B6C1740}"/>
          </ac:picMkLst>
        </pc:picChg>
      </pc:sldChg>
      <pc:sldChg chg="addSp modSp add mod">
        <pc:chgData name="Epsa Kapur" userId="2333450e912c969a" providerId="LiveId" clId="{2470A611-80E2-4074-9364-3FDEDD855BCC}" dt="2024-07-19T06:28:05.489" v="406" actId="208"/>
        <pc:sldMkLst>
          <pc:docMk/>
          <pc:sldMk cId="3694909544" sldId="281"/>
        </pc:sldMkLst>
        <pc:spChg chg="mod">
          <ac:chgData name="Epsa Kapur" userId="2333450e912c969a" providerId="LiveId" clId="{2470A611-80E2-4074-9364-3FDEDD855BCC}" dt="2024-07-19T05:54:57.025" v="185" actId="20577"/>
          <ac:spMkLst>
            <pc:docMk/>
            <pc:sldMk cId="3694909544" sldId="281"/>
            <ac:spMk id="3" creationId="{D65301C8-91E3-4CBE-7706-3F1DDF9D7C69}"/>
          </ac:spMkLst>
        </pc:spChg>
        <pc:picChg chg="add mod">
          <ac:chgData name="Epsa Kapur" userId="2333450e912c969a" providerId="LiveId" clId="{2470A611-80E2-4074-9364-3FDEDD855BCC}" dt="2024-07-19T06:28:05.489" v="406" actId="208"/>
          <ac:picMkLst>
            <pc:docMk/>
            <pc:sldMk cId="3694909544" sldId="281"/>
            <ac:picMk id="5" creationId="{54119792-28D1-A374-2414-26C1CCDEAE0C}"/>
          </ac:picMkLst>
        </pc:picChg>
        <pc:picChg chg="add mod">
          <ac:chgData name="Epsa Kapur" userId="2333450e912c969a" providerId="LiveId" clId="{2470A611-80E2-4074-9364-3FDEDD855BCC}" dt="2024-07-19T06:28:05.489" v="406" actId="208"/>
          <ac:picMkLst>
            <pc:docMk/>
            <pc:sldMk cId="3694909544" sldId="281"/>
            <ac:picMk id="7" creationId="{8CD54A33-E647-557D-6CF0-D77ED733E4DE}"/>
          </ac:picMkLst>
        </pc:picChg>
      </pc:sldChg>
      <pc:sldChg chg="addSp modSp add mod">
        <pc:chgData name="Epsa Kapur" userId="2333450e912c969a" providerId="LiveId" clId="{2470A611-80E2-4074-9364-3FDEDD855BCC}" dt="2024-07-19T06:28:45.344" v="411" actId="1076"/>
        <pc:sldMkLst>
          <pc:docMk/>
          <pc:sldMk cId="117724889" sldId="282"/>
        </pc:sldMkLst>
        <pc:spChg chg="mod">
          <ac:chgData name="Epsa Kapur" userId="2333450e912c969a" providerId="LiveId" clId="{2470A611-80E2-4074-9364-3FDEDD855BCC}" dt="2024-07-19T05:55:15.349" v="196" actId="20577"/>
          <ac:spMkLst>
            <pc:docMk/>
            <pc:sldMk cId="117724889" sldId="282"/>
            <ac:spMk id="3" creationId="{D65301C8-91E3-4CBE-7706-3F1DDF9D7C69}"/>
          </ac:spMkLst>
        </pc:spChg>
        <pc:picChg chg="add mod">
          <ac:chgData name="Epsa Kapur" userId="2333450e912c969a" providerId="LiveId" clId="{2470A611-80E2-4074-9364-3FDEDD855BCC}" dt="2024-07-19T06:28:41.461" v="410" actId="208"/>
          <ac:picMkLst>
            <pc:docMk/>
            <pc:sldMk cId="117724889" sldId="282"/>
            <ac:picMk id="5" creationId="{4D914013-E574-E2FB-56BB-5AFDB2E0553D}"/>
          </ac:picMkLst>
        </pc:picChg>
        <pc:picChg chg="add mod">
          <ac:chgData name="Epsa Kapur" userId="2333450e912c969a" providerId="LiveId" clId="{2470A611-80E2-4074-9364-3FDEDD855BCC}" dt="2024-07-19T06:28:45.344" v="411" actId="1076"/>
          <ac:picMkLst>
            <pc:docMk/>
            <pc:sldMk cId="117724889" sldId="282"/>
            <ac:picMk id="7" creationId="{A2BBA135-9036-5873-D490-935B0FFB6242}"/>
          </ac:picMkLst>
        </pc:picChg>
      </pc:sldChg>
      <pc:sldChg chg="addSp modSp add mod">
        <pc:chgData name="Epsa Kapur" userId="2333450e912c969a" providerId="LiveId" clId="{2470A611-80E2-4074-9364-3FDEDD855BCC}" dt="2024-07-19T06:26:05.885" v="398" actId="208"/>
        <pc:sldMkLst>
          <pc:docMk/>
          <pc:sldMk cId="1674395283" sldId="283"/>
        </pc:sldMkLst>
        <pc:spChg chg="mod">
          <ac:chgData name="Epsa Kapur" userId="2333450e912c969a" providerId="LiveId" clId="{2470A611-80E2-4074-9364-3FDEDD855BCC}" dt="2024-07-19T06:14:18.377" v="331" actId="20577"/>
          <ac:spMkLst>
            <pc:docMk/>
            <pc:sldMk cId="1674395283" sldId="283"/>
            <ac:spMk id="3" creationId="{D65301C8-91E3-4CBE-7706-3F1DDF9D7C69}"/>
          </ac:spMkLst>
        </pc:spChg>
        <pc:picChg chg="add mod">
          <ac:chgData name="Epsa Kapur" userId="2333450e912c969a" providerId="LiveId" clId="{2470A611-80E2-4074-9364-3FDEDD855BCC}" dt="2024-07-19T06:26:05.885" v="398" actId="208"/>
          <ac:picMkLst>
            <pc:docMk/>
            <pc:sldMk cId="1674395283" sldId="283"/>
            <ac:picMk id="5" creationId="{9DC95802-1045-F4A3-3DB3-CE115E518F87}"/>
          </ac:picMkLst>
        </pc:picChg>
        <pc:picChg chg="add mod">
          <ac:chgData name="Epsa Kapur" userId="2333450e912c969a" providerId="LiveId" clId="{2470A611-80E2-4074-9364-3FDEDD855BCC}" dt="2024-07-19T06:26:05.885" v="398" actId="208"/>
          <ac:picMkLst>
            <pc:docMk/>
            <pc:sldMk cId="1674395283" sldId="283"/>
            <ac:picMk id="7" creationId="{FC16B981-5AB9-4EF7-79C9-57E61DDD4EF4}"/>
          </ac:picMkLst>
        </pc:picChg>
      </pc:sldChg>
      <pc:sldChg chg="addSp delSp modSp add mod">
        <pc:chgData name="Epsa Kapur" userId="2333450e912c969a" providerId="LiveId" clId="{2470A611-80E2-4074-9364-3FDEDD855BCC}" dt="2024-07-19T06:29:33.639" v="435" actId="20577"/>
        <pc:sldMkLst>
          <pc:docMk/>
          <pc:sldMk cId="1259317484" sldId="284"/>
        </pc:sldMkLst>
        <pc:spChg chg="del">
          <ac:chgData name="Epsa Kapur" userId="2333450e912c969a" providerId="LiveId" clId="{2470A611-80E2-4074-9364-3FDEDD855BCC}" dt="2024-07-19T06:29:09.049" v="428" actId="478"/>
          <ac:spMkLst>
            <pc:docMk/>
            <pc:sldMk cId="1259317484" sldId="284"/>
            <ac:spMk id="2" creationId="{15609947-EEB6-6924-D545-A97589392A4D}"/>
          </ac:spMkLst>
        </pc:spChg>
        <pc:spChg chg="mod">
          <ac:chgData name="Epsa Kapur" userId="2333450e912c969a" providerId="LiveId" clId="{2470A611-80E2-4074-9364-3FDEDD855BCC}" dt="2024-07-19T06:29:33.639" v="435" actId="20577"/>
          <ac:spMkLst>
            <pc:docMk/>
            <pc:sldMk cId="1259317484" sldId="284"/>
            <ac:spMk id="3" creationId="{D65301C8-91E3-4CBE-7706-3F1DDF9D7C69}"/>
          </ac:spMkLst>
        </pc:spChg>
        <pc:spChg chg="add del mod">
          <ac:chgData name="Epsa Kapur" userId="2333450e912c969a" providerId="LiveId" clId="{2470A611-80E2-4074-9364-3FDEDD855BCC}" dt="2024-07-19T06:29:13.028" v="429" actId="478"/>
          <ac:spMkLst>
            <pc:docMk/>
            <pc:sldMk cId="1259317484" sldId="284"/>
            <ac:spMk id="6" creationId="{819407EF-B880-158C-ABB0-0E377F67DF78}"/>
          </ac:spMkLst>
        </pc:spChg>
        <pc:picChg chg="del">
          <ac:chgData name="Epsa Kapur" userId="2333450e912c969a" providerId="LiveId" clId="{2470A611-80E2-4074-9364-3FDEDD855BCC}" dt="2024-07-19T06:28:55.595" v="414" actId="478"/>
          <ac:picMkLst>
            <pc:docMk/>
            <pc:sldMk cId="1259317484" sldId="284"/>
            <ac:picMk id="5" creationId="{4D914013-E574-E2FB-56BB-5AFDB2E0553D}"/>
          </ac:picMkLst>
        </pc:picChg>
        <pc:picChg chg="del">
          <ac:chgData name="Epsa Kapur" userId="2333450e912c969a" providerId="LiveId" clId="{2470A611-80E2-4074-9364-3FDEDD855BCC}" dt="2024-07-19T06:28:53.352" v="413" actId="478"/>
          <ac:picMkLst>
            <pc:docMk/>
            <pc:sldMk cId="1259317484" sldId="284"/>
            <ac:picMk id="7" creationId="{A2BBA135-9036-5873-D490-935B0FFB624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7/19/2024</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7/19/2024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870857"/>
            <a:ext cx="5280026" cy="3218542"/>
          </a:xfrm>
        </p:spPr>
        <p:txBody>
          <a:bodyPr>
            <a:normAutofit fontScale="90000"/>
          </a:bodyPr>
          <a:lstStyle/>
          <a:p>
            <a:r>
              <a:rPr lang="en-US" dirty="0"/>
              <a:t>PROJECT -</a:t>
            </a:r>
            <a:r>
              <a:rPr lang="en-US" dirty="0" err="1"/>
              <a:t>ScienceQtech</a:t>
            </a:r>
            <a:r>
              <a:rPr lang="en-US" dirty="0"/>
              <a:t> Employee Performance Mapping USING SQL</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a:normAutofit/>
          </a:bodyPr>
          <a:lstStyle/>
          <a:p>
            <a:r>
              <a:rPr lang="en-US" dirty="0">
                <a:solidFill>
                  <a:schemeClr val="tx1"/>
                </a:solidFill>
                <a:highlight>
                  <a:srgbClr val="C0C0C0"/>
                </a:highlight>
              </a:rPr>
              <a:t>Submitted by:</a:t>
            </a:r>
            <a:br>
              <a:rPr lang="en-US" dirty="0">
                <a:solidFill>
                  <a:schemeClr val="tx1"/>
                </a:solidFill>
                <a:highlight>
                  <a:srgbClr val="C0C0C0"/>
                </a:highlight>
              </a:rPr>
            </a:br>
            <a:r>
              <a:rPr lang="en-US" dirty="0">
                <a:solidFill>
                  <a:schemeClr val="tx1"/>
                </a:solidFill>
                <a:highlight>
                  <a:srgbClr val="C0C0C0"/>
                </a:highlight>
              </a:rPr>
              <a:t>Epsa Kapur</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6. Write a query to list only those employees who have someone reporting to them. Also, show the number of reporters (including the President).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E02A84BB-CEEE-3617-7AAE-D7854E9B88F2}"/>
              </a:ext>
            </a:extLst>
          </p:cNvPr>
          <p:cNvPicPr>
            <a:picLocks noChangeAspect="1"/>
          </p:cNvPicPr>
          <p:nvPr/>
        </p:nvPicPr>
        <p:blipFill>
          <a:blip r:embed="rId2"/>
          <a:stretch>
            <a:fillRect/>
          </a:stretch>
        </p:blipFill>
        <p:spPr>
          <a:xfrm>
            <a:off x="913774" y="2074359"/>
            <a:ext cx="6061184" cy="1689568"/>
          </a:xfrm>
          <a:prstGeom prst="rect">
            <a:avLst/>
          </a:prstGeom>
          <a:ln>
            <a:solidFill>
              <a:schemeClr val="tx1"/>
            </a:solidFill>
          </a:ln>
        </p:spPr>
      </p:pic>
      <p:pic>
        <p:nvPicPr>
          <p:cNvPr id="7" name="Picture 6">
            <a:extLst>
              <a:ext uri="{FF2B5EF4-FFF2-40B4-BE49-F238E27FC236}">
                <a16:creationId xmlns:a16="http://schemas.microsoft.com/office/drawing/2014/main" id="{161AB1CC-71BB-C5CF-1664-A840AB60DDCC}"/>
              </a:ext>
            </a:extLst>
          </p:cNvPr>
          <p:cNvPicPr>
            <a:picLocks noChangeAspect="1"/>
          </p:cNvPicPr>
          <p:nvPr/>
        </p:nvPicPr>
        <p:blipFill>
          <a:blip r:embed="rId3"/>
          <a:stretch>
            <a:fillRect/>
          </a:stretch>
        </p:blipFill>
        <p:spPr>
          <a:xfrm>
            <a:off x="954678" y="3886763"/>
            <a:ext cx="2989688" cy="2603090"/>
          </a:xfrm>
          <a:prstGeom prst="rect">
            <a:avLst/>
          </a:prstGeom>
          <a:ln>
            <a:solidFill>
              <a:schemeClr val="tx1"/>
            </a:solidFill>
          </a:ln>
        </p:spPr>
      </p:pic>
    </p:spTree>
    <p:extLst>
      <p:ext uri="{BB962C8B-B14F-4D97-AF65-F5344CB8AC3E}">
        <p14:creationId xmlns:p14="http://schemas.microsoft.com/office/powerpoint/2010/main" val="347067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7. Write a query to list down all the employees from the healthcare and finance departments using union.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21C5D0D3-2E25-B8AC-7CFD-BD2E62458F4B}"/>
              </a:ext>
            </a:extLst>
          </p:cNvPr>
          <p:cNvPicPr>
            <a:picLocks noChangeAspect="1"/>
          </p:cNvPicPr>
          <p:nvPr/>
        </p:nvPicPr>
        <p:blipFill>
          <a:blip r:embed="rId2"/>
          <a:stretch>
            <a:fillRect/>
          </a:stretch>
        </p:blipFill>
        <p:spPr>
          <a:xfrm>
            <a:off x="913774" y="2041647"/>
            <a:ext cx="3968659" cy="1813266"/>
          </a:xfrm>
          <a:prstGeom prst="rect">
            <a:avLst/>
          </a:prstGeom>
          <a:ln>
            <a:solidFill>
              <a:schemeClr val="tx1"/>
            </a:solidFill>
          </a:ln>
        </p:spPr>
      </p:pic>
      <p:pic>
        <p:nvPicPr>
          <p:cNvPr id="7" name="Picture 6">
            <a:extLst>
              <a:ext uri="{FF2B5EF4-FFF2-40B4-BE49-F238E27FC236}">
                <a16:creationId xmlns:a16="http://schemas.microsoft.com/office/drawing/2014/main" id="{1DB8C949-4AA5-C146-7E22-0BD4D15311AF}"/>
              </a:ext>
            </a:extLst>
          </p:cNvPr>
          <p:cNvPicPr>
            <a:picLocks noChangeAspect="1"/>
          </p:cNvPicPr>
          <p:nvPr/>
        </p:nvPicPr>
        <p:blipFill>
          <a:blip r:embed="rId3"/>
          <a:stretch>
            <a:fillRect/>
          </a:stretch>
        </p:blipFill>
        <p:spPr>
          <a:xfrm>
            <a:off x="913774" y="4137939"/>
            <a:ext cx="10590654" cy="1813266"/>
          </a:xfrm>
          <a:prstGeom prst="rect">
            <a:avLst/>
          </a:prstGeom>
          <a:ln>
            <a:solidFill>
              <a:schemeClr val="tx1"/>
            </a:solidFill>
          </a:ln>
        </p:spPr>
      </p:pic>
    </p:spTree>
    <p:extLst>
      <p:ext uri="{BB962C8B-B14F-4D97-AF65-F5344CB8AC3E}">
        <p14:creationId xmlns:p14="http://schemas.microsoft.com/office/powerpoint/2010/main" val="145529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8. Write a query to list down employee details such as EMP_ID, FIRST_NAME, LAST_NAME, ROLE, DEPARTMENT, and EMP_RATING grouped by dept. Also include the respective employee rating along with the max emp rating for the department.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DF74E1B8-439A-0255-D37F-331A0D6CEC4A}"/>
              </a:ext>
            </a:extLst>
          </p:cNvPr>
          <p:cNvPicPr>
            <a:picLocks noChangeAspect="1"/>
          </p:cNvPicPr>
          <p:nvPr/>
        </p:nvPicPr>
        <p:blipFill>
          <a:blip r:embed="rId2"/>
          <a:stretch>
            <a:fillRect/>
          </a:stretch>
        </p:blipFill>
        <p:spPr>
          <a:xfrm>
            <a:off x="913774" y="2483263"/>
            <a:ext cx="9531727" cy="1642170"/>
          </a:xfrm>
          <a:prstGeom prst="rect">
            <a:avLst/>
          </a:prstGeom>
          <a:ln>
            <a:solidFill>
              <a:schemeClr val="tx1"/>
            </a:solidFill>
          </a:ln>
        </p:spPr>
      </p:pic>
      <p:pic>
        <p:nvPicPr>
          <p:cNvPr id="7" name="Picture 6">
            <a:extLst>
              <a:ext uri="{FF2B5EF4-FFF2-40B4-BE49-F238E27FC236}">
                <a16:creationId xmlns:a16="http://schemas.microsoft.com/office/drawing/2014/main" id="{1AFB3BF6-EBFC-E342-F773-ABAED2C00472}"/>
              </a:ext>
            </a:extLst>
          </p:cNvPr>
          <p:cNvPicPr>
            <a:picLocks noChangeAspect="1"/>
          </p:cNvPicPr>
          <p:nvPr/>
        </p:nvPicPr>
        <p:blipFill>
          <a:blip r:embed="rId3"/>
          <a:stretch>
            <a:fillRect/>
          </a:stretch>
        </p:blipFill>
        <p:spPr>
          <a:xfrm>
            <a:off x="913774" y="4408459"/>
            <a:ext cx="9562938" cy="1790322"/>
          </a:xfrm>
          <a:prstGeom prst="rect">
            <a:avLst/>
          </a:prstGeom>
          <a:ln>
            <a:solidFill>
              <a:schemeClr val="tx1"/>
            </a:solidFill>
          </a:ln>
        </p:spPr>
      </p:pic>
    </p:spTree>
    <p:extLst>
      <p:ext uri="{BB962C8B-B14F-4D97-AF65-F5344CB8AC3E}">
        <p14:creationId xmlns:p14="http://schemas.microsoft.com/office/powerpoint/2010/main" val="258744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9. Write a query to calculate the minimum and the maximum salary of the employees in each role.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9A2DBA4F-F17B-F984-FF00-C2309B7EC77C}"/>
              </a:ext>
            </a:extLst>
          </p:cNvPr>
          <p:cNvPicPr>
            <a:picLocks noChangeAspect="1"/>
          </p:cNvPicPr>
          <p:nvPr/>
        </p:nvPicPr>
        <p:blipFill>
          <a:blip r:embed="rId2"/>
          <a:stretch>
            <a:fillRect/>
          </a:stretch>
        </p:blipFill>
        <p:spPr>
          <a:xfrm>
            <a:off x="913774" y="2302300"/>
            <a:ext cx="6834678" cy="888719"/>
          </a:xfrm>
          <a:prstGeom prst="rect">
            <a:avLst/>
          </a:prstGeom>
          <a:ln>
            <a:solidFill>
              <a:schemeClr val="tx1"/>
            </a:solidFill>
          </a:ln>
        </p:spPr>
      </p:pic>
      <p:pic>
        <p:nvPicPr>
          <p:cNvPr id="7" name="Picture 6">
            <a:extLst>
              <a:ext uri="{FF2B5EF4-FFF2-40B4-BE49-F238E27FC236}">
                <a16:creationId xmlns:a16="http://schemas.microsoft.com/office/drawing/2014/main" id="{4D6A24F1-27CF-D116-C547-7C79C9664EFC}"/>
              </a:ext>
            </a:extLst>
          </p:cNvPr>
          <p:cNvPicPr>
            <a:picLocks noChangeAspect="1"/>
          </p:cNvPicPr>
          <p:nvPr/>
        </p:nvPicPr>
        <p:blipFill>
          <a:blip r:embed="rId3"/>
          <a:stretch>
            <a:fillRect/>
          </a:stretch>
        </p:blipFill>
        <p:spPr>
          <a:xfrm>
            <a:off x="913774" y="3579684"/>
            <a:ext cx="5002932" cy="1991267"/>
          </a:xfrm>
          <a:prstGeom prst="rect">
            <a:avLst/>
          </a:prstGeom>
          <a:ln>
            <a:solidFill>
              <a:schemeClr val="tx1"/>
            </a:solidFill>
          </a:ln>
        </p:spPr>
      </p:pic>
    </p:spTree>
    <p:extLst>
      <p:ext uri="{BB962C8B-B14F-4D97-AF65-F5344CB8AC3E}">
        <p14:creationId xmlns:p14="http://schemas.microsoft.com/office/powerpoint/2010/main" val="322743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10. Write a query to assign ranks to each employee based on their experience.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8FD793B0-8992-62B0-C303-CF102E78B6F9}"/>
              </a:ext>
            </a:extLst>
          </p:cNvPr>
          <p:cNvPicPr>
            <a:picLocks noChangeAspect="1"/>
          </p:cNvPicPr>
          <p:nvPr/>
        </p:nvPicPr>
        <p:blipFill>
          <a:blip r:embed="rId2"/>
          <a:stretch>
            <a:fillRect/>
          </a:stretch>
        </p:blipFill>
        <p:spPr>
          <a:xfrm>
            <a:off x="913774" y="2139054"/>
            <a:ext cx="8294980" cy="678574"/>
          </a:xfrm>
          <a:prstGeom prst="rect">
            <a:avLst/>
          </a:prstGeom>
          <a:ln>
            <a:solidFill>
              <a:schemeClr val="tx1"/>
            </a:solidFill>
          </a:ln>
        </p:spPr>
      </p:pic>
      <p:pic>
        <p:nvPicPr>
          <p:cNvPr id="7" name="Picture 6">
            <a:extLst>
              <a:ext uri="{FF2B5EF4-FFF2-40B4-BE49-F238E27FC236}">
                <a16:creationId xmlns:a16="http://schemas.microsoft.com/office/drawing/2014/main" id="{246985FB-5AC2-04AC-769F-601366A8A798}"/>
              </a:ext>
            </a:extLst>
          </p:cNvPr>
          <p:cNvPicPr>
            <a:picLocks noChangeAspect="1"/>
          </p:cNvPicPr>
          <p:nvPr/>
        </p:nvPicPr>
        <p:blipFill>
          <a:blip r:embed="rId3"/>
          <a:stretch>
            <a:fillRect/>
          </a:stretch>
        </p:blipFill>
        <p:spPr>
          <a:xfrm>
            <a:off x="913773" y="3172702"/>
            <a:ext cx="9843199" cy="1471016"/>
          </a:xfrm>
          <a:prstGeom prst="rect">
            <a:avLst/>
          </a:prstGeom>
          <a:ln>
            <a:solidFill>
              <a:schemeClr val="tx1"/>
            </a:solidFill>
          </a:ln>
        </p:spPr>
      </p:pic>
    </p:spTree>
    <p:extLst>
      <p:ext uri="{BB962C8B-B14F-4D97-AF65-F5344CB8AC3E}">
        <p14:creationId xmlns:p14="http://schemas.microsoft.com/office/powerpoint/2010/main" val="211503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11. Write a query to create a view that displays employees in various countries whose salary is more than six thousand.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0BE61965-BF4F-3D64-A35F-84A17EBA1C53}"/>
              </a:ext>
            </a:extLst>
          </p:cNvPr>
          <p:cNvPicPr>
            <a:picLocks noChangeAspect="1"/>
          </p:cNvPicPr>
          <p:nvPr/>
        </p:nvPicPr>
        <p:blipFill>
          <a:blip r:embed="rId2"/>
          <a:stretch>
            <a:fillRect/>
          </a:stretch>
        </p:blipFill>
        <p:spPr>
          <a:xfrm>
            <a:off x="913774" y="2319347"/>
            <a:ext cx="4368122" cy="2030586"/>
          </a:xfrm>
          <a:prstGeom prst="rect">
            <a:avLst/>
          </a:prstGeom>
          <a:ln>
            <a:solidFill>
              <a:schemeClr val="tx1"/>
            </a:solidFill>
          </a:ln>
        </p:spPr>
      </p:pic>
      <p:pic>
        <p:nvPicPr>
          <p:cNvPr id="7" name="Picture 6">
            <a:extLst>
              <a:ext uri="{FF2B5EF4-FFF2-40B4-BE49-F238E27FC236}">
                <a16:creationId xmlns:a16="http://schemas.microsoft.com/office/drawing/2014/main" id="{C2B7D2F7-84F1-841B-81E1-BB35E1709F54}"/>
              </a:ext>
            </a:extLst>
          </p:cNvPr>
          <p:cNvPicPr>
            <a:picLocks noChangeAspect="1"/>
          </p:cNvPicPr>
          <p:nvPr/>
        </p:nvPicPr>
        <p:blipFill>
          <a:blip r:embed="rId3"/>
          <a:stretch>
            <a:fillRect/>
          </a:stretch>
        </p:blipFill>
        <p:spPr>
          <a:xfrm>
            <a:off x="913774" y="4817589"/>
            <a:ext cx="10829991" cy="498482"/>
          </a:xfrm>
          <a:prstGeom prst="rect">
            <a:avLst/>
          </a:prstGeom>
          <a:ln>
            <a:solidFill>
              <a:schemeClr val="tx1"/>
            </a:solidFill>
          </a:ln>
        </p:spPr>
      </p:pic>
    </p:spTree>
    <p:extLst>
      <p:ext uri="{BB962C8B-B14F-4D97-AF65-F5344CB8AC3E}">
        <p14:creationId xmlns:p14="http://schemas.microsoft.com/office/powerpoint/2010/main" val="385660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12. Write a nested query to find employees with experience of more than ten years.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3084BE86-E0FB-CE1B-AFC5-756AC9AD59D7}"/>
              </a:ext>
            </a:extLst>
          </p:cNvPr>
          <p:cNvPicPr>
            <a:picLocks noChangeAspect="1"/>
          </p:cNvPicPr>
          <p:nvPr/>
        </p:nvPicPr>
        <p:blipFill>
          <a:blip r:embed="rId2"/>
          <a:stretch>
            <a:fillRect/>
          </a:stretch>
        </p:blipFill>
        <p:spPr>
          <a:xfrm>
            <a:off x="913774" y="1988860"/>
            <a:ext cx="4126456" cy="1182003"/>
          </a:xfrm>
          <a:prstGeom prst="rect">
            <a:avLst/>
          </a:prstGeom>
          <a:ln>
            <a:solidFill>
              <a:schemeClr val="tx1"/>
            </a:solidFill>
          </a:ln>
        </p:spPr>
      </p:pic>
      <p:pic>
        <p:nvPicPr>
          <p:cNvPr id="7" name="Picture 6">
            <a:extLst>
              <a:ext uri="{FF2B5EF4-FFF2-40B4-BE49-F238E27FC236}">
                <a16:creationId xmlns:a16="http://schemas.microsoft.com/office/drawing/2014/main" id="{A9668DD0-2E51-C805-F798-4D0E1C2116D2}"/>
              </a:ext>
            </a:extLst>
          </p:cNvPr>
          <p:cNvPicPr>
            <a:picLocks noChangeAspect="1"/>
          </p:cNvPicPr>
          <p:nvPr/>
        </p:nvPicPr>
        <p:blipFill>
          <a:blip r:embed="rId3"/>
          <a:stretch>
            <a:fillRect/>
          </a:stretch>
        </p:blipFill>
        <p:spPr>
          <a:xfrm>
            <a:off x="913773" y="3429000"/>
            <a:ext cx="9758085" cy="1394012"/>
          </a:xfrm>
          <a:prstGeom prst="rect">
            <a:avLst/>
          </a:prstGeom>
          <a:ln>
            <a:solidFill>
              <a:schemeClr val="tx1"/>
            </a:solidFill>
          </a:ln>
        </p:spPr>
      </p:pic>
    </p:spTree>
    <p:extLst>
      <p:ext uri="{BB962C8B-B14F-4D97-AF65-F5344CB8AC3E}">
        <p14:creationId xmlns:p14="http://schemas.microsoft.com/office/powerpoint/2010/main" val="84124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13. Write a query to create a stored procedure to retrieve the details of the employees whose experience is more than three years.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7" name="Picture 6">
            <a:extLst>
              <a:ext uri="{FF2B5EF4-FFF2-40B4-BE49-F238E27FC236}">
                <a16:creationId xmlns:a16="http://schemas.microsoft.com/office/drawing/2014/main" id="{1A5AC90E-471A-33D6-483A-502203C0EE4F}"/>
              </a:ext>
            </a:extLst>
          </p:cNvPr>
          <p:cNvPicPr>
            <a:picLocks noChangeAspect="1"/>
          </p:cNvPicPr>
          <p:nvPr/>
        </p:nvPicPr>
        <p:blipFill>
          <a:blip r:embed="rId2"/>
          <a:stretch>
            <a:fillRect/>
          </a:stretch>
        </p:blipFill>
        <p:spPr>
          <a:xfrm>
            <a:off x="913774" y="2393981"/>
            <a:ext cx="3938330" cy="1622176"/>
          </a:xfrm>
          <a:prstGeom prst="rect">
            <a:avLst/>
          </a:prstGeom>
          <a:ln>
            <a:solidFill>
              <a:schemeClr val="tx1"/>
            </a:solidFill>
          </a:ln>
        </p:spPr>
      </p:pic>
      <p:pic>
        <p:nvPicPr>
          <p:cNvPr id="9" name="Picture 8">
            <a:extLst>
              <a:ext uri="{FF2B5EF4-FFF2-40B4-BE49-F238E27FC236}">
                <a16:creationId xmlns:a16="http://schemas.microsoft.com/office/drawing/2014/main" id="{7F2A395A-1BBD-FAAE-7D87-7CDCC77F1384}"/>
              </a:ext>
            </a:extLst>
          </p:cNvPr>
          <p:cNvPicPr>
            <a:picLocks noChangeAspect="1"/>
          </p:cNvPicPr>
          <p:nvPr/>
        </p:nvPicPr>
        <p:blipFill>
          <a:blip r:embed="rId3"/>
          <a:stretch>
            <a:fillRect/>
          </a:stretch>
        </p:blipFill>
        <p:spPr>
          <a:xfrm>
            <a:off x="913774" y="4299182"/>
            <a:ext cx="8977566" cy="1285829"/>
          </a:xfrm>
          <a:prstGeom prst="rect">
            <a:avLst/>
          </a:prstGeom>
          <a:ln>
            <a:solidFill>
              <a:schemeClr val="tx1"/>
            </a:solidFill>
          </a:ln>
        </p:spPr>
      </p:pic>
    </p:spTree>
    <p:extLst>
      <p:ext uri="{BB962C8B-B14F-4D97-AF65-F5344CB8AC3E}">
        <p14:creationId xmlns:p14="http://schemas.microsoft.com/office/powerpoint/2010/main" val="70929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normAutofit/>
          </a:bodyPr>
          <a:lstStyle/>
          <a:p>
            <a:pPr marL="0" indent="0">
              <a:buNone/>
            </a:pPr>
            <a:r>
              <a:rPr lang="en-US" dirty="0"/>
              <a:t>14. Write a query using stored functions in the project table to check whether the job profile assigned to each employee in the data science team matches the organization’s set standard.</a:t>
            </a:r>
          </a:p>
          <a:p>
            <a:pPr marL="0" indent="0">
              <a:buNone/>
            </a:pPr>
            <a:r>
              <a:rPr lang="en-US" dirty="0"/>
              <a:t>The standard being:</a:t>
            </a:r>
          </a:p>
          <a:p>
            <a:pPr marL="0" indent="0">
              <a:buNone/>
            </a:pPr>
            <a:r>
              <a:rPr lang="en-US" dirty="0"/>
              <a:t>For an employee with experience less than or equal to 2 years assign 'JUNIOR DATA SCIENTIST',</a:t>
            </a:r>
          </a:p>
          <a:p>
            <a:pPr marL="0" indent="0">
              <a:buNone/>
            </a:pPr>
            <a:r>
              <a:rPr lang="en-US" dirty="0"/>
              <a:t>For an employee with the experience of 2 to 5 years assign 'ASSOCIATE DATA SCIENTIST',</a:t>
            </a:r>
          </a:p>
          <a:p>
            <a:pPr marL="0" indent="0">
              <a:buNone/>
            </a:pPr>
            <a:r>
              <a:rPr lang="en-US" dirty="0"/>
              <a:t>For an employee with the experience of 5 to 10 years assign 'SENIOR DATA SCIENTIST',</a:t>
            </a:r>
          </a:p>
          <a:p>
            <a:pPr marL="0" indent="0">
              <a:buNone/>
            </a:pPr>
            <a:r>
              <a:rPr lang="en-US" dirty="0"/>
              <a:t>For an employee with the experience of 10 to 12 years assign 'LEAD DATA SCIENTIST',</a:t>
            </a:r>
          </a:p>
          <a:p>
            <a:pPr marL="0" indent="0">
              <a:buNone/>
            </a:pPr>
            <a:r>
              <a:rPr lang="en-US" dirty="0"/>
              <a:t>For an employee with the experience of 12 to 16 years assign 'MANAGER'.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spTree>
    <p:extLst>
      <p:ext uri="{BB962C8B-B14F-4D97-AF65-F5344CB8AC3E}">
        <p14:creationId xmlns:p14="http://schemas.microsoft.com/office/powerpoint/2010/main" val="1304522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normAutofit/>
          </a:bodyPr>
          <a:lstStyle/>
          <a:p>
            <a:pPr marL="0" indent="0">
              <a:buNone/>
            </a:pPr>
            <a:r>
              <a:rPr lang="en-US" dirty="0"/>
              <a:t>14. Write a query using stored functions in the project table to check whether the job profile assigned to each employee in the data science team matches the organization’s set standard.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9DC95802-1045-F4A3-3DB3-CE115E518F87}"/>
              </a:ext>
            </a:extLst>
          </p:cNvPr>
          <p:cNvPicPr>
            <a:picLocks noChangeAspect="1"/>
          </p:cNvPicPr>
          <p:nvPr/>
        </p:nvPicPr>
        <p:blipFill>
          <a:blip r:embed="rId2"/>
          <a:stretch>
            <a:fillRect/>
          </a:stretch>
        </p:blipFill>
        <p:spPr>
          <a:xfrm>
            <a:off x="913774" y="2293182"/>
            <a:ext cx="5182226" cy="2066168"/>
          </a:xfrm>
          <a:prstGeom prst="rect">
            <a:avLst/>
          </a:prstGeom>
          <a:ln>
            <a:solidFill>
              <a:schemeClr val="tx1"/>
            </a:solidFill>
          </a:ln>
        </p:spPr>
      </p:pic>
      <p:pic>
        <p:nvPicPr>
          <p:cNvPr id="7" name="Picture 6">
            <a:extLst>
              <a:ext uri="{FF2B5EF4-FFF2-40B4-BE49-F238E27FC236}">
                <a16:creationId xmlns:a16="http://schemas.microsoft.com/office/drawing/2014/main" id="{FC16B981-5AB9-4EF7-79C9-57E61DDD4EF4}"/>
              </a:ext>
            </a:extLst>
          </p:cNvPr>
          <p:cNvPicPr>
            <a:picLocks noChangeAspect="1"/>
          </p:cNvPicPr>
          <p:nvPr/>
        </p:nvPicPr>
        <p:blipFill>
          <a:blip r:embed="rId3"/>
          <a:stretch>
            <a:fillRect/>
          </a:stretch>
        </p:blipFill>
        <p:spPr>
          <a:xfrm>
            <a:off x="913773" y="4540220"/>
            <a:ext cx="8517097" cy="1308061"/>
          </a:xfrm>
          <a:prstGeom prst="rect">
            <a:avLst/>
          </a:prstGeom>
          <a:ln>
            <a:solidFill>
              <a:schemeClr val="tx1"/>
            </a:solidFill>
          </a:ln>
        </p:spPr>
      </p:pic>
    </p:spTree>
    <p:extLst>
      <p:ext uri="{BB962C8B-B14F-4D97-AF65-F5344CB8AC3E}">
        <p14:creationId xmlns:p14="http://schemas.microsoft.com/office/powerpoint/2010/main" val="167439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DESCRIPTION</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err="1"/>
              <a:t>ScienceQtech</a:t>
            </a:r>
            <a:r>
              <a:rPr lang="en-US" dirty="0"/>
              <a:t> is a startup that works in the Data Science field. </a:t>
            </a:r>
            <a:r>
              <a:rPr lang="en-US" dirty="0" err="1"/>
              <a:t>ScienceQtech</a:t>
            </a:r>
            <a:r>
              <a:rPr lang="en-US" dirty="0"/>
              <a:t> has worked on fraud detection, market basket, self-driving cars, supply chain, algorithmic early detection of lung cancer, customer sentiment, and the drug discovery field. With the annual appraisal cycle around the corner, the HR department has asked you (Junior Database Administrator) to generate reports on employee details, their performance, and on the project that the employees have undertaken, to analyze the employee database and extract specific data based on different requirements.</a:t>
            </a:r>
          </a:p>
          <a:p>
            <a:endParaRPr lang="en-US" dirty="0"/>
          </a:p>
          <a:p>
            <a:endParaRPr lang="en-CA" dirty="0"/>
          </a:p>
        </p:txBody>
      </p:sp>
    </p:spTree>
    <p:extLst>
      <p:ext uri="{BB962C8B-B14F-4D97-AF65-F5344CB8AC3E}">
        <p14:creationId xmlns:p14="http://schemas.microsoft.com/office/powerpoint/2010/main" val="172495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normAutofit/>
          </a:bodyPr>
          <a:lstStyle/>
          <a:p>
            <a:pPr marL="0" indent="0">
              <a:buNone/>
            </a:pPr>
            <a:r>
              <a:rPr lang="en-US" dirty="0"/>
              <a:t>15. Create an index to improve the cost and performance of the query to find the employee whose FIRST_NAME is ‘Eric’ in the employee table after checking the execution plan.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A03FFC04-1B7D-B111-9462-877762761D8C}"/>
              </a:ext>
            </a:extLst>
          </p:cNvPr>
          <p:cNvPicPr>
            <a:picLocks noChangeAspect="1"/>
          </p:cNvPicPr>
          <p:nvPr/>
        </p:nvPicPr>
        <p:blipFill>
          <a:blip r:embed="rId2"/>
          <a:stretch>
            <a:fillRect/>
          </a:stretch>
        </p:blipFill>
        <p:spPr>
          <a:xfrm>
            <a:off x="913774" y="2353980"/>
            <a:ext cx="6061184" cy="1360871"/>
          </a:xfrm>
          <a:prstGeom prst="rect">
            <a:avLst/>
          </a:prstGeom>
          <a:ln>
            <a:solidFill>
              <a:schemeClr val="tx1"/>
            </a:solidFill>
          </a:ln>
        </p:spPr>
      </p:pic>
      <p:pic>
        <p:nvPicPr>
          <p:cNvPr id="7" name="Picture 6">
            <a:extLst>
              <a:ext uri="{FF2B5EF4-FFF2-40B4-BE49-F238E27FC236}">
                <a16:creationId xmlns:a16="http://schemas.microsoft.com/office/drawing/2014/main" id="{BFCE04EB-2A28-F1CE-93D4-1C638B6C1740}"/>
              </a:ext>
            </a:extLst>
          </p:cNvPr>
          <p:cNvPicPr>
            <a:picLocks noChangeAspect="1"/>
          </p:cNvPicPr>
          <p:nvPr/>
        </p:nvPicPr>
        <p:blipFill>
          <a:blip r:embed="rId3"/>
          <a:stretch>
            <a:fillRect/>
          </a:stretch>
        </p:blipFill>
        <p:spPr>
          <a:xfrm>
            <a:off x="913774" y="4149715"/>
            <a:ext cx="9696948" cy="387370"/>
          </a:xfrm>
          <a:prstGeom prst="rect">
            <a:avLst/>
          </a:prstGeom>
          <a:ln>
            <a:solidFill>
              <a:schemeClr val="tx1"/>
            </a:solidFill>
          </a:ln>
        </p:spPr>
      </p:pic>
    </p:spTree>
    <p:extLst>
      <p:ext uri="{BB962C8B-B14F-4D97-AF65-F5344CB8AC3E}">
        <p14:creationId xmlns:p14="http://schemas.microsoft.com/office/powerpoint/2010/main" val="175981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normAutofit/>
          </a:bodyPr>
          <a:lstStyle/>
          <a:p>
            <a:pPr marL="0" indent="0">
              <a:buNone/>
            </a:pPr>
            <a:r>
              <a:rPr lang="en-US" dirty="0"/>
              <a:t>16. Write a query to calculate the bonus for all the employees, based on their ratings and salaries (Use the formula: 5% of salary * employee rating).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54119792-28D1-A374-2414-26C1CCDEAE0C}"/>
              </a:ext>
            </a:extLst>
          </p:cNvPr>
          <p:cNvPicPr>
            <a:picLocks noChangeAspect="1"/>
          </p:cNvPicPr>
          <p:nvPr/>
        </p:nvPicPr>
        <p:blipFill>
          <a:blip r:embed="rId2"/>
          <a:stretch>
            <a:fillRect/>
          </a:stretch>
        </p:blipFill>
        <p:spPr>
          <a:xfrm>
            <a:off x="913774" y="2318701"/>
            <a:ext cx="10175270" cy="828536"/>
          </a:xfrm>
          <a:prstGeom prst="rect">
            <a:avLst/>
          </a:prstGeom>
          <a:ln>
            <a:solidFill>
              <a:schemeClr val="tx1"/>
            </a:solidFill>
          </a:ln>
        </p:spPr>
      </p:pic>
      <p:pic>
        <p:nvPicPr>
          <p:cNvPr id="7" name="Picture 6">
            <a:extLst>
              <a:ext uri="{FF2B5EF4-FFF2-40B4-BE49-F238E27FC236}">
                <a16:creationId xmlns:a16="http://schemas.microsoft.com/office/drawing/2014/main" id="{8CD54A33-E647-557D-6CF0-D77ED733E4DE}"/>
              </a:ext>
            </a:extLst>
          </p:cNvPr>
          <p:cNvPicPr>
            <a:picLocks noChangeAspect="1"/>
          </p:cNvPicPr>
          <p:nvPr/>
        </p:nvPicPr>
        <p:blipFill>
          <a:blip r:embed="rId3"/>
          <a:stretch>
            <a:fillRect/>
          </a:stretch>
        </p:blipFill>
        <p:spPr>
          <a:xfrm>
            <a:off x="635717" y="3918300"/>
            <a:ext cx="10641883" cy="1667893"/>
          </a:xfrm>
          <a:prstGeom prst="rect">
            <a:avLst/>
          </a:prstGeom>
          <a:ln>
            <a:solidFill>
              <a:schemeClr val="tx1"/>
            </a:solidFill>
          </a:ln>
        </p:spPr>
      </p:pic>
    </p:spTree>
    <p:extLst>
      <p:ext uri="{BB962C8B-B14F-4D97-AF65-F5344CB8AC3E}">
        <p14:creationId xmlns:p14="http://schemas.microsoft.com/office/powerpoint/2010/main" val="369490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normAutofit/>
          </a:bodyPr>
          <a:lstStyle/>
          <a:p>
            <a:pPr marL="0" indent="0">
              <a:buNone/>
            </a:pPr>
            <a:r>
              <a:rPr lang="en-US" dirty="0"/>
              <a:t>17. Write a query to calculate the average salary distribution based on the continent and country. Take data from the employee record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4D914013-E574-E2FB-56BB-5AFDB2E0553D}"/>
              </a:ext>
            </a:extLst>
          </p:cNvPr>
          <p:cNvPicPr>
            <a:picLocks noChangeAspect="1"/>
          </p:cNvPicPr>
          <p:nvPr/>
        </p:nvPicPr>
        <p:blipFill>
          <a:blip r:embed="rId2"/>
          <a:stretch>
            <a:fillRect/>
          </a:stretch>
        </p:blipFill>
        <p:spPr>
          <a:xfrm>
            <a:off x="913773" y="2164747"/>
            <a:ext cx="8173093" cy="865532"/>
          </a:xfrm>
          <a:prstGeom prst="rect">
            <a:avLst/>
          </a:prstGeom>
          <a:ln>
            <a:solidFill>
              <a:schemeClr val="tx1"/>
            </a:solidFill>
          </a:ln>
        </p:spPr>
      </p:pic>
      <p:pic>
        <p:nvPicPr>
          <p:cNvPr id="7" name="Picture 6">
            <a:extLst>
              <a:ext uri="{FF2B5EF4-FFF2-40B4-BE49-F238E27FC236}">
                <a16:creationId xmlns:a16="http://schemas.microsoft.com/office/drawing/2014/main" id="{A2BBA135-9036-5873-D490-935B0FFB6242}"/>
              </a:ext>
            </a:extLst>
          </p:cNvPr>
          <p:cNvPicPr>
            <a:picLocks noChangeAspect="1"/>
          </p:cNvPicPr>
          <p:nvPr/>
        </p:nvPicPr>
        <p:blipFill>
          <a:blip r:embed="rId3"/>
          <a:stretch>
            <a:fillRect/>
          </a:stretch>
        </p:blipFill>
        <p:spPr>
          <a:xfrm>
            <a:off x="913773" y="3286559"/>
            <a:ext cx="6466741" cy="3203294"/>
          </a:xfrm>
          <a:prstGeom prst="rect">
            <a:avLst/>
          </a:prstGeom>
          <a:ln>
            <a:solidFill>
              <a:schemeClr val="tx1"/>
            </a:solidFill>
          </a:ln>
        </p:spPr>
      </p:pic>
    </p:spTree>
    <p:extLst>
      <p:ext uri="{BB962C8B-B14F-4D97-AF65-F5344CB8AC3E}">
        <p14:creationId xmlns:p14="http://schemas.microsoft.com/office/powerpoint/2010/main" val="11772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noAutofit/>
          </a:bodyPr>
          <a:lstStyle/>
          <a:p>
            <a:pPr marL="0" indent="0" algn="ctr">
              <a:buNone/>
            </a:pPr>
            <a:br>
              <a:rPr lang="en-US" sz="10000" dirty="0"/>
            </a:br>
            <a:r>
              <a:rPr lang="en-US" sz="10000" dirty="0"/>
              <a:t>THANK YOU</a:t>
            </a:r>
            <a:endParaRPr lang="en-CA" sz="10000" dirty="0"/>
          </a:p>
        </p:txBody>
      </p:sp>
    </p:spTree>
    <p:extLst>
      <p:ext uri="{BB962C8B-B14F-4D97-AF65-F5344CB8AC3E}">
        <p14:creationId xmlns:p14="http://schemas.microsoft.com/office/powerpoint/2010/main" val="125931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objective</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To facilitate a better understanding, managers have provided ratings for each employee which will help the HR department to finalize the employee performance mapping. </a:t>
            </a:r>
          </a:p>
          <a:p>
            <a:pPr marL="0" indent="0">
              <a:buNone/>
            </a:pPr>
            <a:r>
              <a:rPr lang="en-US" dirty="0"/>
              <a:t>As a DBA, you should find the maximum salary of the employees and ensure that all jobs are meeting the organization's profile standard. You also need to calculate bonuses to find extra cost for expenses. This will raise the overall performance of the organization by ensuring that all required employees receive training.</a:t>
            </a:r>
          </a:p>
          <a:p>
            <a:pPr marL="0" indent="0">
              <a:buNone/>
            </a:pPr>
            <a:endParaRPr lang="en-US" dirty="0"/>
          </a:p>
          <a:p>
            <a:endParaRPr lang="en-US" dirty="0"/>
          </a:p>
          <a:p>
            <a:endParaRPr lang="en-CA" dirty="0"/>
          </a:p>
        </p:txBody>
      </p:sp>
    </p:spTree>
    <p:extLst>
      <p:ext uri="{BB962C8B-B14F-4D97-AF65-F5344CB8AC3E}">
        <p14:creationId xmlns:p14="http://schemas.microsoft.com/office/powerpoint/2010/main" val="377710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Datasets</a:t>
            </a:r>
          </a:p>
        </p:txBody>
      </p:sp>
      <p:pic>
        <p:nvPicPr>
          <p:cNvPr id="5" name="Content Placeholder 4">
            <a:extLst>
              <a:ext uri="{FF2B5EF4-FFF2-40B4-BE49-F238E27FC236}">
                <a16:creationId xmlns:a16="http://schemas.microsoft.com/office/drawing/2014/main" id="{4F3423C7-421D-2417-6357-CA73A572ABE9}"/>
              </a:ext>
            </a:extLst>
          </p:cNvPr>
          <p:cNvPicPr>
            <a:picLocks noGrp="1" noChangeAspect="1"/>
          </p:cNvPicPr>
          <p:nvPr>
            <p:ph sz="quarter" idx="13"/>
          </p:nvPr>
        </p:nvPicPr>
        <p:blipFill>
          <a:blip r:embed="rId2"/>
          <a:stretch>
            <a:fillRect/>
          </a:stretch>
        </p:blipFill>
        <p:spPr>
          <a:xfrm>
            <a:off x="219163" y="978058"/>
            <a:ext cx="4837899" cy="5511794"/>
          </a:xfrm>
          <a:ln>
            <a:solidFill>
              <a:schemeClr val="tx1"/>
            </a:solidFill>
          </a:ln>
        </p:spPr>
      </p:pic>
      <p:pic>
        <p:nvPicPr>
          <p:cNvPr id="7" name="Picture 6">
            <a:extLst>
              <a:ext uri="{FF2B5EF4-FFF2-40B4-BE49-F238E27FC236}">
                <a16:creationId xmlns:a16="http://schemas.microsoft.com/office/drawing/2014/main" id="{08807EFC-CC09-DF85-093B-889FCEA8F67D}"/>
              </a:ext>
            </a:extLst>
          </p:cNvPr>
          <p:cNvPicPr>
            <a:picLocks noChangeAspect="1"/>
          </p:cNvPicPr>
          <p:nvPr/>
        </p:nvPicPr>
        <p:blipFill>
          <a:blip r:embed="rId3"/>
          <a:stretch>
            <a:fillRect/>
          </a:stretch>
        </p:blipFill>
        <p:spPr>
          <a:xfrm>
            <a:off x="5504001" y="978059"/>
            <a:ext cx="5832342" cy="2516218"/>
          </a:xfrm>
          <a:prstGeom prst="rect">
            <a:avLst/>
          </a:prstGeom>
          <a:ln>
            <a:solidFill>
              <a:schemeClr val="tx1"/>
            </a:solidFill>
          </a:ln>
        </p:spPr>
      </p:pic>
      <p:pic>
        <p:nvPicPr>
          <p:cNvPr id="9" name="Picture 8">
            <a:extLst>
              <a:ext uri="{FF2B5EF4-FFF2-40B4-BE49-F238E27FC236}">
                <a16:creationId xmlns:a16="http://schemas.microsoft.com/office/drawing/2014/main" id="{B82C4822-21E1-C635-D126-78F542867BAD}"/>
              </a:ext>
            </a:extLst>
          </p:cNvPr>
          <p:cNvPicPr>
            <a:picLocks noChangeAspect="1"/>
          </p:cNvPicPr>
          <p:nvPr/>
        </p:nvPicPr>
        <p:blipFill>
          <a:blip r:embed="rId4"/>
          <a:stretch>
            <a:fillRect/>
          </a:stretch>
        </p:blipFill>
        <p:spPr>
          <a:xfrm>
            <a:off x="5504001" y="3655905"/>
            <a:ext cx="5832342" cy="2833947"/>
          </a:xfrm>
          <a:prstGeom prst="rect">
            <a:avLst/>
          </a:prstGeom>
          <a:ln>
            <a:solidFill>
              <a:schemeClr val="tx1"/>
            </a:solidFill>
          </a:ln>
        </p:spPr>
      </p:pic>
    </p:spTree>
    <p:extLst>
      <p:ext uri="{BB962C8B-B14F-4D97-AF65-F5344CB8AC3E}">
        <p14:creationId xmlns:p14="http://schemas.microsoft.com/office/powerpoint/2010/main" val="91102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673483"/>
          </a:xfrm>
        </p:spPr>
        <p:txBody>
          <a:bodyPr/>
          <a:lstStyle/>
          <a:p>
            <a:pPr marL="0" indent="0">
              <a:buNone/>
            </a:pPr>
            <a:r>
              <a:rPr lang="en-US" dirty="0"/>
              <a:t>1. Create a database named employee, then import data_science_team.csv proj_table.csv and emp_record_table.csv into the employee database from the given resources.</a:t>
            </a:r>
          </a:p>
          <a:p>
            <a:pPr marL="0" indent="0">
              <a:buNone/>
            </a:pPr>
            <a:endParaRPr lang="en-US" dirty="0"/>
          </a:p>
          <a:p>
            <a:pPr marL="0" indent="0">
              <a:buNone/>
            </a:pPr>
            <a:endParaRPr lang="en-US" dirty="0"/>
          </a:p>
          <a:p>
            <a:endParaRPr lang="en-US" dirty="0"/>
          </a:p>
          <a:p>
            <a:endParaRPr lang="en-CA" dirty="0"/>
          </a:p>
        </p:txBody>
      </p:sp>
      <p:pic>
        <p:nvPicPr>
          <p:cNvPr id="7" name="Picture 6">
            <a:extLst>
              <a:ext uri="{FF2B5EF4-FFF2-40B4-BE49-F238E27FC236}">
                <a16:creationId xmlns:a16="http://schemas.microsoft.com/office/drawing/2014/main" id="{4851E122-8275-37FE-26A6-A487C96C6594}"/>
              </a:ext>
            </a:extLst>
          </p:cNvPr>
          <p:cNvPicPr>
            <a:picLocks noChangeAspect="1"/>
          </p:cNvPicPr>
          <p:nvPr/>
        </p:nvPicPr>
        <p:blipFill>
          <a:blip r:embed="rId2"/>
          <a:stretch>
            <a:fillRect/>
          </a:stretch>
        </p:blipFill>
        <p:spPr>
          <a:xfrm>
            <a:off x="913774" y="2319551"/>
            <a:ext cx="4584793" cy="1305393"/>
          </a:xfrm>
          <a:prstGeom prst="rect">
            <a:avLst/>
          </a:prstGeom>
          <a:ln>
            <a:solidFill>
              <a:schemeClr val="tx1"/>
            </a:solidFill>
          </a:ln>
        </p:spPr>
      </p:pic>
      <p:pic>
        <p:nvPicPr>
          <p:cNvPr id="9" name="Picture 8">
            <a:extLst>
              <a:ext uri="{FF2B5EF4-FFF2-40B4-BE49-F238E27FC236}">
                <a16:creationId xmlns:a16="http://schemas.microsoft.com/office/drawing/2014/main" id="{A3506EAA-D940-42B1-080B-AAF0459741FB}"/>
              </a:ext>
            </a:extLst>
          </p:cNvPr>
          <p:cNvPicPr>
            <a:picLocks noChangeAspect="1"/>
          </p:cNvPicPr>
          <p:nvPr/>
        </p:nvPicPr>
        <p:blipFill>
          <a:blip r:embed="rId3"/>
          <a:stretch>
            <a:fillRect/>
          </a:stretch>
        </p:blipFill>
        <p:spPr>
          <a:xfrm>
            <a:off x="913774" y="3917894"/>
            <a:ext cx="4700217" cy="2562376"/>
          </a:xfrm>
          <a:prstGeom prst="rect">
            <a:avLst/>
          </a:prstGeom>
          <a:ln>
            <a:solidFill>
              <a:schemeClr val="tx1"/>
            </a:solidFill>
          </a:ln>
        </p:spPr>
      </p:pic>
    </p:spTree>
    <p:extLst>
      <p:ext uri="{BB962C8B-B14F-4D97-AF65-F5344CB8AC3E}">
        <p14:creationId xmlns:p14="http://schemas.microsoft.com/office/powerpoint/2010/main" val="281924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2. Create an ER diagram for the given employee database.</a:t>
            </a:r>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descr="A screenshot of a computer screen&#10;&#10;Description automatically generated">
            <a:extLst>
              <a:ext uri="{FF2B5EF4-FFF2-40B4-BE49-F238E27FC236}">
                <a16:creationId xmlns:a16="http://schemas.microsoft.com/office/drawing/2014/main" id="{0F424DEB-35C9-2595-8723-20C111974C27}"/>
              </a:ext>
            </a:extLst>
          </p:cNvPr>
          <p:cNvPicPr>
            <a:picLocks noChangeAspect="1"/>
          </p:cNvPicPr>
          <p:nvPr/>
        </p:nvPicPr>
        <p:blipFill>
          <a:blip r:embed="rId2"/>
          <a:stretch>
            <a:fillRect/>
          </a:stretch>
        </p:blipFill>
        <p:spPr>
          <a:xfrm>
            <a:off x="1839553" y="1642575"/>
            <a:ext cx="5181866" cy="4997707"/>
          </a:xfrm>
          <a:prstGeom prst="rect">
            <a:avLst/>
          </a:prstGeom>
          <a:ln>
            <a:solidFill>
              <a:schemeClr val="tx1"/>
            </a:solidFill>
          </a:ln>
        </p:spPr>
      </p:pic>
    </p:spTree>
    <p:extLst>
      <p:ext uri="{BB962C8B-B14F-4D97-AF65-F5344CB8AC3E}">
        <p14:creationId xmlns:p14="http://schemas.microsoft.com/office/powerpoint/2010/main" val="170877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3. Write a query to fetch EMP_ID, FIRST_NAME, LAST_NAME, GENDER, and DEPARTMENT from the employee record table, and make a list of employees and details of their department.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A7C1E15C-6A89-A004-7552-1437BB127C80}"/>
              </a:ext>
            </a:extLst>
          </p:cNvPr>
          <p:cNvPicPr>
            <a:picLocks noChangeAspect="1"/>
          </p:cNvPicPr>
          <p:nvPr/>
        </p:nvPicPr>
        <p:blipFill>
          <a:blip r:embed="rId2"/>
          <a:stretch>
            <a:fillRect/>
          </a:stretch>
        </p:blipFill>
        <p:spPr>
          <a:xfrm>
            <a:off x="913774" y="2477399"/>
            <a:ext cx="7835224" cy="448284"/>
          </a:xfrm>
          <a:prstGeom prst="rect">
            <a:avLst/>
          </a:prstGeom>
          <a:ln>
            <a:solidFill>
              <a:schemeClr val="tx1"/>
            </a:solidFill>
          </a:ln>
        </p:spPr>
      </p:pic>
      <p:pic>
        <p:nvPicPr>
          <p:cNvPr id="7" name="Picture 6">
            <a:extLst>
              <a:ext uri="{FF2B5EF4-FFF2-40B4-BE49-F238E27FC236}">
                <a16:creationId xmlns:a16="http://schemas.microsoft.com/office/drawing/2014/main" id="{1F92D40A-3CEF-69ED-1796-46B4BCF6970E}"/>
              </a:ext>
            </a:extLst>
          </p:cNvPr>
          <p:cNvPicPr>
            <a:picLocks noChangeAspect="1"/>
          </p:cNvPicPr>
          <p:nvPr/>
        </p:nvPicPr>
        <p:blipFill>
          <a:blip r:embed="rId3"/>
          <a:stretch>
            <a:fillRect/>
          </a:stretch>
        </p:blipFill>
        <p:spPr>
          <a:xfrm>
            <a:off x="913773" y="3307900"/>
            <a:ext cx="9646031" cy="2690129"/>
          </a:xfrm>
          <a:prstGeom prst="rect">
            <a:avLst/>
          </a:prstGeom>
          <a:ln>
            <a:solidFill>
              <a:schemeClr val="tx1"/>
            </a:solidFill>
          </a:ln>
        </p:spPr>
      </p:pic>
    </p:spTree>
    <p:extLst>
      <p:ext uri="{BB962C8B-B14F-4D97-AF65-F5344CB8AC3E}">
        <p14:creationId xmlns:p14="http://schemas.microsoft.com/office/powerpoint/2010/main" val="338342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148856" y="1099457"/>
            <a:ext cx="11770242" cy="5257799"/>
          </a:xfrm>
        </p:spPr>
        <p:txBody>
          <a:bodyPr/>
          <a:lstStyle/>
          <a:p>
            <a:pPr marL="0" indent="0">
              <a:buNone/>
            </a:pPr>
            <a:r>
              <a:rPr lang="en-US" dirty="0"/>
              <a:t>4. Write a query to fetch EMP_ID, FIRST_NAME, LAST_NAME, GENDER, DEPARTMENT, and EMP_RATING if the EMP_RATING is: </a:t>
            </a:r>
            <a:br>
              <a:rPr lang="en-US" dirty="0"/>
            </a:br>
            <a:r>
              <a:rPr lang="en-US" dirty="0"/>
              <a:t>A. less than two</a:t>
            </a:r>
          </a:p>
          <a:p>
            <a:pPr marL="0" indent="0">
              <a:buNone/>
            </a:pPr>
            <a:endParaRPr lang="en-US" dirty="0"/>
          </a:p>
          <a:p>
            <a:pPr marL="457200" indent="-457200">
              <a:buAutoNum type="alphaLcPeriod"/>
            </a:pPr>
            <a:endParaRPr lang="en-US" dirty="0"/>
          </a:p>
          <a:p>
            <a:pPr marL="0" indent="0">
              <a:buNone/>
            </a:pPr>
            <a:r>
              <a:rPr lang="en-US" dirty="0"/>
              <a:t>b. greater than four </a:t>
            </a:r>
          </a:p>
          <a:p>
            <a:pPr marL="0" indent="0">
              <a:buNone/>
            </a:pPr>
            <a:endParaRPr lang="en-US" dirty="0"/>
          </a:p>
          <a:p>
            <a:pPr marL="0" indent="0">
              <a:buNone/>
            </a:pPr>
            <a:endParaRPr lang="en-US" dirty="0"/>
          </a:p>
          <a:p>
            <a:pPr marL="0" indent="0">
              <a:buNone/>
            </a:pPr>
            <a:r>
              <a:rPr lang="en-US" dirty="0"/>
              <a:t>c. between two and four</a:t>
            </a:r>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20FD3A0B-0CD7-F892-1079-914448B4DA18}"/>
              </a:ext>
            </a:extLst>
          </p:cNvPr>
          <p:cNvPicPr>
            <a:picLocks noChangeAspect="1"/>
          </p:cNvPicPr>
          <p:nvPr/>
        </p:nvPicPr>
        <p:blipFill>
          <a:blip r:embed="rId2"/>
          <a:stretch>
            <a:fillRect/>
          </a:stretch>
        </p:blipFill>
        <p:spPr>
          <a:xfrm>
            <a:off x="148856" y="2402958"/>
            <a:ext cx="5737044" cy="1026042"/>
          </a:xfrm>
          <a:prstGeom prst="rect">
            <a:avLst/>
          </a:prstGeom>
          <a:ln>
            <a:solidFill>
              <a:schemeClr val="tx1"/>
            </a:solidFill>
          </a:ln>
        </p:spPr>
      </p:pic>
      <p:pic>
        <p:nvPicPr>
          <p:cNvPr id="7" name="Picture 6">
            <a:extLst>
              <a:ext uri="{FF2B5EF4-FFF2-40B4-BE49-F238E27FC236}">
                <a16:creationId xmlns:a16="http://schemas.microsoft.com/office/drawing/2014/main" id="{1BAC836D-94C8-A99E-83CD-2BCA27D96C6F}"/>
              </a:ext>
            </a:extLst>
          </p:cNvPr>
          <p:cNvPicPr>
            <a:picLocks noChangeAspect="1"/>
          </p:cNvPicPr>
          <p:nvPr/>
        </p:nvPicPr>
        <p:blipFill>
          <a:blip r:embed="rId3"/>
          <a:stretch>
            <a:fillRect/>
          </a:stretch>
        </p:blipFill>
        <p:spPr>
          <a:xfrm>
            <a:off x="6201676" y="2402958"/>
            <a:ext cx="5612997" cy="1026042"/>
          </a:xfrm>
          <a:prstGeom prst="rect">
            <a:avLst/>
          </a:prstGeom>
          <a:ln>
            <a:solidFill>
              <a:schemeClr val="tx1"/>
            </a:solidFill>
          </a:ln>
        </p:spPr>
      </p:pic>
      <p:pic>
        <p:nvPicPr>
          <p:cNvPr id="9" name="Picture 8">
            <a:extLst>
              <a:ext uri="{FF2B5EF4-FFF2-40B4-BE49-F238E27FC236}">
                <a16:creationId xmlns:a16="http://schemas.microsoft.com/office/drawing/2014/main" id="{400EC0CA-9566-8A3B-6A7F-5070F444741C}"/>
              </a:ext>
            </a:extLst>
          </p:cNvPr>
          <p:cNvPicPr>
            <a:picLocks noChangeAspect="1"/>
          </p:cNvPicPr>
          <p:nvPr/>
        </p:nvPicPr>
        <p:blipFill>
          <a:blip r:embed="rId4"/>
          <a:stretch>
            <a:fillRect/>
          </a:stretch>
        </p:blipFill>
        <p:spPr>
          <a:xfrm>
            <a:off x="148856" y="3873560"/>
            <a:ext cx="5717422" cy="968823"/>
          </a:xfrm>
          <a:prstGeom prst="rect">
            <a:avLst/>
          </a:prstGeom>
          <a:ln>
            <a:solidFill>
              <a:schemeClr val="tx1"/>
            </a:solidFill>
          </a:ln>
        </p:spPr>
      </p:pic>
      <p:pic>
        <p:nvPicPr>
          <p:cNvPr id="11" name="Picture 10">
            <a:extLst>
              <a:ext uri="{FF2B5EF4-FFF2-40B4-BE49-F238E27FC236}">
                <a16:creationId xmlns:a16="http://schemas.microsoft.com/office/drawing/2014/main" id="{E27515C8-AE30-D3C3-D712-169AC94222C8}"/>
              </a:ext>
            </a:extLst>
          </p:cNvPr>
          <p:cNvPicPr>
            <a:picLocks noChangeAspect="1"/>
          </p:cNvPicPr>
          <p:nvPr/>
        </p:nvPicPr>
        <p:blipFill>
          <a:blip r:embed="rId5"/>
          <a:stretch>
            <a:fillRect/>
          </a:stretch>
        </p:blipFill>
        <p:spPr>
          <a:xfrm>
            <a:off x="6201676" y="3728356"/>
            <a:ext cx="5717422" cy="1130358"/>
          </a:xfrm>
          <a:prstGeom prst="rect">
            <a:avLst/>
          </a:prstGeom>
          <a:ln>
            <a:solidFill>
              <a:schemeClr val="tx1"/>
            </a:solidFill>
          </a:ln>
        </p:spPr>
      </p:pic>
      <p:pic>
        <p:nvPicPr>
          <p:cNvPr id="13" name="Picture 12">
            <a:extLst>
              <a:ext uri="{FF2B5EF4-FFF2-40B4-BE49-F238E27FC236}">
                <a16:creationId xmlns:a16="http://schemas.microsoft.com/office/drawing/2014/main" id="{91BA3D6A-5E9D-465D-0882-739E279551AB}"/>
              </a:ext>
            </a:extLst>
          </p:cNvPr>
          <p:cNvPicPr>
            <a:picLocks noChangeAspect="1"/>
          </p:cNvPicPr>
          <p:nvPr/>
        </p:nvPicPr>
        <p:blipFill>
          <a:blip r:embed="rId6"/>
          <a:stretch>
            <a:fillRect/>
          </a:stretch>
        </p:blipFill>
        <p:spPr>
          <a:xfrm>
            <a:off x="148856" y="5286942"/>
            <a:ext cx="5737044" cy="1070313"/>
          </a:xfrm>
          <a:prstGeom prst="rect">
            <a:avLst/>
          </a:prstGeom>
          <a:ln>
            <a:solidFill>
              <a:schemeClr val="tx1"/>
            </a:solidFill>
          </a:ln>
        </p:spPr>
      </p:pic>
      <p:pic>
        <p:nvPicPr>
          <p:cNvPr id="15" name="Picture 14">
            <a:extLst>
              <a:ext uri="{FF2B5EF4-FFF2-40B4-BE49-F238E27FC236}">
                <a16:creationId xmlns:a16="http://schemas.microsoft.com/office/drawing/2014/main" id="{AC69441F-30DB-13D3-CF3D-EF55A3DBD898}"/>
              </a:ext>
            </a:extLst>
          </p:cNvPr>
          <p:cNvPicPr>
            <a:picLocks noChangeAspect="1"/>
          </p:cNvPicPr>
          <p:nvPr/>
        </p:nvPicPr>
        <p:blipFill>
          <a:blip r:embed="rId7"/>
          <a:stretch>
            <a:fillRect/>
          </a:stretch>
        </p:blipFill>
        <p:spPr>
          <a:xfrm>
            <a:off x="6201676" y="5137992"/>
            <a:ext cx="5717422" cy="1219263"/>
          </a:xfrm>
          <a:prstGeom prst="rect">
            <a:avLst/>
          </a:prstGeom>
          <a:ln>
            <a:solidFill>
              <a:schemeClr val="tx1"/>
            </a:solidFill>
          </a:ln>
        </p:spPr>
      </p:pic>
    </p:spTree>
    <p:extLst>
      <p:ext uri="{BB962C8B-B14F-4D97-AF65-F5344CB8AC3E}">
        <p14:creationId xmlns:p14="http://schemas.microsoft.com/office/powerpoint/2010/main" val="102796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947-EEB6-6924-D545-A97589392A4D}"/>
              </a:ext>
            </a:extLst>
          </p:cNvPr>
          <p:cNvSpPr>
            <a:spLocks noGrp="1"/>
          </p:cNvSpPr>
          <p:nvPr>
            <p:ph type="title"/>
          </p:nvPr>
        </p:nvSpPr>
        <p:spPr>
          <a:xfrm>
            <a:off x="913774" y="368147"/>
            <a:ext cx="10364451" cy="448284"/>
          </a:xfrm>
        </p:spPr>
        <p:txBody>
          <a:bodyPr>
            <a:normAutofit fontScale="90000"/>
          </a:bodyPr>
          <a:lstStyle/>
          <a:p>
            <a:r>
              <a:rPr lang="en-CA" dirty="0"/>
              <a:t>TASKS TO BE PERFORMED</a:t>
            </a:r>
          </a:p>
        </p:txBody>
      </p:sp>
      <p:sp>
        <p:nvSpPr>
          <p:cNvPr id="3" name="Content Placeholder 2">
            <a:extLst>
              <a:ext uri="{FF2B5EF4-FFF2-40B4-BE49-F238E27FC236}">
                <a16:creationId xmlns:a16="http://schemas.microsoft.com/office/drawing/2014/main" id="{D65301C8-91E3-4CBE-7706-3F1DDF9D7C69}"/>
              </a:ext>
            </a:extLst>
          </p:cNvPr>
          <p:cNvSpPr>
            <a:spLocks noGrp="1"/>
          </p:cNvSpPr>
          <p:nvPr>
            <p:ph sz="quarter" idx="13"/>
          </p:nvPr>
        </p:nvSpPr>
        <p:spPr>
          <a:xfrm>
            <a:off x="913774" y="1099457"/>
            <a:ext cx="10363826" cy="5257799"/>
          </a:xfrm>
        </p:spPr>
        <p:txBody>
          <a:bodyPr/>
          <a:lstStyle/>
          <a:p>
            <a:pPr marL="0" indent="0">
              <a:buNone/>
            </a:pPr>
            <a:r>
              <a:rPr lang="en-US" dirty="0"/>
              <a:t>5. Write a query to concatenate the FIRST_NAME and the LAST_NAME of employees in the Finance department from the employee table and then give the resultant column alias as NAME.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pic>
        <p:nvPicPr>
          <p:cNvPr id="5" name="Picture 4">
            <a:extLst>
              <a:ext uri="{FF2B5EF4-FFF2-40B4-BE49-F238E27FC236}">
                <a16:creationId xmlns:a16="http://schemas.microsoft.com/office/drawing/2014/main" id="{4ACFA7F1-0CB5-BBB7-45FB-37EFC266047A}"/>
              </a:ext>
            </a:extLst>
          </p:cNvPr>
          <p:cNvPicPr>
            <a:picLocks noChangeAspect="1"/>
          </p:cNvPicPr>
          <p:nvPr/>
        </p:nvPicPr>
        <p:blipFill>
          <a:blip r:embed="rId2"/>
          <a:stretch>
            <a:fillRect/>
          </a:stretch>
        </p:blipFill>
        <p:spPr>
          <a:xfrm>
            <a:off x="913774" y="2492435"/>
            <a:ext cx="7432728" cy="1175798"/>
          </a:xfrm>
          <a:prstGeom prst="rect">
            <a:avLst/>
          </a:prstGeom>
          <a:ln>
            <a:solidFill>
              <a:schemeClr val="tx1"/>
            </a:solidFill>
          </a:ln>
        </p:spPr>
      </p:pic>
      <p:pic>
        <p:nvPicPr>
          <p:cNvPr id="7" name="Picture 6">
            <a:extLst>
              <a:ext uri="{FF2B5EF4-FFF2-40B4-BE49-F238E27FC236}">
                <a16:creationId xmlns:a16="http://schemas.microsoft.com/office/drawing/2014/main" id="{5E0A2C5F-1DF1-186D-FC8E-991569F3AA86}"/>
              </a:ext>
            </a:extLst>
          </p:cNvPr>
          <p:cNvPicPr>
            <a:picLocks noChangeAspect="1"/>
          </p:cNvPicPr>
          <p:nvPr/>
        </p:nvPicPr>
        <p:blipFill>
          <a:blip r:embed="rId3"/>
          <a:stretch>
            <a:fillRect/>
          </a:stretch>
        </p:blipFill>
        <p:spPr>
          <a:xfrm>
            <a:off x="1044550" y="3951259"/>
            <a:ext cx="2074641" cy="2321950"/>
          </a:xfrm>
          <a:prstGeom prst="rect">
            <a:avLst/>
          </a:prstGeom>
          <a:ln>
            <a:solidFill>
              <a:schemeClr val="tx1"/>
            </a:solidFill>
          </a:ln>
        </p:spPr>
      </p:pic>
    </p:spTree>
    <p:extLst>
      <p:ext uri="{BB962C8B-B14F-4D97-AF65-F5344CB8AC3E}">
        <p14:creationId xmlns:p14="http://schemas.microsoft.com/office/powerpoint/2010/main" val="38236651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Laboratory design</Template>
  <TotalTime>122</TotalTime>
  <Words>946</Words>
  <Application>Microsoft Office PowerPoint</Application>
  <PresentationFormat>Widescreen</PresentationFormat>
  <Paragraphs>200</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Droplet</vt:lpstr>
      <vt:lpstr>PROJECT -ScienceQtech Employee Performance Mapping USING SQL</vt:lpstr>
      <vt:lpstr>DESCRIPTION</vt:lpstr>
      <vt:lpstr>objective</vt:lpstr>
      <vt:lpstr>Datasets</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TASKS TO BE PERFORMED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Epsa Kapur</dc:creator>
  <cp:lastModifiedBy>Epsa Kapur</cp:lastModifiedBy>
  <cp:revision>1</cp:revision>
  <dcterms:created xsi:type="dcterms:W3CDTF">2024-07-19T04:27:29Z</dcterms:created>
  <dcterms:modified xsi:type="dcterms:W3CDTF">2024-07-19T06:29:39Z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