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362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365956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V.EPSHIBA</a:t>
            </a:r>
            <a:endParaRPr lang="en-US" sz="2400" dirty="0"/>
          </a:p>
          <a:p>
            <a:r>
              <a:rPr lang="en-US" sz="2400" dirty="0"/>
              <a:t>REGISTER NO:312219</a:t>
            </a:r>
            <a:r>
              <a:rPr lang="en-IN" sz="2400"/>
              <a:t>895</a:t>
            </a:r>
            <a:r>
              <a:rPr lang="en-US" sz="2400"/>
              <a:t>,</a:t>
            </a:r>
            <a:r>
              <a:rPr lang="en-US" sz="2400" dirty="0"/>
              <a:t>NM</a:t>
            </a:r>
            <a:r>
              <a:rPr lang="en-IN" sz="2400" dirty="0"/>
              <a:t>,D88FB484FB12115BC6C4352847529B3F</a:t>
            </a:r>
            <a:endParaRPr lang="zh-CN" altLang="en-US" dirty="0"/>
          </a:p>
          <a:p>
            <a:r>
              <a:rPr lang="en-US" sz="2400" dirty="0" err="1"/>
              <a:t>DEPARTMENT:B.com</a:t>
            </a:r>
            <a:r>
              <a:rPr lang="en-US" sz="2400" dirty="0"/>
              <a:t> '</a:t>
            </a:r>
            <a:r>
              <a:rPr lang="en-US" sz="2400" dirty="0" err="1"/>
              <a:t>gener</a:t>
            </a:r>
            <a:r>
              <a:rPr lang="en-IN" sz="2400" dirty="0"/>
              <a:t>a</a:t>
            </a:r>
            <a:r>
              <a:rPr lang="en-US" sz="2400" dirty="0"/>
              <a:t>l'</a:t>
            </a:r>
            <a:endParaRPr lang="zh-CN" altLang="en-US" dirty="0"/>
          </a:p>
          <a:p>
            <a:r>
              <a:rPr lang="en-US" sz="2400" dirty="0"/>
              <a:t>COLLEGE:peri college of arts and science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5256299" cy="610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5" name="TextBox 1048714"/>
          <p:cNvSpPr txBox="1"/>
          <p:nvPr/>
        </p:nvSpPr>
        <p:spPr>
          <a:xfrm>
            <a:off x="581237" y="982340"/>
            <a:ext cx="9934363" cy="5107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000000"/>
                </a:solidFill>
              </a:rPr>
              <a:t>Data collection 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sz="5400">
                <a:solidFill>
                  <a:srgbClr val="000000"/>
                </a:solidFill>
              </a:rPr>
              <a:t>Feature collection 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sz="5400">
                <a:solidFill>
                  <a:srgbClr val="000000"/>
                </a:solidFill>
              </a:rPr>
              <a:t>Data cleaning 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sz="5400">
                <a:solidFill>
                  <a:srgbClr val="000000"/>
                </a:solidFill>
              </a:rPr>
              <a:t>Performance level 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sz="5400">
                <a:solidFill>
                  <a:srgbClr val="000000"/>
                </a:solidFill>
              </a:rPr>
              <a:t>Summa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930725" cy="610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62" name="TextBox 1048761"/>
          <p:cNvSpPr txBox="1"/>
          <p:nvPr/>
        </p:nvSpPr>
        <p:spPr>
          <a:xfrm>
            <a:off x="1389449" y="1502964"/>
            <a:ext cx="7964101" cy="296164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4400">
                <a:solidFill>
                  <a:srgbClr val="000000"/>
                </a:solidFill>
                <a:latin typeface="Times New Roman"/>
              </a:rPr>
              <a:t>✓</a:t>
            </a:r>
            <a:r>
              <a:rPr lang="en-US" altLang="en-US" sz="4400">
                <a:solidFill>
                  <a:srgbClr val="000000"/>
                </a:solidFill>
                <a:latin typeface="Arial"/>
              </a:rPr>
              <a:t>performance level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US" sz="4400">
                <a:solidFill>
                  <a:srgbClr val="000000"/>
                </a:solidFill>
                <a:latin typeface="Arial"/>
              </a:rPr>
              <a:t>=IFS (Z2=&gt;5,"very high,Z2=&gt;4,"high",Z2=&gt;3,"mid",true,"low")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63" name="TextBox 1048762"/>
          <p:cNvSpPr txBox="1"/>
          <p:nvPr/>
        </p:nvSpPr>
        <p:spPr>
          <a:xfrm>
            <a:off x="2404036" y="4704040"/>
            <a:ext cx="4000000" cy="1463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,</a:t>
            </a:r>
            <a:r>
              <a:rPr lang="en-IN" altLang="en-US" sz="2800">
                <a:solidFill>
                  <a:srgbClr val="000000"/>
                </a:solidFill>
              </a:rPr>
              <a:t>📊</a:t>
            </a:r>
            <a:r>
              <a:rPr lang="en-US" altLang="en-US" sz="2800">
                <a:solidFill>
                  <a:srgbClr val="000000"/>
                </a:solidFill>
              </a:rPr>
              <a:t> 1)very high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US" sz="2800">
                <a:solidFill>
                  <a:srgbClr val="000000"/>
                </a:solidFill>
              </a:rPr>
              <a:t>2) high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US" sz="2800">
                <a:solidFill>
                  <a:srgbClr val="000000"/>
                </a:solidFill>
              </a:rPr>
              <a:t>3)low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64" name="TextBox 1048763"/>
          <p:cNvSpPr txBox="1"/>
          <p:nvPr/>
        </p:nvSpPr>
        <p:spPr>
          <a:xfrm>
            <a:off x="1512831" y="2036401"/>
            <a:ext cx="4000000" cy="2148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 study synthesis of key findings their implications and the contribution to the bord files of study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032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83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207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86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676274" y="2765307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032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4" name="TextBox 1048703"/>
          <p:cNvSpPr txBox="1"/>
          <p:nvPr/>
        </p:nvSpPr>
        <p:spPr>
          <a:xfrm>
            <a:off x="3830166" y="3045341"/>
            <a:ext cx="6805545" cy="18059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pratice of compelling,analysing,and present employee centre data via various systems to develop a holistic and object approach to critical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3476625" y="-5905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220830" cy="524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Box 1048704"/>
          <p:cNvSpPr txBox="1"/>
          <p:nvPr/>
        </p:nvSpPr>
        <p:spPr>
          <a:xfrm>
            <a:off x="1261590" y="3219450"/>
            <a:ext cx="6834410" cy="3520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overview of concept in data science such a data type 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Explore data using description Statics and data visualization techniques 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Understand the purpose and functionality of pivot tables of Excel </a:t>
            </a:r>
            <a:r>
              <a:rPr lang="en-IN" altLang="en-US" sz="2800">
                <a:solidFill>
                  <a:srgbClr val="000000"/>
                </a:solidFill>
              </a:rPr>
              <a:t>💻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7785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06" name="TextBox 1048705"/>
          <p:cNvSpPr txBox="1"/>
          <p:nvPr/>
        </p:nvSpPr>
        <p:spPr>
          <a:xfrm>
            <a:off x="4096000" y="3219450"/>
            <a:ext cx="4000000" cy="4191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07" name="Rectangle: Rounded Corners 1048706"/>
          <p:cNvSpPr/>
          <p:nvPr/>
        </p:nvSpPr>
        <p:spPr>
          <a:xfrm>
            <a:off x="1968500" y="1905000"/>
            <a:ext cx="7643091" cy="3872549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r>
              <a:rPr lang="en-US"/>
              <a:t>End </a:t>
            </a:r>
            <a:r>
              <a:rPr lang="en-US" sz="4000"/>
              <a:t>user are basically those people whose jobes require access to the database for queries, updating and generating reports </a:t>
            </a:r>
            <a:r>
              <a:rPr lang="en-IN" altLang="en-US" sz="4000"/>
              <a:t>🔚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876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08" name="TextBox 1048707"/>
          <p:cNvSpPr txBox="1"/>
          <p:nvPr/>
        </p:nvSpPr>
        <p:spPr>
          <a:xfrm rot="21548590">
            <a:off x="2822218" y="2899125"/>
            <a:ext cx="5654954" cy="4191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altLang="en-US" sz="2800">
                <a:solidFill>
                  <a:srgbClr val="000000"/>
                </a:solidFill>
              </a:rPr>
              <a:t>📝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09" name="TextBox 1048708"/>
          <p:cNvSpPr txBox="1"/>
          <p:nvPr/>
        </p:nvSpPr>
        <p:spPr>
          <a:xfrm>
            <a:off x="4096000" y="3219450"/>
            <a:ext cx="4000000" cy="1805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 value proposition is a component of modern, actions data and analytics strategy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0" name="TextBox 1048709"/>
          <p:cNvSpPr txBox="1"/>
          <p:nvPr/>
        </p:nvSpPr>
        <p:spPr>
          <a:xfrm>
            <a:off x="1117271" y="1959399"/>
            <a:ext cx="7902363" cy="4434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#employee - kaggle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4000">
                <a:solidFill>
                  <a:srgbClr val="000000"/>
                </a:solidFill>
              </a:rPr>
              <a:t>26 feature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4000">
                <a:solidFill>
                  <a:srgbClr val="000000"/>
                </a:solidFill>
              </a:rPr>
              <a:t>9 feature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4000">
                <a:solidFill>
                  <a:srgbClr val="000000"/>
                </a:solidFill>
              </a:rPr>
              <a:t>Emp id number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4000">
                <a:solidFill>
                  <a:srgbClr val="000000"/>
                </a:solidFill>
              </a:rPr>
              <a:t>Name -taxt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4000">
                <a:solidFill>
                  <a:srgbClr val="000000"/>
                </a:solidFill>
              </a:rPr>
              <a:t>Emp type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4000">
                <a:solidFill>
                  <a:srgbClr val="000000"/>
                </a:solidFill>
              </a:rPr>
              <a:t>Performance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4000">
                <a:solidFill>
                  <a:srgbClr val="000000"/>
                </a:solidFill>
              </a:rPr>
              <a:t>Gender </a:t>
            </a:r>
            <a:r>
              <a:rPr lang="en-IN" altLang="en-US" sz="4000">
                <a:solidFill>
                  <a:srgbClr val="000000"/>
                </a:solidFill>
              </a:rPr>
              <a:t>👨</a:t>
            </a:r>
            <a:r>
              <a:rPr lang="en-US" altLang="en-US" sz="4000">
                <a:solidFill>
                  <a:srgbClr val="000000"/>
                </a:solidFill>
              </a:rPr>
              <a:t> male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US" sz="4000">
                <a:solidFill>
                  <a:srgbClr val="000000"/>
                </a:solidFill>
              </a:rPr>
              <a:t>           </a:t>
            </a:r>
            <a:r>
              <a:rPr lang="en-IN" altLang="en-US" sz="4000">
                <a:solidFill>
                  <a:srgbClr val="000000"/>
                </a:solidFill>
              </a:rPr>
              <a:t>👩</a:t>
            </a:r>
            <a:r>
              <a:rPr lang="en-US" altLang="en-US" sz="4000">
                <a:solidFill>
                  <a:srgbClr val="000000"/>
                </a:solidFill>
              </a:rPr>
              <a:t> Female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7263" y="147637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1101725" y="662940"/>
            <a:ext cx="8480425" cy="1032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403926" y="2354703"/>
            <a:ext cx="7085063" cy="77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TextBox 1048710"/>
          <p:cNvSpPr txBox="1"/>
          <p:nvPr/>
        </p:nvSpPr>
        <p:spPr>
          <a:xfrm>
            <a:off x="1639252" y="2533772"/>
            <a:ext cx="6598862" cy="35077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altLang="en-US" sz="4400">
                <a:solidFill>
                  <a:srgbClr val="000000"/>
                </a:solidFill>
              </a:rPr>
              <a:t>✓</a:t>
            </a:r>
            <a:r>
              <a:rPr lang="en-US" altLang="en-US" sz="4400">
                <a:solidFill>
                  <a:srgbClr val="000000"/>
                </a:solidFill>
              </a:rPr>
              <a:t>performance level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US" sz="4400">
                <a:solidFill>
                  <a:srgbClr val="000000"/>
                </a:solidFill>
              </a:rPr>
              <a:t>=IFS (Z2=&gt;5,"very high,Z2=&gt;4,"high",Z2=&gt;3,"mid",true,"low")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sushmithasusi50@gmail.com</cp:lastModifiedBy>
  <cp:revision>3</cp:revision>
  <dcterms:created xsi:type="dcterms:W3CDTF">2024-03-29T04:07:22Z</dcterms:created>
  <dcterms:modified xsi:type="dcterms:W3CDTF">2024-09-27T06:02:52Z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3ed8e63d61974cc1983287c99a9276f6</vt:lpwstr>
  </property>
</Properties>
</file>