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DDA-67C8-4A79-BA18-7D5F4253FB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861B-B942-4EC2-BC2D-F377692E5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DDA-67C8-4A79-BA18-7D5F4253FB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861B-B942-4EC2-BC2D-F377692E5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DDA-67C8-4A79-BA18-7D5F4253FB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861B-B942-4EC2-BC2D-F377692E5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DDA-67C8-4A79-BA18-7D5F4253FB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861B-B942-4EC2-BC2D-F377692E5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DDA-67C8-4A79-BA18-7D5F4253FB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861B-B942-4EC2-BC2D-F377692E5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DDA-67C8-4A79-BA18-7D5F4253FB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861B-B942-4EC2-BC2D-F377692E5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DDA-67C8-4A79-BA18-7D5F4253FB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861B-B942-4EC2-BC2D-F377692E5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DDA-67C8-4A79-BA18-7D5F4253FB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861B-B942-4EC2-BC2D-F377692E5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DDA-67C8-4A79-BA18-7D5F4253FB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861B-B942-4EC2-BC2D-F377692E5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DDA-67C8-4A79-BA18-7D5F4253FB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861B-B942-4EC2-BC2D-F377692E5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DDA-67C8-4A79-BA18-7D5F4253FB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861B-B942-4EC2-BC2D-F377692E5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2DDA-67C8-4A79-BA18-7D5F4253FB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861B-B942-4EC2-BC2D-F377692E50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ownloads\AEROPLANE GAME\sk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643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</cp:revision>
  <dcterms:created xsi:type="dcterms:W3CDTF">2021-10-21T13:03:56Z</dcterms:created>
  <dcterms:modified xsi:type="dcterms:W3CDTF">2021-10-21T13:49:56Z</dcterms:modified>
</cp:coreProperties>
</file>