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3947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7755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947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812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67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29433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39919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46203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54713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893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6930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31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4205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0858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3951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6261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1559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EPSIBA B</a:t>
            </a:r>
            <a:endParaRPr lang="en-US" sz="2400" dirty="0"/>
          </a:p>
          <a:p>
            <a:r>
              <a:rPr lang="en-US" sz="2400" dirty="0"/>
              <a:t>REGISTER NO AND NMID</a:t>
            </a:r>
            <a:r>
              <a:rPr lang="en-US" sz="2400"/>
              <a:t>: </a:t>
            </a:r>
            <a:r>
              <a:rPr lang="en-US" sz="2400" smtClean="0"/>
              <a:t>212400997/</a:t>
            </a:r>
            <a:endParaRPr lang="en-US" sz="2400" dirty="0" smtClean="0"/>
          </a:p>
          <a:p>
            <a:r>
              <a:rPr lang="en-US" sz="2400" dirty="0" smtClean="0">
                <a:cs typeface="Calibri"/>
              </a:rPr>
              <a:t>DC4524BE32464A7B2F8482476E9C803B</a:t>
            </a:r>
            <a:endParaRPr lang="en-US" sz="2400" dirty="0" smtClean="0">
              <a:cs typeface="Calibri"/>
            </a:endParaRPr>
          </a:p>
          <a:p>
            <a:r>
              <a:rPr lang="en-US" sz="2400" dirty="0" smtClean="0"/>
              <a:t>DEPARTMENT</a:t>
            </a:r>
            <a:r>
              <a:rPr lang="en-US" sz="2400" dirty="0"/>
              <a:t>: </a:t>
            </a:r>
            <a:r>
              <a:rPr lang="en-US" sz="2400" dirty="0" smtClean="0"/>
              <a:t>COMPUTER APPLICATION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UNIVERSITY OF MADRAS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19" y="1681941"/>
            <a:ext cx="6561757" cy="4214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332" y="1600200"/>
            <a:ext cx="77790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digital portfolio effectively showcases my skills, projects, and professional background in a clear and engaging way. It serves as a personal brand platform that connects me with potential employers, clients, and collaborators. The design focuses on simplicity, responsiveness, and ease of use to ensure a positive user experience across all devices. Overall, this portfolio is a valuable tool for presenting my work and growing my career.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2156841" y="2349937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DIGITAL PORTFOLIO</a:t>
            </a:r>
            <a:endParaRPr lang="en-I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6275" y="2209800"/>
            <a:ext cx="7096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professionals struggle to present their work effectively </a:t>
            </a:r>
            <a:r>
              <a:rPr lang="en-US" sz="2400" dirty="0" smtClean="0"/>
              <a:t>online. Traditional </a:t>
            </a:r>
            <a:r>
              <a:rPr lang="en-US" sz="2400" dirty="0"/>
              <a:t>resumes lack visual appeal and interactive </a:t>
            </a:r>
            <a:r>
              <a:rPr lang="en-US" sz="2400" dirty="0" smtClean="0"/>
              <a:t>elements. Social </a:t>
            </a:r>
            <a:r>
              <a:rPr lang="en-US" sz="2400" dirty="0"/>
              <a:t>media platforms are limited in showcasing detailed </a:t>
            </a:r>
            <a:r>
              <a:rPr lang="en-US" sz="2400" dirty="0" smtClean="0"/>
              <a:t>projects. There’s </a:t>
            </a:r>
            <a:r>
              <a:rPr lang="en-US" sz="2400" dirty="0"/>
              <a:t>a need for a customizable, user-friendly digital </a:t>
            </a:r>
            <a:r>
              <a:rPr lang="en-US" sz="2400" dirty="0" err="1" smtClean="0"/>
              <a:t>portfolio.It</a:t>
            </a:r>
            <a:r>
              <a:rPr lang="en-US" sz="2400" dirty="0" smtClean="0"/>
              <a:t> </a:t>
            </a:r>
            <a:r>
              <a:rPr lang="en-US" sz="2400" dirty="0"/>
              <a:t>should reflect skills, personality, and allow easy content updates.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9775" y="2019300"/>
            <a:ext cx="73374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digital portfolio is a personal website built to present my background, skills, and work in a professional format. It features an “About Me” section to share who I am, a “Skills” section that highlights my technical strengths, a “Projects” section showcasing selected work, and a “Contact” section for easy communication. The goal is to create a simple, modern platform that reflects my personality and helps connect with potential clients, employers, or collaborators.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2019300"/>
            <a:ext cx="563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Arial" panose="020B0604020202020204" pitchFamily="34" charset="0"/>
              </a:rPr>
              <a:t>Potential Employers</a:t>
            </a:r>
            <a:r>
              <a:rPr lang="en-US" altLang="en-US" dirty="0">
                <a:latin typeface="Arial" panose="020B0604020202020204" pitchFamily="34" charset="0"/>
              </a:rPr>
              <a:t> – Hiring managers or recruiters reviewing your skills, experience, and projects.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Arial" panose="020B0604020202020204" pitchFamily="34" charset="0"/>
              </a:rPr>
              <a:t>Clients</a:t>
            </a:r>
            <a:r>
              <a:rPr lang="en-US" altLang="en-US" dirty="0">
                <a:latin typeface="Arial" panose="020B0604020202020204" pitchFamily="34" charset="0"/>
              </a:rPr>
              <a:t> – Individuals or businesses looking to hire you for freelance or contract work.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Arial" panose="020B0604020202020204" pitchFamily="34" charset="0"/>
              </a:rPr>
              <a:t>Collaborators or Team Members</a:t>
            </a:r>
            <a:r>
              <a:rPr lang="en-US" altLang="en-US" dirty="0">
                <a:latin typeface="Arial" panose="020B0604020202020204" pitchFamily="34" charset="0"/>
              </a:rPr>
              <a:t> – People interested in working with you on professional or creative projects.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Arial" panose="020B0604020202020204" pitchFamily="34" charset="0"/>
              </a:rPr>
              <a:t>Academic Institutions</a:t>
            </a:r>
            <a:r>
              <a:rPr lang="en-US" altLang="en-US" dirty="0">
                <a:latin typeface="Arial" panose="020B0604020202020204" pitchFamily="34" charset="0"/>
              </a:rPr>
              <a:t> – For applications to universities, internships, or scholarships.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Arial" panose="020B0604020202020204" pitchFamily="34" charset="0"/>
              </a:rPr>
              <a:t>General Viewers</a:t>
            </a:r>
            <a:r>
              <a:rPr lang="en-US" altLang="en-US" dirty="0">
                <a:latin typeface="Arial" panose="020B0604020202020204" pitchFamily="34" charset="0"/>
              </a:rPr>
              <a:t> – Anyone interested in your work, including peers, mentors, or industry professionals.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58059" y="1586794"/>
            <a:ext cx="63817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Tools </a:t>
            </a:r>
            <a:r>
              <a:rPr lang="en-US" b="1" dirty="0"/>
              <a:t>Used: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HTML</a:t>
            </a:r>
            <a:r>
              <a:rPr lang="en-US" dirty="0"/>
              <a:t> – To structure the content of the digital portfolio.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CSS</a:t>
            </a:r>
            <a:r>
              <a:rPr lang="en-US" dirty="0"/>
              <a:t> – To style and layout the web pages for a clean and responsive design.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Online HTML Compiler / Code Editor</a:t>
            </a:r>
            <a:r>
              <a:rPr lang="en-US" dirty="0"/>
              <a:t> – Used to write, test, and run the code (e.g., VS Code, </a:t>
            </a:r>
            <a:r>
              <a:rPr lang="en-US" dirty="0" err="1"/>
              <a:t>CodePen</a:t>
            </a:r>
            <a:r>
              <a:rPr lang="en-US" dirty="0"/>
              <a:t>, </a:t>
            </a:r>
            <a:r>
              <a:rPr lang="en-US" dirty="0" err="1"/>
              <a:t>JSFiddle</a:t>
            </a:r>
            <a:r>
              <a:rPr lang="en-US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Browser Developer Tools</a:t>
            </a:r>
            <a:r>
              <a:rPr lang="en-US" dirty="0"/>
              <a:t> – For debugging and previewing the layout across different screen sizes.</a:t>
            </a:r>
          </a:p>
          <a:p>
            <a:r>
              <a:rPr lang="en-US" b="1" dirty="0" smtClean="0"/>
              <a:t>Techniques </a:t>
            </a:r>
            <a:r>
              <a:rPr lang="en-US" b="1" dirty="0"/>
              <a:t>Applied: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Semantic HTML</a:t>
            </a:r>
            <a:r>
              <a:rPr lang="en-US" dirty="0"/>
              <a:t> – For meaningful, well-structured content that’s easier to maintain and accessible.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Responsive Design</a:t>
            </a:r>
            <a:r>
              <a:rPr lang="en-US" dirty="0"/>
              <a:t> – Ensured that the portfolio looks good on mobile, tablet, and desktop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Clean Code Practices</a:t>
            </a:r>
            <a:r>
              <a:rPr lang="en-US" dirty="0"/>
              <a:t> – Used proper indentation and comments for better readability and maintenance.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Basic Layout Techniques</a:t>
            </a:r>
            <a:r>
              <a:rPr lang="en-US" dirty="0"/>
              <a:t> – Used CSS Flexbox or Grid for organizing sections like About, Skills, Projects, and Contact.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39775" y="1699910"/>
            <a:ext cx="8820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portfolio features a simple and intuitive layout that highlights my work and skills clearly. Each section—About Me, Skills, Projects, and Contact—is organized in a vertical flow, making it easy for visitors to scroll and find information. The use of clean typography and a balanced color scheme creates a professional and inviting look. The navigation menu allows quick access to all sections without clutter. The design is fully responsive, ensuring a smooth experience on desktops, tablets, and smartphones.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690688"/>
            <a:ext cx="998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About Me Section:</a:t>
            </a:r>
            <a:r>
              <a:rPr lang="en-US" dirty="0" smtClean="0"/>
              <a:t> Provides a brief introduction 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Skills Section:</a:t>
            </a:r>
            <a:r>
              <a:rPr lang="en-US" dirty="0" smtClean="0"/>
              <a:t> Displays my soft </a:t>
            </a:r>
            <a:r>
              <a:rPr lang="en-US" dirty="0" err="1" smtClean="0"/>
              <a:t>skils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Projects Section:</a:t>
            </a:r>
            <a:r>
              <a:rPr lang="en-US" dirty="0" smtClean="0"/>
              <a:t> Showcases selected projects with descriptions, images, and links to live demos or repositories.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Contact Section:</a:t>
            </a:r>
            <a:r>
              <a:rPr lang="en-US" dirty="0" smtClean="0"/>
              <a:t> Includes a form or contact details for easy communication.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Responsive Design:</a:t>
            </a:r>
            <a:r>
              <a:rPr lang="en-US" dirty="0" smtClean="0"/>
              <a:t> Ensures the portfolio looks great and works well on all devices.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367</TotalTime>
  <Words>693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27</cp:revision>
  <dcterms:created xsi:type="dcterms:W3CDTF">2024-03-29T15:07:22Z</dcterms:created>
  <dcterms:modified xsi:type="dcterms:W3CDTF">2025-09-01T09:53:10Z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