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0"/>
        <c:axId val="40603648"/>
        <c:axId val="40605952"/>
      </c:barChart>
      <c:catAx>
        <c:axId val="40603648"/>
        <c:scaling>
          <c:orientation val="minMax"/>
        </c:scaling>
        <c:delete val="0"/>
        <c:axPos val="l"/>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b"/>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876299" y="3276898"/>
            <a:ext cx="9667876" cy="1938020"/>
          </a:xfrm>
          <a:prstGeom prst="rect">
            <a:avLst/>
          </a:prstGeom>
          <a:noFill/>
        </p:spPr>
        <p:txBody>
          <a:bodyPr wrap="square" rtlCol="0">
            <a:spAutoFit/>
          </a:bodyPr>
          <a:lstStyle/>
          <a:p>
            <a:r>
              <a:rPr lang="en-US" sz="2400" dirty="0"/>
              <a:t>STUDENT NAME</a:t>
            </a:r>
            <a:r>
              <a:rPr lang="en-US" sz="2400" dirty="0" smtClean="0"/>
              <a:t>: E</a:t>
            </a:r>
            <a:r>
              <a:rPr lang="en-US" sz="2400" smtClean="0"/>
              <a:t>psiba.V </a:t>
            </a:r>
            <a:endParaRPr lang="en-US" sz="2400" smtClean="0"/>
          </a:p>
          <a:p>
            <a:r>
              <a:rPr lang="en-US" sz="2400" dirty="0"/>
              <a:t>REGISTER NO: </a:t>
            </a:r>
            <a:r>
              <a:rPr lang="en-US" sz="2400" dirty="0" smtClean="0"/>
              <a:t>312203840</a:t>
            </a:r>
            <a:r>
              <a:rPr lang="en-US" sz="2400" dirty="0" smtClean="0"/>
              <a:t> / EB37D796747D445A1D341C98606E41A1</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1066800" y="2019300"/>
          <a:ext cx="7841615" cy="37134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a:t>
            </a:r>
            <a:r>
              <a:rPr lang="en-US" altLang="en-IN" sz="2800" dirty="0">
                <a:latin typeface="Times New Roman" panose="02020603050405020304" pitchFamily="18" charset="0"/>
                <a:cs typeface="Times New Roman" panose="02020603050405020304" pitchFamily="18" charset="0"/>
              </a:rPr>
              <a:t>2</a:t>
            </a:r>
            <a:r>
              <a:rPr lang="en-IN" sz="2800" dirty="0">
                <a:latin typeface="Times New Roman" panose="02020603050405020304" pitchFamily="18" charset="0"/>
                <a:cs typeface="Times New Roman" panose="02020603050405020304" pitchFamily="18" charset="0"/>
              </a:rPr>
              <a:t>9 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a:t>
            </a:r>
            <a:r>
              <a:rPr lang="en-US" altLang="en-IN" sz="2800" dirty="0">
                <a:latin typeface="Times New Roman" panose="02020603050405020304" pitchFamily="18" charset="0"/>
                <a:cs typeface="Times New Roman" panose="02020603050405020304" pitchFamily="18" charset="0"/>
              </a:rPr>
              <a:t>5</a:t>
            </a:r>
            <a:r>
              <a:rPr lang="en-IN" sz="2800" dirty="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3679</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Maddy Madhavan</cp:lastModifiedBy>
  <cp:revision>17</cp:revision>
  <dcterms:created xsi:type="dcterms:W3CDTF">2024-03-29T15:07:00Z</dcterms:created>
  <dcterms:modified xsi:type="dcterms:W3CDTF">2024-10-08T06:21:53Z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D1A5D065D59B43AC85081774DAF332B3_13</vt:lpwstr>
  </property>
  <property fmtid="{D5CDD505-2E9C-101B-9397-08002B2CF9AE}" pid="5" name="KSOProductBuildVer">
    <vt:lpwstr>1033-12.2.0.18283</vt:lpwstr>
  </property>
</Properties>
</file>