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8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6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9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1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8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9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5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87E601-F849-41BD-B858-0876C11A957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18FA7DA-4596-427C-A295-81DDD0A9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30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1EF-147B-4671-9FED-63F5932E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166" y="1065320"/>
            <a:ext cx="10572000" cy="2971051"/>
          </a:xfrm>
        </p:spPr>
        <p:txBody>
          <a:bodyPr/>
          <a:lstStyle/>
          <a:p>
            <a:pPr algn="ctr"/>
            <a:r>
              <a:rPr lang="en-IN" sz="6600" dirty="0" err="1"/>
              <a:t>Epilux</a:t>
            </a:r>
            <a:br>
              <a:rPr lang="en-IN" sz="4400" dirty="0"/>
            </a:br>
            <a:r>
              <a:rPr lang="en-GB" sz="4400" b="0" dirty="0"/>
              <a:t>The more you see the more you learn.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07EA4-CF19-4F6B-B5A0-087EAC46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7"/>
            <a:ext cx="11121587" cy="1412916"/>
          </a:xfrm>
        </p:spPr>
        <p:txBody>
          <a:bodyPr>
            <a:normAutofit/>
          </a:bodyPr>
          <a:lstStyle/>
          <a:p>
            <a:r>
              <a:rPr lang="en-GB" dirty="0"/>
              <a:t>Unofficial </a:t>
            </a:r>
            <a:r>
              <a:rPr lang="en-GB" dirty="0" err="1"/>
              <a:t>Codechef</a:t>
            </a:r>
            <a:r>
              <a:rPr lang="en-GB" dirty="0"/>
              <a:t> Android app for notifying upcoming challenges, browsing all problems and profile of coders .</a:t>
            </a:r>
          </a:p>
          <a:p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0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B42F0-AAA3-4F11-9999-418BEE9D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FFBC-BF69-4130-94DB-30F87305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Step 9 : Question tab will describe the questions and here  you can search other questions by tags.</a:t>
            </a: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64151-A6C7-4D8F-85CF-54C721C1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30" y="643467"/>
            <a:ext cx="329526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7893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EE4E2-439A-4721-A057-CB6343ED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69A9-1698-42FC-A52E-DCE7C48B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IN" sz="1600">
                <a:solidFill>
                  <a:srgbClr val="FFFFFF"/>
                </a:solidFill>
              </a:rPr>
              <a:t>Step 10 : On profile tab you can view and log out from your  account.</a:t>
            </a:r>
          </a:p>
          <a:p>
            <a:endParaRPr lang="en-IN" sz="1600">
              <a:solidFill>
                <a:srgbClr val="FFFFFF"/>
              </a:solidFill>
            </a:endParaRPr>
          </a:p>
          <a:p>
            <a:endParaRPr lang="en-IN" sz="1600">
              <a:solidFill>
                <a:srgbClr val="FFFFFF"/>
              </a:solidFill>
            </a:endParaRPr>
          </a:p>
          <a:p>
            <a:endParaRPr lang="en-IN" sz="1600">
              <a:solidFill>
                <a:srgbClr val="FFFFFF"/>
              </a:solidFill>
            </a:endParaRPr>
          </a:p>
          <a:p>
            <a:endParaRPr lang="en-IN" sz="16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DB4AC-AABA-44E6-9919-3B7943943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30" y="643467"/>
            <a:ext cx="329526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0884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766-44F5-49A8-B361-6D3BD39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8D12-A763-4733-B5EF-C120BA2B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81" y="2774301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Very Easy to use</a:t>
            </a:r>
          </a:p>
          <a:p>
            <a:r>
              <a:rPr lang="en-IN" dirty="0"/>
              <a:t>Secure, as your credential will be locally store in your phone and everything will call from your phone only.</a:t>
            </a:r>
          </a:p>
          <a:p>
            <a:r>
              <a:rPr lang="en-IN" dirty="0"/>
              <a:t>Portable and light weight (less than 10 mb) and no  extra permission required except internet use.</a:t>
            </a:r>
          </a:p>
          <a:p>
            <a:r>
              <a:rPr lang="en-IN" dirty="0"/>
              <a:t>Notification of upcoming events.</a:t>
            </a:r>
          </a:p>
          <a:p>
            <a:r>
              <a:rPr lang="en-IN" dirty="0"/>
              <a:t>Browse contest.</a:t>
            </a:r>
          </a:p>
          <a:p>
            <a:r>
              <a:rPr lang="en-IN" dirty="0"/>
              <a:t>Ranking and rating by country and institution.</a:t>
            </a:r>
          </a:p>
          <a:p>
            <a:r>
              <a:rPr lang="en-IN" dirty="0"/>
              <a:t>Search problems by tags.</a:t>
            </a:r>
          </a:p>
          <a:p>
            <a:r>
              <a:rPr lang="en-IN" dirty="0"/>
              <a:t>Track your and other coder profiles.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61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D7756-30D8-44E8-A5A7-27652FE3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Screen Shots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2A2C9-78F5-4D30-8953-F23E0DE3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82" y="1274970"/>
            <a:ext cx="2422445" cy="4306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D57BB-D196-4B9E-A772-308025AEF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073" y="1274970"/>
            <a:ext cx="2691605" cy="4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4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331" y="4525094"/>
            <a:ext cx="12203151" cy="2344057"/>
            <a:chOff x="0" y="4525094"/>
            <a:chExt cx="12203151" cy="2344057"/>
          </a:xfrm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F7DA8-A370-4C8C-8755-B0556036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Screen Shots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0B7858-4DA0-412D-8C4E-057E729A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0" y="631119"/>
            <a:ext cx="2250477" cy="36007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7E267D-C017-4BF8-B508-5EA8C9B0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71" y="631119"/>
            <a:ext cx="2250477" cy="36007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487DAC-D471-4637-916A-B3899F457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66" y="631119"/>
            <a:ext cx="2251710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218AB6-2FA7-4ACB-B92E-D22DC25D0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77" y="631119"/>
            <a:ext cx="225170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0062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331" y="4525094"/>
            <a:ext cx="12203151" cy="2344057"/>
            <a:chOff x="0" y="4525094"/>
            <a:chExt cx="12203151" cy="2344057"/>
          </a:xfrm>
        </p:grpSpPr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B4EFA7-AF0C-42BC-9EBD-44A5E283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Screen shots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E01E3-3939-474F-9DA4-6D04DD34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0" y="631119"/>
            <a:ext cx="2250477" cy="36007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A78E7-0A0A-449E-8CD8-439D90A29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71" y="631119"/>
            <a:ext cx="2250477" cy="36007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9EF98-2DAB-4049-9AC8-9ACDA9E22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66" y="631119"/>
            <a:ext cx="225170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7C5A5-C72D-4CFD-B5C7-E246E29DF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77" y="631119"/>
            <a:ext cx="225170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7412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9699-8BCE-4AE6-B7E9-C971D140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2C316-CB92-45E9-BE5D-733FE2557F4F}"/>
              </a:ext>
            </a:extLst>
          </p:cNvPr>
          <p:cNvSpPr txBox="1"/>
          <p:nvPr/>
        </p:nvSpPr>
        <p:spPr>
          <a:xfrm>
            <a:off x="1624614" y="2902998"/>
            <a:ext cx="85669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413347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0B45B-732A-4234-B6B2-A7B98BFEC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98705"/>
            <a:ext cx="11684506" cy="66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E3DA-F751-48DC-97AA-EE74BCF8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7F57-2380-4FF5-8CB2-AF02D6E1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On Alibaba Elastic Server</a:t>
            </a:r>
          </a:p>
          <a:p>
            <a:pPr marL="0" indent="0">
              <a:buNone/>
            </a:pPr>
            <a:r>
              <a:rPr lang="en-IN" sz="5400" dirty="0"/>
              <a:t>     149.129.135.60/server</a:t>
            </a:r>
          </a:p>
        </p:txBody>
      </p:sp>
    </p:spTree>
    <p:extLst>
      <p:ext uri="{BB962C8B-B14F-4D97-AF65-F5344CB8AC3E}">
        <p14:creationId xmlns:p14="http://schemas.microsoft.com/office/powerpoint/2010/main" val="118452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51E5-199A-42D3-866E-FD1B789D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84B33-969E-422B-8D11-08B36A027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2"/>
            <a:ext cx="12191999" cy="6844996"/>
          </a:xfrm>
        </p:spPr>
      </p:pic>
    </p:spTree>
    <p:extLst>
      <p:ext uri="{BB962C8B-B14F-4D97-AF65-F5344CB8AC3E}">
        <p14:creationId xmlns:p14="http://schemas.microsoft.com/office/powerpoint/2010/main" val="12985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A9AF-CAC6-4AE7-9F67-6180E879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45699-8AA2-43A5-80D0-65D1E5B3EC7B}"/>
              </a:ext>
            </a:extLst>
          </p:cNvPr>
          <p:cNvSpPr txBox="1"/>
          <p:nvPr/>
        </p:nvSpPr>
        <p:spPr>
          <a:xfrm>
            <a:off x="676835" y="2352583"/>
            <a:ext cx="97388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Epilux</a:t>
            </a:r>
            <a:r>
              <a:rPr lang="en-IN" dirty="0"/>
              <a:t> is an Unofficial Android app for </a:t>
            </a:r>
            <a:r>
              <a:rPr lang="en-IN" dirty="0" err="1"/>
              <a:t>Codechef</a:t>
            </a:r>
            <a:r>
              <a:rPr lang="en-IN" dirty="0"/>
              <a:t>. This app provides various features to  coders like notification of new upcoming challenges, previous contest problems and ratings.</a:t>
            </a:r>
          </a:p>
          <a:p>
            <a:endParaRPr lang="en-IN" dirty="0"/>
          </a:p>
          <a:p>
            <a:r>
              <a:rPr lang="en-IN" dirty="0"/>
              <a:t>With this app one can easily explorer and search various contest details and subscribe to get notification of the events.</a:t>
            </a:r>
          </a:p>
          <a:p>
            <a:endParaRPr lang="en-IN" dirty="0"/>
          </a:p>
          <a:p>
            <a:r>
              <a:rPr lang="en-IN" dirty="0"/>
              <a:t>Our Tagline “The more you see the more you learn” emphasis on the learning and viewing problems anywhere and at any time.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With the era of mobile apps , we think that a portable and fast version of </a:t>
            </a:r>
            <a:r>
              <a:rPr lang="en-IN" dirty="0" err="1"/>
              <a:t>codechef</a:t>
            </a:r>
            <a:r>
              <a:rPr lang="en-IN" dirty="0"/>
              <a:t> android app will surely help coder and programmer community to enhance their skills and schedule themselves for the challenges.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4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0B43-B833-4A2D-8C2F-224820CE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Alibaba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1D68-AE9B-423D-A8E6-B84DD41D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Elastic Computer</a:t>
            </a:r>
          </a:p>
          <a:p>
            <a:r>
              <a:rPr lang="en-IN" sz="3600" dirty="0" err="1"/>
              <a:t>MongoDb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8717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03A6-554A-4E91-980F-979EA696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Alibaba Elastic Computing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DE04-383E-4C7A-B37F-2C5CF15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apache server, php , MySQL and sftp</a:t>
            </a:r>
          </a:p>
          <a:p>
            <a:r>
              <a:rPr lang="en-IN" dirty="0"/>
              <a:t>Use to host php script for registering device and send notification</a:t>
            </a:r>
          </a:p>
          <a:p>
            <a:r>
              <a:rPr lang="en-IN" dirty="0"/>
              <a:t>Sftp server use transferring data</a:t>
            </a:r>
          </a:p>
          <a:p>
            <a:r>
              <a:rPr lang="en-IN" dirty="0"/>
              <a:t>MySQL is used for storing local admin tokens and refresh tokens.</a:t>
            </a:r>
          </a:p>
          <a:p>
            <a:r>
              <a:rPr lang="en-IN" dirty="0"/>
              <a:t>Cron job for scheduling the notification on every 1 hour.</a:t>
            </a:r>
          </a:p>
        </p:txBody>
      </p:sp>
    </p:spTree>
    <p:extLst>
      <p:ext uri="{BB962C8B-B14F-4D97-AF65-F5344CB8AC3E}">
        <p14:creationId xmlns:p14="http://schemas.microsoft.com/office/powerpoint/2010/main" val="71396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E899-4DB4-48CC-A9B4-45C5A03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A46A-48CA-45FC-9F82-AE69B4D9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to store data of client username </a:t>
            </a:r>
          </a:p>
          <a:p>
            <a:r>
              <a:rPr lang="en-IN" dirty="0"/>
              <a:t>Use to store information of events.</a:t>
            </a:r>
          </a:p>
        </p:txBody>
      </p:sp>
    </p:spTree>
    <p:extLst>
      <p:ext uri="{BB962C8B-B14F-4D97-AF65-F5344CB8AC3E}">
        <p14:creationId xmlns:p14="http://schemas.microsoft.com/office/powerpoint/2010/main" val="107980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4482C-52C5-401F-BB0B-94566338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D595B-F9BB-418F-99A7-85F1FFB2578C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Step 1: Create a Codechef account using loginID and Password(Google , facebook and git authentication are currently not acceptable in the app).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Step 2: Login to Our app using your credentials.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574CA-8D92-4D28-A20E-C79B83F7F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47"/>
          <a:stretch/>
        </p:blipFill>
        <p:spPr>
          <a:xfrm>
            <a:off x="6749547" y="643467"/>
            <a:ext cx="3330228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7624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443EB-5E2A-48CF-8C92-4BA07A22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84408-E889-406E-8DB2-1E1CEAC00E0E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Step 3 : Allow your profile values like name , email , college and submission. Currently our app wants only your username only.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6D738-9D3C-4FF1-97E2-922C59192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47"/>
          <a:stretch/>
        </p:blipFill>
        <p:spPr>
          <a:xfrm>
            <a:off x="6749547" y="643467"/>
            <a:ext cx="3330228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278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3E205-EBC3-4C9C-9B38-212B1380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4A4E6-08B3-4C30-B3D6-5DB27011F80E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Step 4 : Now your are at the Contest Home Page.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Here you can view all contest list.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A small </a:t>
            </a:r>
            <a:r>
              <a:rPr lang="en-US" sz="1600" dirty="0" err="1">
                <a:solidFill>
                  <a:srgbClr val="FFFFFF"/>
                </a:solidFill>
              </a:rPr>
              <a:t>colour</a:t>
            </a:r>
            <a:r>
              <a:rPr lang="en-US" sz="1600" dirty="0">
                <a:solidFill>
                  <a:srgbClr val="FFFFFF"/>
                </a:solidFill>
              </a:rPr>
              <a:t> indicator is present on every contest part which indicate contest status.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Red : Upcoming Contests and Challenges.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Green : Current Contest ongoing.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Black : Previous contests.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744AF-9F35-405C-9F3C-C52D7050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30" y="643467"/>
            <a:ext cx="329526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62074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B888-1B58-4FED-831C-29751F7B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B1B3F-29E3-40EC-90BD-FAFA933E5459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Step 5 : There is a search bar on top of contest page where you can search and get information of particular contest.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64E95-C99C-413A-B34A-506E199FC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30" y="643467"/>
            <a:ext cx="329526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6640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63DCF-2DE9-4C6A-A7DA-BCD4B07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0B446-CC83-45F0-84A1-5281EF3A3D5F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Step 6 : Onclicking the contest you can get the detail of the it and if you want the notification you can click on the bell icon on top.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7CD88-336E-4017-B9C1-081D5BCA4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30" y="643467"/>
            <a:ext cx="329526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91718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759B-04EF-4CF3-8D7B-CEF76649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Instructions/functionality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C67C6-F107-47D5-A23B-CBFFF125C560}"/>
              </a:ext>
            </a:extLst>
          </p:cNvPr>
          <p:cNvSpPr txBox="1"/>
          <p:nvPr/>
        </p:nvSpPr>
        <p:spPr>
          <a:xfrm>
            <a:off x="402085" y="2508682"/>
            <a:ext cx="1105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7 : On institution tab you can search ranking of coder by country and institution.</a:t>
            </a:r>
          </a:p>
        </p:txBody>
      </p:sp>
    </p:spTree>
    <p:extLst>
      <p:ext uri="{BB962C8B-B14F-4D97-AF65-F5344CB8AC3E}">
        <p14:creationId xmlns:p14="http://schemas.microsoft.com/office/powerpoint/2010/main" val="14212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7EE48-1660-4AA2-9844-6DCC687F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Instructions/functionality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86B4-D4B8-4722-9D3C-250D32D2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Step 8 :On problems tab you can view the problem by easy , medium and hard tags.</a:t>
            </a: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C0F10-C885-420B-BB99-13567E9B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30" y="643467"/>
            <a:ext cx="329526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031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566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2</vt:lpstr>
      <vt:lpstr>Quotable</vt:lpstr>
      <vt:lpstr>Epilux The more you see the more you learn.</vt:lpstr>
      <vt:lpstr>App Introduction</vt:lpstr>
      <vt:lpstr>Instructions/functionality</vt:lpstr>
      <vt:lpstr>Instructions/functionality</vt:lpstr>
      <vt:lpstr>Instructions/functionality</vt:lpstr>
      <vt:lpstr>Instructions/functionality</vt:lpstr>
      <vt:lpstr>Instructions/functionality</vt:lpstr>
      <vt:lpstr>Instructions/functionality</vt:lpstr>
      <vt:lpstr>Instructions/functionality</vt:lpstr>
      <vt:lpstr>Instructions/functionality</vt:lpstr>
      <vt:lpstr>Instructions/functionality</vt:lpstr>
      <vt:lpstr>App Features</vt:lpstr>
      <vt:lpstr>Screen Shots</vt:lpstr>
      <vt:lpstr>Screen Shots</vt:lpstr>
      <vt:lpstr>Screen shots</vt:lpstr>
      <vt:lpstr>App Architecture</vt:lpstr>
      <vt:lpstr>PowerPoint Presentation</vt:lpstr>
      <vt:lpstr>App Architecture</vt:lpstr>
      <vt:lpstr>PowerPoint Presentation</vt:lpstr>
      <vt:lpstr>Alibaba Services</vt:lpstr>
      <vt:lpstr>Alibaba Elastic Computing Server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Epilux The more you see the more you learn.</dc:title>
  <dc:creator>Amit Tiwari</dc:creator>
  <cp:lastModifiedBy>Amit Tiwari</cp:lastModifiedBy>
  <cp:revision>9</cp:revision>
  <dcterms:created xsi:type="dcterms:W3CDTF">2018-09-17T11:46:07Z</dcterms:created>
  <dcterms:modified xsi:type="dcterms:W3CDTF">2018-09-19T15:36:32Z</dcterms:modified>
</cp:coreProperties>
</file>