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9160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5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E27DFB-60A0-48D7-AE45-3799472F93AC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D63D195-A604-4EAF-ABA2-8DCF1FFF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EFEFFE-0329-721D-1304-08A05957B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M</a:t>
            </a:r>
            <a:r>
              <a:rPr lang="el-GR" b="0" i="0" dirty="0" err="1">
                <a:effectLst/>
                <a:latin typeface="-apple-system"/>
              </a:rPr>
              <a:t>ockup</a:t>
            </a:r>
            <a:r>
              <a:rPr lang="el-GR" b="0" i="0" dirty="0">
                <a:effectLst/>
                <a:latin typeface="-apple-system"/>
              </a:rPr>
              <a:t> </a:t>
            </a:r>
            <a:r>
              <a:rPr lang="el-GR" b="0" i="0" dirty="0" err="1">
                <a:effectLst/>
                <a:latin typeface="-apple-system"/>
              </a:rPr>
              <a:t>tool</a:t>
            </a:r>
            <a:r>
              <a:rPr lang="en-US" b="0" i="0" dirty="0">
                <a:effectLst/>
                <a:latin typeface="-apple-system"/>
              </a:rPr>
              <a:t>s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3D267A9-503D-0438-86C0-8C76CF915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between 10 Best App Mockup Tools, what is best to use.</a:t>
            </a:r>
          </a:p>
        </p:txBody>
      </p:sp>
    </p:spTree>
    <p:extLst>
      <p:ext uri="{BB962C8B-B14F-4D97-AF65-F5344CB8AC3E}">
        <p14:creationId xmlns:p14="http://schemas.microsoft.com/office/powerpoint/2010/main" val="8898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>
            <a:normAutofit/>
          </a:bodyPr>
          <a:lstStyle/>
          <a:p>
            <a:r>
              <a:rPr lang="el-GR" b="1" i="0" dirty="0">
                <a:solidFill>
                  <a:srgbClr val="000000"/>
                </a:solidFill>
                <a:effectLst/>
                <a:latin typeface="Spartan"/>
              </a:rPr>
              <a:t>9.</a:t>
            </a:r>
            <a:r>
              <a:rPr lang="en-US" b="1" i="0" dirty="0">
                <a:solidFill>
                  <a:srgbClr val="111827"/>
                </a:solidFill>
                <a:effectLst/>
                <a:latin typeface="proxima-nova"/>
              </a:rPr>
              <a:t>  Balsamiq </a:t>
            </a:r>
            <a:endParaRPr lang="en-US" b="1" i="0" dirty="0">
              <a:solidFill>
                <a:srgbClr val="000000"/>
              </a:solidFill>
              <a:effectLst/>
              <a:latin typeface="Spartan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80877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Balsamiq is the perfect tool between sketching on paper and Sketch (the UI designing tool)</a:t>
            </a:r>
            <a:r>
              <a:rPr lang="el-GR" sz="1400" b="0" i="0" dirty="0">
                <a:solidFill>
                  <a:srgbClr val="000000"/>
                </a:solidFill>
                <a:effectLst/>
                <a:latin typeface="Spartan"/>
              </a:rPr>
              <a:t>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 It is actually meant for “Rapid Prototyping” which means too much feature would be redundant.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767" y="2509046"/>
            <a:ext cx="7714254" cy="4339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2999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Rapid Prototyping with cool components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Cool shortcuts and other feature to quickly create wireframes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Clickable PDFs export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Online/Cloud version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Better collaboration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Better integration with other tools like </a:t>
            </a:r>
            <a:r>
              <a:rPr lang="en-US" sz="1200" b="0" i="0" dirty="0" err="1">
                <a:solidFill>
                  <a:srgbClr val="282829"/>
                </a:solidFill>
                <a:effectLst/>
                <a:latin typeface="-apple-system"/>
              </a:rPr>
              <a:t>InvisionApp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US" sz="1200" b="0" i="0" dirty="0" err="1">
                <a:solidFill>
                  <a:srgbClr val="282829"/>
                </a:solidFill>
                <a:effectLst/>
                <a:latin typeface="-apple-system"/>
              </a:rPr>
              <a:t>etc</a:t>
            </a:r>
            <a:endParaRPr lang="en-US" sz="12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82829"/>
                </a:solidFill>
                <a:effectLst/>
                <a:latin typeface="-apple-system"/>
              </a:rPr>
              <a:t>Tends to get slow when the wireframes are complex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20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Spartan"/>
              </a:rPr>
              <a:t>10</a:t>
            </a:r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. Origami Studio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80877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Facebook built this prototyping tool, with a full-screen presentation view. It supports sketch integration in the project.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1771" y="2174348"/>
            <a:ext cx="7489372" cy="4683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2999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Import photoshop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Comment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Free to use.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Can't build anything beyond micro-designs.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The functional view of the page unavailable.</a:t>
            </a:r>
          </a:p>
          <a:p>
            <a:br>
              <a:rPr lang="en-US" sz="1200" dirty="0"/>
            </a:b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38964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227DBA-1849-1DB3-9884-9FE73A08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0" y="91441"/>
            <a:ext cx="9692640" cy="29404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Summary</a:t>
            </a: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C9FA6721-80D8-8212-4CF7-3A7C038C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4517"/>
              </p:ext>
            </p:extLst>
          </p:nvPr>
        </p:nvGraphicFramePr>
        <p:xfrm>
          <a:off x="130629" y="385482"/>
          <a:ext cx="11025048" cy="625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56">
                  <a:extLst>
                    <a:ext uri="{9D8B030D-6E8A-4147-A177-3AD203B41FA5}">
                      <a16:colId xmlns:a16="http://schemas.microsoft.com/office/drawing/2014/main" val="4096197235"/>
                    </a:ext>
                  </a:extLst>
                </a:gridCol>
                <a:gridCol w="1154899">
                  <a:extLst>
                    <a:ext uri="{9D8B030D-6E8A-4147-A177-3AD203B41FA5}">
                      <a16:colId xmlns:a16="http://schemas.microsoft.com/office/drawing/2014/main" val="782497643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101887105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2538952117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3206763344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598521355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3495351642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3496308889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1622982413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1575899694"/>
                    </a:ext>
                  </a:extLst>
                </a:gridCol>
                <a:gridCol w="1002277">
                  <a:extLst>
                    <a:ext uri="{9D8B030D-6E8A-4147-A177-3AD203B41FA5}">
                      <a16:colId xmlns:a16="http://schemas.microsoft.com/office/drawing/2014/main" val="2761159832"/>
                    </a:ext>
                  </a:extLst>
                </a:gridCol>
              </a:tblGrid>
              <a:tr h="8645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err="1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Wondershare</a:t>
                      </a:r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 </a:t>
                      </a:r>
                      <a:r>
                        <a:rPr lang="en-US" sz="1100" b="1" i="0" dirty="0" err="1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Mockitt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effectLst/>
                          <a:latin typeface="Spartan"/>
                          <a:ea typeface="+mn-ea"/>
                          <a:cs typeface="+mn-cs"/>
                        </a:rPr>
                        <a:t>Adobe XD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err="1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Mockplus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Fluid UI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Marvel App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err="1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HotGloo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err="1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InVision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Proto.io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proxima-nova"/>
                        </a:rPr>
                        <a:t>Balsamiq 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effectLst/>
                          <a:latin typeface="Spartan"/>
                        </a:rPr>
                        <a:t>Origami Studio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effectLst/>
                        <a:latin typeface="Spartan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56783"/>
                  </a:ext>
                </a:extLst>
              </a:tr>
              <a:tr h="31405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Free and easy to use.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Drag and drop interface.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Make mockups for iPad, Mac, Windows, Smart Watch, TV, and so on.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Inspect codes and "hand-off mode.«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Build-in widget/icon library and templates.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Multiple wireframes and a massive visual interface library.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Real-time co-editing facility across teams.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Many enterprise solutions, project, and team management authorization levels with access controls.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 few free sets of services.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Create visual interfaces and wireframes.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Multiple levels of detailing can be achieved.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Create visual mockups quickly.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Real-time co-editing features.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Interactive prototypes.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Multiple device previews.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Cloud access.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Prototype in high and low fidelity.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Create prototypes without code.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Feedback is centralized across teams.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Create scalable designs.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 full-stack tool.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Interactive wireframing tool.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Freelancer friendly.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Relatively affordable and cheaper than others.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Strong community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Fine detailing options.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Free for 15 days.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Advanced animations support.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Developer and programmer collaboration support.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Rapid Prototyping with cool components</a:t>
                      </a:r>
                      <a:endParaRPr lang="el-GR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Cool shortcuts and other feature to quickly create wireframes</a:t>
                      </a:r>
                      <a:endParaRPr lang="el-GR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Clickable PDFs export</a:t>
                      </a:r>
                      <a:endParaRPr lang="el-GR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Online/Cloud version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Import photoshop elements.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Comment features.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Free to use.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62070"/>
                  </a:ext>
                </a:extLst>
              </a:tr>
              <a:tr h="18896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partan"/>
                          <a:ea typeface="+mn-ea"/>
                          <a:cs typeface="+mn-cs"/>
                        </a:rPr>
                        <a:t>None to mention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 limited 2 GB cloud storage.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Access to every feature is not free.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Difficult for users who aren't familiar with the Adobe ecosystem.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Enterprise solutions are expensive compared to other mockup apps free for use.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Remote collaboration features lag occasionally.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Navigation is not user-friendly.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Pricing is expensive compared to other available options.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Confusing screen-navigation.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No animation support.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No comment feedback option.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Limited elements library.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Sharing design with clients is difficult.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No advanced features like animation in the free version.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All features are unavailable on a free trial.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It's a web-based tool only.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Project navigation absent.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Better collaboration</a:t>
                      </a:r>
                      <a:endParaRPr lang="el-GR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Better integration with other tools like </a:t>
                      </a:r>
                      <a:r>
                        <a:rPr lang="en-US" sz="800" b="0" i="0" dirty="0" err="1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InvisionApp</a:t>
                      </a: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etc</a:t>
                      </a:r>
                      <a:endParaRPr lang="el-GR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282829"/>
                        </a:solidFill>
                        <a:effectLst/>
                        <a:latin typeface="-apple-system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282829"/>
                          </a:solidFill>
                          <a:effectLst/>
                          <a:latin typeface="-apple-system"/>
                        </a:rPr>
                        <a:t>Tends to get slow when the wireframes are complex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Can't build anything beyond micro-designs.</a:t>
                      </a:r>
                      <a:endParaRPr lang="el-GR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partan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The functional view of the page unavailable</a:t>
                      </a:r>
                      <a:r>
                        <a:rPr lang="el-GR" sz="800" b="0" i="0" dirty="0">
                          <a:solidFill>
                            <a:srgbClr val="000000"/>
                          </a:solidFill>
                          <a:effectLst/>
                          <a:latin typeface="Spartan"/>
                        </a:rPr>
                        <a:t>.</a:t>
                      </a:r>
                      <a:endParaRPr lang="en-US" sz="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6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61D6B0-9CD0-3658-828C-107F0425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5" y="139337"/>
            <a:ext cx="10771632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B2A32CD-A0FE-BD37-5724-BA667DCD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181" y="2812869"/>
            <a:ext cx="8143385" cy="966652"/>
          </a:xfrm>
        </p:spPr>
        <p:txBody>
          <a:bodyPr/>
          <a:lstStyle/>
          <a:p>
            <a:r>
              <a:rPr lang="en-US" dirty="0"/>
              <a:t>Based on our needs and the simplicity of our project, we decided to use Balsamiq tool. As we said, it is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artan"/>
              </a:rPr>
              <a:t>meant for “Rapid Prototyping” and </a:t>
            </a:r>
            <a:r>
              <a:rPr lang="en-US" dirty="0">
                <a:solidFill>
                  <a:srgbClr val="000000"/>
                </a:solidFill>
                <a:latin typeface="Spartan"/>
              </a:rPr>
              <a:t>it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artan"/>
              </a:rPr>
              <a:t>covers perfectly the simple features we want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132556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1.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partan"/>
              </a:rPr>
              <a:t>Wondershare</a:t>
            </a:r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partan"/>
              </a:rPr>
              <a:t>Mockitt</a:t>
            </a:r>
            <a:br>
              <a:rPr lang="en-US" b="1" i="0" dirty="0">
                <a:solidFill>
                  <a:srgbClr val="000000"/>
                </a:solidFill>
                <a:effectLst/>
                <a:latin typeface="Spartan"/>
              </a:rPr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769601" cy="609600"/>
          </a:xfrm>
        </p:spPr>
        <p:txBody>
          <a:bodyPr>
            <a:norm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Spartan"/>
              </a:rPr>
              <a:t>Wondershare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Spartan"/>
              </a:rPr>
              <a:t>Mockitt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 is an industry-leading design prototype and wireframe tool. With this free mockup app, you can make designs faster. It has an exhaustive library of widgets and icons and more.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10" y="3175000"/>
            <a:ext cx="6660573" cy="368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6" y="3175000"/>
            <a:ext cx="386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Free and easy to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Drag and drop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Make mockups for iPad, Mac, Windows, Smart Watch, TV, and so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Inspect codes and "hand-off mode."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Build-in widget/icon library and templates.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Multiple wireframes and a massive visual interface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Real-time co-editing facility across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Many enterprise solutions, project, and team management authorization levels with access controls.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None to mention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2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2. Adobe XD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1"/>
            <a:ext cx="10769601" cy="808039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dirty="0">
                <a:solidFill>
                  <a:srgbClr val="000000"/>
                </a:solidFill>
                <a:latin typeface="Spartan"/>
              </a:rPr>
              <a:t>Adobe is also a helpful mobile app mockup tool. Adobe is also a reliable free app mockup tool after </a:t>
            </a:r>
            <a:r>
              <a:rPr lang="en-US" sz="1400" dirty="0" err="1">
                <a:solidFill>
                  <a:srgbClr val="000000"/>
                </a:solidFill>
                <a:latin typeface="Spartan"/>
              </a:rPr>
              <a:t>Wondershare</a:t>
            </a:r>
            <a:r>
              <a:rPr lang="en-US" sz="1400" dirty="0">
                <a:solidFill>
                  <a:srgbClr val="000000"/>
                </a:solidFill>
                <a:latin typeface="Spart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Spartan"/>
              </a:rPr>
              <a:t>Mockitt</a:t>
            </a:r>
            <a:r>
              <a:rPr lang="en-US" sz="1400" dirty="0">
                <a:solidFill>
                  <a:srgbClr val="000000"/>
                </a:solidFill>
                <a:latin typeface="Spartan"/>
              </a:rPr>
              <a:t>. You can create websites, apps, video games, and voice-controlled mobile app mockups.</a:t>
            </a:r>
            <a:r>
              <a:rPr lang="el-GR" sz="1400" dirty="0">
                <a:solidFill>
                  <a:srgbClr val="000000"/>
                </a:solidFill>
                <a:latin typeface="Spart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Spartan"/>
              </a:rPr>
              <a:t>There are a lot of free icons in the library. However, to find the cream of the crop, you might have to shed more than 10 dollars monthly.</a:t>
            </a:r>
          </a:p>
          <a:p>
            <a:endParaRPr lang="el-GR" sz="2200" dirty="0">
              <a:solidFill>
                <a:srgbClr val="000000"/>
              </a:solidFill>
              <a:latin typeface="Spartan"/>
            </a:endParaRPr>
          </a:p>
          <a:p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1924" y="2499360"/>
            <a:ext cx="6810376" cy="435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6" y="3175000"/>
            <a:ext cx="40533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 few free sets of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Create visual interfaces and wireframes.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Multiple levels of detailing can be achieved.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 limited 2 GB cloud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Access to every feature is not free.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Difficult for users who aren't familiar with the Adobe ecosystem.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31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3.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partan"/>
              </a:rPr>
              <a:t>Mockplus</a:t>
            </a:r>
            <a:endParaRPr lang="en-US" b="1" i="0" dirty="0">
              <a:solidFill>
                <a:srgbClr val="000000"/>
              </a:solidFill>
              <a:effectLst/>
              <a:latin typeface="Spartan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1"/>
            <a:ext cx="10769601" cy="808039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dirty="0">
                <a:solidFill>
                  <a:srgbClr val="000000"/>
                </a:solidFill>
                <a:latin typeface="Spartan"/>
              </a:rPr>
              <a:t>With </a:t>
            </a:r>
            <a:r>
              <a:rPr lang="en-US" sz="1400" dirty="0" err="1">
                <a:solidFill>
                  <a:srgbClr val="000000"/>
                </a:solidFill>
                <a:latin typeface="Spartan"/>
              </a:rPr>
              <a:t>Mockplus</a:t>
            </a:r>
            <a:r>
              <a:rPr lang="en-US" sz="1400" dirty="0">
                <a:solidFill>
                  <a:srgbClr val="000000"/>
                </a:solidFill>
                <a:latin typeface="Spartan"/>
              </a:rPr>
              <a:t>, designers can get access to more than 300 icons. Moreover, one can check their app mockup for free.</a:t>
            </a:r>
            <a:endParaRPr lang="el-GR" sz="2200" dirty="0">
              <a:solidFill>
                <a:srgbClr val="000000"/>
              </a:solidFill>
              <a:latin typeface="Spartan"/>
            </a:endParaRPr>
          </a:p>
          <a:p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4946" y="2396090"/>
            <a:ext cx="7344229" cy="4406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3426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Create visual mockups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Real-time co-editing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Interactive prototypes.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Enterprise solutions are expensive compared to other mockup apps free for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Remote collaboration features lag occasionally.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4. Fluid UI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48909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Fluid UI is one of the many available mobile apps mockup tools. You can get access to create interactive prototypes.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4946" y="2478712"/>
            <a:ext cx="7344229" cy="4241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3426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Multiple device previews.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Cloud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Prototype in high and low fidelity.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Navigation is not user-friendly.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Pricing is expensive compared to other available options.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27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5. Marvel App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48909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Marvel is a free mockup app for mobile devices. It comes with intuitive design elements that also offer user testing features.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227" y="2127680"/>
            <a:ext cx="6704122" cy="4592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3426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Create prototypes without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Feedback is centralized across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Create scalable designs.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Confusing screen-navigation.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No animation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No comment feedback option.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4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6.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partan"/>
              </a:rPr>
              <a:t>HotGloo</a:t>
            </a:r>
            <a:endParaRPr lang="en-US" b="1" i="0" dirty="0">
              <a:solidFill>
                <a:srgbClr val="000000"/>
              </a:solidFill>
              <a:effectLst/>
              <a:latin typeface="Spartan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48909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 err="1">
                <a:solidFill>
                  <a:srgbClr val="000000"/>
                </a:solidFill>
                <a:effectLst/>
                <a:latin typeface="Spartan"/>
              </a:rPr>
              <a:t>HotGloo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 offers multiple tutorials to create free mockups app design. The user interface is easy and is mobile-friendly.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6853" y="2550878"/>
            <a:ext cx="7708496" cy="4307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2999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 full-stack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Interactive wireframing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Freelancer friendly.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Relatively affordable and cheaper than others.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Limited elements library.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13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7.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partan"/>
              </a:rPr>
              <a:t>InVision</a:t>
            </a:r>
            <a:endParaRPr lang="en-US" b="1" i="0" dirty="0">
              <a:solidFill>
                <a:srgbClr val="000000"/>
              </a:solidFill>
              <a:effectLst/>
              <a:latin typeface="Spartan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80877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 err="1">
                <a:solidFill>
                  <a:srgbClr val="000000"/>
                </a:solidFill>
                <a:effectLst/>
                <a:latin typeface="Spartan"/>
              </a:rPr>
              <a:t>InVision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 is on our list of mobile app mockup tools for its social platform. Brainstorming with other creators and exchanging ideas is easy here.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548" y="2499360"/>
            <a:ext cx="7748693" cy="435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2999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Strong community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Fine detailing options.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Sharing design with clients is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No advanced features like animation in the free version.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1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39F3D-23A9-04FB-A9FF-948A3A0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365760"/>
            <a:ext cx="10514246" cy="7228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partan"/>
              </a:rPr>
              <a:t>8. Proto.io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FB84A8-F8AE-3701-5264-C6511886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691322"/>
            <a:ext cx="10880877" cy="616450"/>
          </a:xfrm>
        </p:spPr>
        <p:txBody>
          <a:bodyPr>
            <a:normAutofit/>
          </a:bodyPr>
          <a:lstStyle/>
          <a:p>
            <a:pPr marL="0" indent="-342900" defTabSz="457200"/>
            <a:r>
              <a:rPr lang="en-US" sz="1400" b="0" i="0" dirty="0">
                <a:solidFill>
                  <a:srgbClr val="000000"/>
                </a:solidFill>
                <a:effectLst/>
                <a:latin typeface="Spartan"/>
              </a:rPr>
              <a:t>Proto.io lets users create high-fidelity prototypes. It allows users to create only mobile apps mockup.</a:t>
            </a:r>
            <a:endParaRPr lang="en-US" sz="1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E9B78DB-D11E-E4B8-61EF-05287B53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2548" y="2509046"/>
            <a:ext cx="7748693" cy="4339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43A9-26E3-9688-BDD3-5442B50F685D}"/>
              </a:ext>
            </a:extLst>
          </p:cNvPr>
          <p:cNvSpPr txBox="1"/>
          <p:nvPr/>
        </p:nvSpPr>
        <p:spPr>
          <a:xfrm>
            <a:off x="440267" y="3175000"/>
            <a:ext cx="299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Pros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Free for 15 days.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Advanced animations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Developer and programmer collaboration support.</a:t>
            </a:r>
            <a:endParaRPr lang="el-GR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Spartan"/>
              </a:rPr>
              <a:t>Cons</a:t>
            </a:r>
            <a:endParaRPr lang="en-US" sz="1200" b="0" i="0" dirty="0">
              <a:solidFill>
                <a:srgbClr val="000000"/>
              </a:solidFill>
              <a:effectLst/>
              <a:latin typeface="Spart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All features are unavailable on a free trial.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It's a web-based tool only.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partan"/>
              </a:rPr>
              <a:t>Project navigation absent.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25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Προβολή">
  <a:themeElements>
    <a:clrScheme name="Προβολή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Προβολή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Προβολή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TM03457515[[fn=Προβολή]]</Template>
  <TotalTime>766</TotalTime>
  <Words>1144</Words>
  <Application>Microsoft Office PowerPoint</Application>
  <PresentationFormat>Ευρεία οθόνη</PresentationFormat>
  <Paragraphs>221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Century Schoolbook</vt:lpstr>
      <vt:lpstr>proxima-nova</vt:lpstr>
      <vt:lpstr>Spartan</vt:lpstr>
      <vt:lpstr>Wingdings 2</vt:lpstr>
      <vt:lpstr>Προβολή</vt:lpstr>
      <vt:lpstr>Mockup tools</vt:lpstr>
      <vt:lpstr>1. Wondershare Mockitt </vt:lpstr>
      <vt:lpstr>2. Adobe XD</vt:lpstr>
      <vt:lpstr>3. Mockplus</vt:lpstr>
      <vt:lpstr>4. Fluid UI</vt:lpstr>
      <vt:lpstr>5. Marvel App</vt:lpstr>
      <vt:lpstr>6. HotGloo</vt:lpstr>
      <vt:lpstr>7. InVision</vt:lpstr>
      <vt:lpstr>8. Proto.io</vt:lpstr>
      <vt:lpstr>9.  Balsamiq </vt:lpstr>
      <vt:lpstr>10. Origami Studio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Vaggelis Kavalieros</dc:creator>
  <cp:lastModifiedBy>Vaggelis Kavalieros</cp:lastModifiedBy>
  <cp:revision>20</cp:revision>
  <dcterms:created xsi:type="dcterms:W3CDTF">2022-06-08T12:08:59Z</dcterms:created>
  <dcterms:modified xsi:type="dcterms:W3CDTF">2022-06-09T08:11:58Z</dcterms:modified>
</cp:coreProperties>
</file>