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862BB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3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49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3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4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B7A7-8C56-4482-AB53-A2D6DC582DC4}" type="datetimeFigureOut">
              <a:rPr lang="de-DE" smtClean="0"/>
              <a:t>01.03.2012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B8AB-18FD-4DCB-8023-D31666F8B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eck 80"/>
          <p:cNvSpPr/>
          <p:nvPr/>
        </p:nvSpPr>
        <p:spPr>
          <a:xfrm>
            <a:off x="5428472" y="1819275"/>
            <a:ext cx="3096403" cy="2400300"/>
          </a:xfrm>
          <a:prstGeom prst="rect">
            <a:avLst/>
          </a:prstGeom>
          <a:solidFill>
            <a:srgbClr val="38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3030452" y="1819275"/>
            <a:ext cx="2083695" cy="823912"/>
          </a:xfrm>
          <a:prstGeom prst="rect">
            <a:avLst/>
          </a:prstGeom>
          <a:solidFill>
            <a:srgbClr val="38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3030452" y="3215641"/>
            <a:ext cx="2083695" cy="1003933"/>
          </a:xfrm>
          <a:prstGeom prst="rect">
            <a:avLst/>
          </a:prstGeom>
          <a:solidFill>
            <a:srgbClr val="38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5" name="Rechteck 1064"/>
          <p:cNvSpPr/>
          <p:nvPr/>
        </p:nvSpPr>
        <p:spPr>
          <a:xfrm>
            <a:off x="1314449" y="1819275"/>
            <a:ext cx="1457325" cy="2400300"/>
          </a:xfrm>
          <a:prstGeom prst="rect">
            <a:avLst/>
          </a:prstGeom>
          <a:solidFill>
            <a:srgbClr val="38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268876" y="2041536"/>
            <a:ext cx="162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/>
                </a:solidFill>
              </a:rPr>
              <a:t>m</a:t>
            </a:r>
            <a:r>
              <a:rPr lang="de-DE" sz="1400" smtClean="0">
                <a:solidFill>
                  <a:schemeClr val="bg1"/>
                </a:solidFill>
              </a:rPr>
              <a:t>yPVLog.de/Log</a:t>
            </a:r>
            <a:r>
              <a:rPr lang="de-DE" sz="1600" smtClean="0">
                <a:solidFill>
                  <a:schemeClr val="bg1"/>
                </a:solidFill>
              </a:rPr>
              <a:t>/…</a:t>
            </a:r>
            <a:endParaRPr lang="de-DE" sz="1600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49" y="3387061"/>
            <a:ext cx="825902" cy="71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1716" y="2389425"/>
            <a:ext cx="891373" cy="131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Pfeil nach unten 77"/>
          <p:cNvSpPr/>
          <p:nvPr/>
        </p:nvSpPr>
        <p:spPr>
          <a:xfrm rot="16200000">
            <a:off x="2582682" y="3399021"/>
            <a:ext cx="333374" cy="1269632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Pfeil nach unten 78"/>
          <p:cNvSpPr/>
          <p:nvPr/>
        </p:nvSpPr>
        <p:spPr>
          <a:xfrm rot="10800000">
            <a:off x="4327256" y="2389425"/>
            <a:ext cx="333374" cy="969854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58" y="2939466"/>
            <a:ext cx="2541297" cy="111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5496" y="2173780"/>
            <a:ext cx="729987" cy="70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Pfeil nach unten 85"/>
          <p:cNvSpPr/>
          <p:nvPr/>
        </p:nvSpPr>
        <p:spPr>
          <a:xfrm rot="16200000">
            <a:off x="5132922" y="1865065"/>
            <a:ext cx="333374" cy="698993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1593506" y="1908666"/>
            <a:ext cx="932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smtClean="0">
                <a:solidFill>
                  <a:schemeClr val="bg1"/>
                </a:solidFill>
              </a:rPr>
              <a:t>Generator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125590" y="3334287"/>
            <a:ext cx="96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err="1" smtClean="0">
                <a:solidFill>
                  <a:schemeClr val="bg1"/>
                </a:solidFill>
              </a:rPr>
              <a:t>Thin</a:t>
            </a:r>
            <a:r>
              <a:rPr lang="de-DE" sz="1400" smtClean="0">
                <a:solidFill>
                  <a:schemeClr val="bg1"/>
                </a:solidFill>
              </a:rPr>
              <a:t> Client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74783" y="1842671"/>
            <a:ext cx="20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/>
                </a:solidFill>
              </a:rPr>
              <a:t>http://m</a:t>
            </a:r>
            <a:r>
              <a:rPr lang="de-DE" sz="1400" smtClean="0">
                <a:solidFill>
                  <a:schemeClr val="bg1"/>
                </a:solidFill>
              </a:rPr>
              <a:t>yPVLog.de/Plant/</a:t>
            </a:r>
            <a:endParaRPr lang="de-DE" sz="1600">
              <a:solidFill>
                <a:schemeClr val="bg1"/>
              </a:solidFill>
            </a:endParaRPr>
          </a:p>
        </p:txBody>
      </p:sp>
      <p:pic>
        <p:nvPicPr>
          <p:cNvPr id="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938" y="2173780"/>
            <a:ext cx="729987" cy="70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6346" y="2183304"/>
            <a:ext cx="729987" cy="70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52724" y="382484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14556" y="27447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de-DE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114147" y="200816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de-DE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de-DE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5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Epstein</dc:creator>
  <cp:lastModifiedBy>Patrick Epstein</cp:lastModifiedBy>
  <cp:revision>10</cp:revision>
  <dcterms:created xsi:type="dcterms:W3CDTF">2012-02-22T16:56:44Z</dcterms:created>
  <dcterms:modified xsi:type="dcterms:W3CDTF">2012-03-02T12:31:24Z</dcterms:modified>
</cp:coreProperties>
</file>