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6" r:id="rId4"/>
    <p:sldId id="257" r:id="rId5"/>
    <p:sldId id="259" r:id="rId6"/>
    <p:sldId id="265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913B-9421-4DD8-9DC6-B98538779B7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B95-8C1A-499F-8215-A596EEDF4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67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913B-9421-4DD8-9DC6-B98538779B7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B95-8C1A-499F-8215-A596EEDF4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69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913B-9421-4DD8-9DC6-B98538779B7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B95-8C1A-499F-8215-A596EEDF4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57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913B-9421-4DD8-9DC6-B98538779B7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B95-8C1A-499F-8215-A596EEDF4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77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913B-9421-4DD8-9DC6-B98538779B7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B95-8C1A-499F-8215-A596EEDF4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74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913B-9421-4DD8-9DC6-B98538779B7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B95-8C1A-499F-8215-A596EEDF4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81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913B-9421-4DD8-9DC6-B98538779B7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B95-8C1A-499F-8215-A596EEDF4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85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913B-9421-4DD8-9DC6-B98538779B7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B95-8C1A-499F-8215-A596EEDF4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74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913B-9421-4DD8-9DC6-B98538779B7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B95-8C1A-499F-8215-A596EEDF4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54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913B-9421-4DD8-9DC6-B98538779B7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B95-8C1A-499F-8215-A596EEDF4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45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913B-9421-4DD8-9DC6-B98538779B7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B95-8C1A-499F-8215-A596EEDF4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74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2913B-9421-4DD8-9DC6-B98538779B7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82B95-8C1A-499F-8215-A596EEDF4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48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GRPqeacJ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03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2" t="8724" r="35888" b="5564"/>
          <a:stretch/>
        </p:blipFill>
        <p:spPr>
          <a:xfrm>
            <a:off x="179512" y="332656"/>
            <a:ext cx="8712968" cy="6264696"/>
          </a:xfrm>
        </p:spPr>
      </p:pic>
    </p:spTree>
    <p:extLst>
      <p:ext uri="{BB962C8B-B14F-4D97-AF65-F5344CB8AC3E}">
        <p14:creationId xmlns:p14="http://schemas.microsoft.com/office/powerpoint/2010/main" val="94560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80919" cy="5811488"/>
          </a:xfrm>
        </p:spPr>
      </p:pic>
    </p:spTree>
    <p:extLst>
      <p:ext uri="{BB962C8B-B14F-4D97-AF65-F5344CB8AC3E}">
        <p14:creationId xmlns:p14="http://schemas.microsoft.com/office/powerpoint/2010/main" val="11221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1470025"/>
          </a:xfrm>
        </p:spPr>
        <p:txBody>
          <a:bodyPr/>
          <a:lstStyle/>
          <a:p>
            <a:r>
              <a:rPr lang="pt-BR" dirty="0" smtClean="0"/>
              <a:t>Transmissor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585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0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Receptor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16832"/>
            <a:ext cx="7632848" cy="4525963"/>
          </a:xfrm>
        </p:spPr>
      </p:pic>
    </p:spTree>
    <p:extLst>
      <p:ext uri="{BB962C8B-B14F-4D97-AF65-F5344CB8AC3E}">
        <p14:creationId xmlns:p14="http://schemas.microsoft.com/office/powerpoint/2010/main" val="207436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do Transmissor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0" t="17295" r="30337" b="15666"/>
          <a:stretch/>
        </p:blipFill>
        <p:spPr>
          <a:xfrm>
            <a:off x="0" y="1628800"/>
            <a:ext cx="4860032" cy="4752528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688751"/>
            <a:ext cx="4304547" cy="476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0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Código do receptor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0" t="18520" r="31413" b="8931"/>
          <a:stretch/>
        </p:blipFill>
        <p:spPr>
          <a:xfrm>
            <a:off x="179512" y="1772816"/>
            <a:ext cx="4391892" cy="468052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17" y="1700808"/>
            <a:ext cx="4448155" cy="50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1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hlinkClick r:id="rId2"/>
              </a:rPr>
              <a:t>https://www.youtube.com/watch?v=DGRPqeacJns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2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WINEXT SX1278 </a:t>
            </a:r>
            <a:r>
              <a:rPr lang="pt-BR" dirty="0" err="1"/>
              <a:t>LoRa</a:t>
            </a:r>
            <a:r>
              <a:rPr lang="pt-BR" dirty="0"/>
              <a:t> </a:t>
            </a:r>
            <a:r>
              <a:rPr lang="pt-BR" dirty="0" smtClean="0"/>
              <a:t>Module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4"/>
            <a:ext cx="7704856" cy="5184576"/>
          </a:xfrm>
        </p:spPr>
      </p:pic>
    </p:spTree>
    <p:extLst>
      <p:ext uri="{BB962C8B-B14F-4D97-AF65-F5344CB8AC3E}">
        <p14:creationId xmlns:p14="http://schemas.microsoft.com/office/powerpoint/2010/main" val="16648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052736"/>
            <a:ext cx="7943850" cy="4848795"/>
          </a:xfrm>
        </p:spPr>
      </p:pic>
    </p:spTree>
    <p:extLst>
      <p:ext uri="{BB962C8B-B14F-4D97-AF65-F5344CB8AC3E}">
        <p14:creationId xmlns:p14="http://schemas.microsoft.com/office/powerpoint/2010/main" val="62288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</Words>
  <Application>Microsoft Office PowerPoint</Application>
  <PresentationFormat>Apresentação na tela (4:3)</PresentationFormat>
  <Paragraphs>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Apresentação do PowerPoint</vt:lpstr>
      <vt:lpstr>Transmissor</vt:lpstr>
      <vt:lpstr>Receptor</vt:lpstr>
      <vt:lpstr>Código do Transmissor</vt:lpstr>
      <vt:lpstr>Código do receptor</vt:lpstr>
      <vt:lpstr>https://www.youtube.com/watch?v=DGRPqeacJns</vt:lpstr>
      <vt:lpstr>WINEXT SX1278 LoRa Module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Glênio Simião</dc:creator>
  <cp:lastModifiedBy>Glênio Simião</cp:lastModifiedBy>
  <cp:revision>5</cp:revision>
  <dcterms:created xsi:type="dcterms:W3CDTF">2018-10-07T18:02:42Z</dcterms:created>
  <dcterms:modified xsi:type="dcterms:W3CDTF">2018-10-07T18:38:21Z</dcterms:modified>
</cp:coreProperties>
</file>