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Lato"/>
      <p:regular r:id="rId22"/>
      <p:bold r:id="rId23"/>
      <p:italic r:id="rId24"/>
      <p:boldItalic r:id="rId25"/>
    </p:embeddedFont>
    <p:embeddedFont>
      <p:font typeface="Anaheim"/>
      <p:regular r:id="rId26"/>
    </p:embeddedFont>
    <p:embeddedFont>
      <p:font typeface="Outfit"/>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Lato-regular.fntdata"/><Relationship Id="rId21" Type="http://schemas.openxmlformats.org/officeDocument/2006/relationships/slide" Target="slides/slide16.xml"/><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naheim-regular.fntdata"/><Relationship Id="rId25" Type="http://schemas.openxmlformats.org/officeDocument/2006/relationships/font" Target="fonts/Lato-boldItalic.fntdata"/><Relationship Id="rId28" Type="http://schemas.openxmlformats.org/officeDocument/2006/relationships/font" Target="fonts/Outfit-bold.fntdata"/><Relationship Id="rId27" Type="http://schemas.openxmlformats.org/officeDocument/2006/relationships/font" Target="fonts/Outfit-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2" name="Shape 3202"/>
        <p:cNvGrpSpPr/>
        <p:nvPr/>
      </p:nvGrpSpPr>
      <p:grpSpPr>
        <a:xfrm>
          <a:off x="0" y="0"/>
          <a:ext cx="0" cy="0"/>
          <a:chOff x="0" y="0"/>
          <a:chExt cx="0" cy="0"/>
        </a:xfrm>
      </p:grpSpPr>
      <p:sp>
        <p:nvSpPr>
          <p:cNvPr id="3203" name="Google Shape;3203;g1ea854fff1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4" name="Google Shape;3204;g1ea854fff1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1" name="Shape 3371"/>
        <p:cNvGrpSpPr/>
        <p:nvPr/>
      </p:nvGrpSpPr>
      <p:grpSpPr>
        <a:xfrm>
          <a:off x="0" y="0"/>
          <a:ext cx="0" cy="0"/>
          <a:chOff x="0" y="0"/>
          <a:chExt cx="0" cy="0"/>
        </a:xfrm>
      </p:grpSpPr>
      <p:sp>
        <p:nvSpPr>
          <p:cNvPr id="3372" name="Google Shape;3372;g2b013c22cea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3" name="Google Shape;3373;g2b013c22cea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7" name="Shape 3377"/>
        <p:cNvGrpSpPr/>
        <p:nvPr/>
      </p:nvGrpSpPr>
      <p:grpSpPr>
        <a:xfrm>
          <a:off x="0" y="0"/>
          <a:ext cx="0" cy="0"/>
          <a:chOff x="0" y="0"/>
          <a:chExt cx="0" cy="0"/>
        </a:xfrm>
      </p:grpSpPr>
      <p:sp>
        <p:nvSpPr>
          <p:cNvPr id="3378" name="Google Shape;3378;g2b013c22cea_7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9" name="Google Shape;3379;g2b013c22cea_7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3" name="Shape 3383"/>
        <p:cNvGrpSpPr/>
        <p:nvPr/>
      </p:nvGrpSpPr>
      <p:grpSpPr>
        <a:xfrm>
          <a:off x="0" y="0"/>
          <a:ext cx="0" cy="0"/>
          <a:chOff x="0" y="0"/>
          <a:chExt cx="0" cy="0"/>
        </a:xfrm>
      </p:grpSpPr>
      <p:sp>
        <p:nvSpPr>
          <p:cNvPr id="3384" name="Google Shape;3384;g2b013c22cea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5" name="Google Shape;3385;g2b013c22cea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9" name="Shape 3389"/>
        <p:cNvGrpSpPr/>
        <p:nvPr/>
      </p:nvGrpSpPr>
      <p:grpSpPr>
        <a:xfrm>
          <a:off x="0" y="0"/>
          <a:ext cx="0" cy="0"/>
          <a:chOff x="0" y="0"/>
          <a:chExt cx="0" cy="0"/>
        </a:xfrm>
      </p:grpSpPr>
      <p:sp>
        <p:nvSpPr>
          <p:cNvPr id="3390" name="Google Shape;3390;g2b013c22cea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1" name="Google Shape;3391;g2b013c22cea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5" name="Shape 3395"/>
        <p:cNvGrpSpPr/>
        <p:nvPr/>
      </p:nvGrpSpPr>
      <p:grpSpPr>
        <a:xfrm>
          <a:off x="0" y="0"/>
          <a:ext cx="0" cy="0"/>
          <a:chOff x="0" y="0"/>
          <a:chExt cx="0" cy="0"/>
        </a:xfrm>
      </p:grpSpPr>
      <p:sp>
        <p:nvSpPr>
          <p:cNvPr id="3396" name="Google Shape;3396;g2b013c22cea_7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7" name="Google Shape;3397;g2b013c22cea_7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1" name="Shape 3401"/>
        <p:cNvGrpSpPr/>
        <p:nvPr/>
      </p:nvGrpSpPr>
      <p:grpSpPr>
        <a:xfrm>
          <a:off x="0" y="0"/>
          <a:ext cx="0" cy="0"/>
          <a:chOff x="0" y="0"/>
          <a:chExt cx="0" cy="0"/>
        </a:xfrm>
      </p:grpSpPr>
      <p:sp>
        <p:nvSpPr>
          <p:cNvPr id="3402" name="Google Shape;3402;g2b013c22cea_7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3" name="Google Shape;3403;g2b013c22cea_7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9" name="Shape 3409"/>
        <p:cNvGrpSpPr/>
        <p:nvPr/>
      </p:nvGrpSpPr>
      <p:grpSpPr>
        <a:xfrm>
          <a:off x="0" y="0"/>
          <a:ext cx="0" cy="0"/>
          <a:chOff x="0" y="0"/>
          <a:chExt cx="0" cy="0"/>
        </a:xfrm>
      </p:grpSpPr>
      <p:sp>
        <p:nvSpPr>
          <p:cNvPr id="3410" name="Google Shape;3410;g2b013c22cea_7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1" name="Google Shape;3411;g2b013c22cea_7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9" name="Shape 3289"/>
        <p:cNvGrpSpPr/>
        <p:nvPr/>
      </p:nvGrpSpPr>
      <p:grpSpPr>
        <a:xfrm>
          <a:off x="0" y="0"/>
          <a:ext cx="0" cy="0"/>
          <a:chOff x="0" y="0"/>
          <a:chExt cx="0" cy="0"/>
        </a:xfrm>
      </p:grpSpPr>
      <p:sp>
        <p:nvSpPr>
          <p:cNvPr id="3290" name="Google Shape;3290;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1" name="Google Shape;3291;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7" name="Shape 3307"/>
        <p:cNvGrpSpPr/>
        <p:nvPr/>
      </p:nvGrpSpPr>
      <p:grpSpPr>
        <a:xfrm>
          <a:off x="0" y="0"/>
          <a:ext cx="0" cy="0"/>
          <a:chOff x="0" y="0"/>
          <a:chExt cx="0" cy="0"/>
        </a:xfrm>
      </p:grpSpPr>
      <p:sp>
        <p:nvSpPr>
          <p:cNvPr id="3308" name="Google Shape;3308;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9" name="Google Shape;3309;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3" name="Shape 3313"/>
        <p:cNvGrpSpPr/>
        <p:nvPr/>
      </p:nvGrpSpPr>
      <p:grpSpPr>
        <a:xfrm>
          <a:off x="0" y="0"/>
          <a:ext cx="0" cy="0"/>
          <a:chOff x="0" y="0"/>
          <a:chExt cx="0" cy="0"/>
        </a:xfrm>
      </p:grpSpPr>
      <p:sp>
        <p:nvSpPr>
          <p:cNvPr id="3314" name="Google Shape;3314;g265512a90a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5" name="Google Shape;3315;g265512a90a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5" name="Shape 3325"/>
        <p:cNvGrpSpPr/>
        <p:nvPr/>
      </p:nvGrpSpPr>
      <p:grpSpPr>
        <a:xfrm>
          <a:off x="0" y="0"/>
          <a:ext cx="0" cy="0"/>
          <a:chOff x="0" y="0"/>
          <a:chExt cx="0" cy="0"/>
        </a:xfrm>
      </p:grpSpPr>
      <p:sp>
        <p:nvSpPr>
          <p:cNvPr id="3326" name="Google Shape;3326;g265512a90a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7" name="Google Shape;3327;g265512a90a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7" name="Shape 3337"/>
        <p:cNvGrpSpPr/>
        <p:nvPr/>
      </p:nvGrpSpPr>
      <p:grpSpPr>
        <a:xfrm>
          <a:off x="0" y="0"/>
          <a:ext cx="0" cy="0"/>
          <a:chOff x="0" y="0"/>
          <a:chExt cx="0" cy="0"/>
        </a:xfrm>
      </p:grpSpPr>
      <p:sp>
        <p:nvSpPr>
          <p:cNvPr id="3338" name="Google Shape;3338;g265512a90a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9" name="Google Shape;3339;g265512a90a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8" name="Shape 3348"/>
        <p:cNvGrpSpPr/>
        <p:nvPr/>
      </p:nvGrpSpPr>
      <p:grpSpPr>
        <a:xfrm>
          <a:off x="0" y="0"/>
          <a:ext cx="0" cy="0"/>
          <a:chOff x="0" y="0"/>
          <a:chExt cx="0" cy="0"/>
        </a:xfrm>
      </p:grpSpPr>
      <p:sp>
        <p:nvSpPr>
          <p:cNvPr id="3349" name="Google Shape;3349;g265512a90a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0" name="Google Shape;3350;g265512a90a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4" name="Shape 3354"/>
        <p:cNvGrpSpPr/>
        <p:nvPr/>
      </p:nvGrpSpPr>
      <p:grpSpPr>
        <a:xfrm>
          <a:off x="0" y="0"/>
          <a:ext cx="0" cy="0"/>
          <a:chOff x="0" y="0"/>
          <a:chExt cx="0" cy="0"/>
        </a:xfrm>
      </p:grpSpPr>
      <p:sp>
        <p:nvSpPr>
          <p:cNvPr id="3355" name="Google Shape;3355;g265512a90a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6" name="Google Shape;3356;g265512a90a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5" name="Shape 3365"/>
        <p:cNvGrpSpPr/>
        <p:nvPr/>
      </p:nvGrpSpPr>
      <p:grpSpPr>
        <a:xfrm>
          <a:off x="0" y="0"/>
          <a:ext cx="0" cy="0"/>
          <a:chOff x="0" y="0"/>
          <a:chExt cx="0" cy="0"/>
        </a:xfrm>
      </p:grpSpPr>
      <p:sp>
        <p:nvSpPr>
          <p:cNvPr id="3366" name="Google Shape;3366;g2b013c22ce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7" name="Google Shape;3367;g2b013c22ce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612200" y="1074300"/>
            <a:ext cx="5919600" cy="21243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191919"/>
              </a:buClr>
              <a:buSzPts val="5200"/>
              <a:buNone/>
              <a:defRPr sz="7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307600" y="3419449"/>
            <a:ext cx="4528800" cy="338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278550" y="-1422022"/>
            <a:ext cx="8608150" cy="6743469"/>
            <a:chOff x="278550" y="-1422022"/>
            <a:chExt cx="8608150" cy="6743469"/>
          </a:xfrm>
        </p:grpSpPr>
        <p:grpSp>
          <p:nvGrpSpPr>
            <p:cNvPr id="12" name="Google Shape;12;p2"/>
            <p:cNvGrpSpPr/>
            <p:nvPr/>
          </p:nvGrpSpPr>
          <p:grpSpPr>
            <a:xfrm>
              <a:off x="278550" y="-780808"/>
              <a:ext cx="143400" cy="2454350"/>
              <a:chOff x="2436050" y="685625"/>
              <a:chExt cx="143400" cy="2454350"/>
            </a:xfrm>
          </p:grpSpPr>
          <p:grpSp>
            <p:nvGrpSpPr>
              <p:cNvPr id="13" name="Google Shape;13;p2"/>
              <p:cNvGrpSpPr/>
              <p:nvPr/>
            </p:nvGrpSpPr>
            <p:grpSpPr>
              <a:xfrm>
                <a:off x="2436050" y="685625"/>
                <a:ext cx="143400" cy="2454350"/>
                <a:chOff x="2436050" y="685625"/>
                <a:chExt cx="143400" cy="2454350"/>
              </a:xfrm>
            </p:grpSpPr>
            <p:sp>
              <p:nvSpPr>
                <p:cNvPr id="14" name="Google Shape;14;p2"/>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 name="Google Shape;15;p2"/>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 name="Google Shape;16;p2"/>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 name="Google Shape;17;p2"/>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 name="Google Shape;18;p2"/>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 name="Google Shape;19;p2"/>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 name="Google Shape;20;p2"/>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 name="Google Shape;21;p2"/>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 name="Google Shape;22;p2"/>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 name="Google Shape;23;p2"/>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 name="Google Shape;24;p2"/>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 name="Google Shape;25;p2"/>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6" name="Google Shape;26;p2"/>
              <p:cNvGrpSpPr/>
              <p:nvPr/>
            </p:nvGrpSpPr>
            <p:grpSpPr>
              <a:xfrm>
                <a:off x="2436050" y="685625"/>
                <a:ext cx="143400" cy="2454350"/>
                <a:chOff x="2436050" y="685625"/>
                <a:chExt cx="143400" cy="2454350"/>
              </a:xfrm>
            </p:grpSpPr>
            <p:sp>
              <p:nvSpPr>
                <p:cNvPr id="27" name="Google Shape;27;p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 name="Google Shape;28;p2"/>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 name="Google Shape;29;p2"/>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 name="Google Shape;30;p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 name="Google Shape;31;p2"/>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 name="Google Shape;32;p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 name="Google Shape;33;p2"/>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 name="Google Shape;34;p2"/>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 name="Google Shape;35;p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 name="Google Shape;36;p2"/>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 name="Google Shape;37;p2"/>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 name="Google Shape;38;p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9" name="Google Shape;39;p2"/>
            <p:cNvGrpSpPr/>
            <p:nvPr/>
          </p:nvGrpSpPr>
          <p:grpSpPr>
            <a:xfrm>
              <a:off x="8743300" y="2378475"/>
              <a:ext cx="143400" cy="2454350"/>
              <a:chOff x="2436050" y="685625"/>
              <a:chExt cx="143400" cy="2454350"/>
            </a:xfrm>
          </p:grpSpPr>
          <p:grpSp>
            <p:nvGrpSpPr>
              <p:cNvPr id="40" name="Google Shape;40;p2"/>
              <p:cNvGrpSpPr/>
              <p:nvPr/>
            </p:nvGrpSpPr>
            <p:grpSpPr>
              <a:xfrm>
                <a:off x="2436050" y="685625"/>
                <a:ext cx="143400" cy="2454350"/>
                <a:chOff x="2436050" y="685625"/>
                <a:chExt cx="143400" cy="2454350"/>
              </a:xfrm>
            </p:grpSpPr>
            <p:sp>
              <p:nvSpPr>
                <p:cNvPr id="41" name="Google Shape;41;p2"/>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 name="Google Shape;42;p2"/>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 name="Google Shape;43;p2"/>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 name="Google Shape;44;p2"/>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 name="Google Shape;45;p2"/>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6" name="Google Shape;46;p2"/>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 name="Google Shape;47;p2"/>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 name="Google Shape;48;p2"/>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9" name="Google Shape;49;p2"/>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 name="Google Shape;50;p2"/>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 name="Google Shape;51;p2"/>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 name="Google Shape;52;p2"/>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53" name="Google Shape;53;p2"/>
              <p:cNvGrpSpPr/>
              <p:nvPr/>
            </p:nvGrpSpPr>
            <p:grpSpPr>
              <a:xfrm>
                <a:off x="2436050" y="685625"/>
                <a:ext cx="143400" cy="2454350"/>
                <a:chOff x="2436050" y="685625"/>
                <a:chExt cx="143400" cy="2454350"/>
              </a:xfrm>
            </p:grpSpPr>
            <p:sp>
              <p:nvSpPr>
                <p:cNvPr id="54" name="Google Shape;54;p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 name="Google Shape;55;p2"/>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 name="Google Shape;56;p2"/>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7" name="Google Shape;57;p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 name="Google Shape;58;p2"/>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 name="Google Shape;59;p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0" name="Google Shape;60;p2"/>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 name="Google Shape;61;p2"/>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 name="Google Shape;62;p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 name="Google Shape;63;p2"/>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 name="Google Shape;64;p2"/>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5" name="Google Shape;65;p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66" name="Google Shape;66;p2"/>
            <p:cNvGrpSpPr/>
            <p:nvPr/>
          </p:nvGrpSpPr>
          <p:grpSpPr>
            <a:xfrm>
              <a:off x="637013" y="2867097"/>
              <a:ext cx="143400" cy="2454350"/>
              <a:chOff x="2436050" y="685625"/>
              <a:chExt cx="143400" cy="2454350"/>
            </a:xfrm>
          </p:grpSpPr>
          <p:grpSp>
            <p:nvGrpSpPr>
              <p:cNvPr id="67" name="Google Shape;67;p2"/>
              <p:cNvGrpSpPr/>
              <p:nvPr/>
            </p:nvGrpSpPr>
            <p:grpSpPr>
              <a:xfrm>
                <a:off x="2436050" y="685625"/>
                <a:ext cx="143400" cy="2454350"/>
                <a:chOff x="2436050" y="685625"/>
                <a:chExt cx="143400" cy="2454350"/>
              </a:xfrm>
            </p:grpSpPr>
            <p:sp>
              <p:nvSpPr>
                <p:cNvPr id="68" name="Google Shape;68;p2"/>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9" name="Google Shape;69;p2"/>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 name="Google Shape;70;p2"/>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 name="Google Shape;71;p2"/>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 name="Google Shape;72;p2"/>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3" name="Google Shape;73;p2"/>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4" name="Google Shape;74;p2"/>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 name="Google Shape;75;p2"/>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6" name="Google Shape;76;p2"/>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7" name="Google Shape;77;p2"/>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 name="Google Shape;78;p2"/>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 name="Google Shape;79;p2"/>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80" name="Google Shape;80;p2"/>
              <p:cNvGrpSpPr/>
              <p:nvPr/>
            </p:nvGrpSpPr>
            <p:grpSpPr>
              <a:xfrm>
                <a:off x="2436050" y="685625"/>
                <a:ext cx="143400" cy="2454350"/>
                <a:chOff x="2436050" y="685625"/>
                <a:chExt cx="143400" cy="2454350"/>
              </a:xfrm>
            </p:grpSpPr>
            <p:sp>
              <p:nvSpPr>
                <p:cNvPr id="81" name="Google Shape;81;p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2" name="Google Shape;82;p2"/>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3" name="Google Shape;83;p2"/>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4" name="Google Shape;84;p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 name="Google Shape;85;p2"/>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 name="Google Shape;86;p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 name="Google Shape;87;p2"/>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8" name="Google Shape;88;p2"/>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 name="Google Shape;89;p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0" name="Google Shape;90;p2"/>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1" name="Google Shape;91;p2"/>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 name="Google Shape;92;p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93" name="Google Shape;93;p2"/>
            <p:cNvGrpSpPr/>
            <p:nvPr/>
          </p:nvGrpSpPr>
          <p:grpSpPr>
            <a:xfrm>
              <a:off x="8599900" y="-1422022"/>
              <a:ext cx="143400" cy="2454350"/>
              <a:chOff x="8599900" y="-1422022"/>
              <a:chExt cx="143400" cy="2454350"/>
            </a:xfrm>
          </p:grpSpPr>
          <p:grpSp>
            <p:nvGrpSpPr>
              <p:cNvPr id="94" name="Google Shape;94;p2"/>
              <p:cNvGrpSpPr/>
              <p:nvPr/>
            </p:nvGrpSpPr>
            <p:grpSpPr>
              <a:xfrm>
                <a:off x="8599900" y="-1422022"/>
                <a:ext cx="143400" cy="2454350"/>
                <a:chOff x="2436050" y="685625"/>
                <a:chExt cx="143400" cy="2454350"/>
              </a:xfrm>
            </p:grpSpPr>
            <p:sp>
              <p:nvSpPr>
                <p:cNvPr id="95" name="Google Shape;95;p2"/>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 name="Google Shape;96;p2"/>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7" name="Google Shape;97;p2"/>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 name="Google Shape;98;p2"/>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 name="Google Shape;99;p2"/>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 name="Google Shape;100;p2"/>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 name="Google Shape;101;p2"/>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2" name="Google Shape;102;p2"/>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 name="Google Shape;103;p2"/>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 name="Google Shape;104;p2"/>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5" name="Google Shape;105;p2"/>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 name="Google Shape;106;p2"/>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
            <p:nvSpPr>
              <p:cNvPr id="107" name="Google Shape;107;p2"/>
              <p:cNvSpPr/>
              <p:nvPr/>
            </p:nvSpPr>
            <p:spPr>
              <a:xfrm>
                <a:off x="8599900" y="888928"/>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8" name="Google Shape;108;p2"/>
              <p:cNvSpPr/>
              <p:nvPr/>
            </p:nvSpPr>
            <p:spPr>
              <a:xfrm>
                <a:off x="8608450" y="678203"/>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9" name="Google Shape;109;p2"/>
              <p:cNvSpPr/>
              <p:nvPr/>
            </p:nvSpPr>
            <p:spPr>
              <a:xfrm>
                <a:off x="8608450" y="467478"/>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0" name="Google Shape;110;p2"/>
              <p:cNvSpPr/>
              <p:nvPr/>
            </p:nvSpPr>
            <p:spPr>
              <a:xfrm>
                <a:off x="8608450" y="256753"/>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1" name="Google Shape;111;p2"/>
              <p:cNvSpPr/>
              <p:nvPr/>
            </p:nvSpPr>
            <p:spPr>
              <a:xfrm>
                <a:off x="8612800" y="46028"/>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 name="Google Shape;112;p2"/>
              <p:cNvSpPr/>
              <p:nvPr/>
            </p:nvSpPr>
            <p:spPr>
              <a:xfrm>
                <a:off x="8612800" y="-164697"/>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 name="Google Shape;113;p2"/>
              <p:cNvSpPr/>
              <p:nvPr/>
            </p:nvSpPr>
            <p:spPr>
              <a:xfrm>
                <a:off x="8614900" y="-375422"/>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4" name="Google Shape;114;p2"/>
              <p:cNvSpPr/>
              <p:nvPr/>
            </p:nvSpPr>
            <p:spPr>
              <a:xfrm>
                <a:off x="8617150" y="-586147"/>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5" name="Google Shape;115;p2"/>
              <p:cNvSpPr/>
              <p:nvPr/>
            </p:nvSpPr>
            <p:spPr>
              <a:xfrm>
                <a:off x="8622100" y="-792372"/>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 name="Google Shape;116;p2"/>
              <p:cNvSpPr/>
              <p:nvPr/>
            </p:nvSpPr>
            <p:spPr>
              <a:xfrm>
                <a:off x="8626900" y="-998597"/>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 name="Google Shape;117;p2"/>
              <p:cNvSpPr/>
              <p:nvPr/>
            </p:nvSpPr>
            <p:spPr>
              <a:xfrm>
                <a:off x="8626900" y="-1204822"/>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8" name="Google Shape;118;p2"/>
              <p:cNvSpPr/>
              <p:nvPr/>
            </p:nvSpPr>
            <p:spPr>
              <a:xfrm>
                <a:off x="8631850" y="-1422022"/>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29" name="Shape 829"/>
        <p:cNvGrpSpPr/>
        <p:nvPr/>
      </p:nvGrpSpPr>
      <p:grpSpPr>
        <a:xfrm>
          <a:off x="0" y="0"/>
          <a:ext cx="0" cy="0"/>
          <a:chOff x="0" y="0"/>
          <a:chExt cx="0" cy="0"/>
        </a:xfrm>
      </p:grpSpPr>
      <p:sp>
        <p:nvSpPr>
          <p:cNvPr id="830" name="Google Shape;830;p11"/>
          <p:cNvSpPr txBox="1"/>
          <p:nvPr>
            <p:ph hasCustomPrompt="1" type="title"/>
          </p:nvPr>
        </p:nvSpPr>
        <p:spPr>
          <a:xfrm>
            <a:off x="2012700" y="1895875"/>
            <a:ext cx="5118600" cy="1013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31" name="Google Shape;831;p11"/>
          <p:cNvSpPr txBox="1"/>
          <p:nvPr>
            <p:ph idx="1" type="subTitle"/>
          </p:nvPr>
        </p:nvSpPr>
        <p:spPr>
          <a:xfrm>
            <a:off x="2012700" y="2909225"/>
            <a:ext cx="5118600" cy="338400"/>
          </a:xfrm>
          <a:prstGeom prst="rect">
            <a:avLst/>
          </a:prstGeom>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832" name="Google Shape;832;p11"/>
          <p:cNvGrpSpPr/>
          <p:nvPr/>
        </p:nvGrpSpPr>
        <p:grpSpPr>
          <a:xfrm>
            <a:off x="442425" y="-1825520"/>
            <a:ext cx="8420550" cy="8006598"/>
            <a:chOff x="442425" y="-1825520"/>
            <a:chExt cx="8420550" cy="8006598"/>
          </a:xfrm>
        </p:grpSpPr>
        <p:grpSp>
          <p:nvGrpSpPr>
            <p:cNvPr id="833" name="Google Shape;833;p11"/>
            <p:cNvGrpSpPr/>
            <p:nvPr/>
          </p:nvGrpSpPr>
          <p:grpSpPr>
            <a:xfrm>
              <a:off x="442425" y="-1825520"/>
              <a:ext cx="8420550" cy="5939670"/>
              <a:chOff x="442425" y="-1825520"/>
              <a:chExt cx="8420550" cy="5939670"/>
            </a:xfrm>
          </p:grpSpPr>
          <p:grpSp>
            <p:nvGrpSpPr>
              <p:cNvPr id="834" name="Google Shape;834;p11"/>
              <p:cNvGrpSpPr/>
              <p:nvPr/>
            </p:nvGrpSpPr>
            <p:grpSpPr>
              <a:xfrm>
                <a:off x="442425" y="873775"/>
                <a:ext cx="143400" cy="2454350"/>
                <a:chOff x="2436050" y="685625"/>
                <a:chExt cx="143400" cy="2454350"/>
              </a:xfrm>
            </p:grpSpPr>
            <p:grpSp>
              <p:nvGrpSpPr>
                <p:cNvPr id="835" name="Google Shape;835;p11"/>
                <p:cNvGrpSpPr/>
                <p:nvPr/>
              </p:nvGrpSpPr>
              <p:grpSpPr>
                <a:xfrm>
                  <a:off x="2436050" y="685625"/>
                  <a:ext cx="143400" cy="2454350"/>
                  <a:chOff x="2436050" y="685625"/>
                  <a:chExt cx="143400" cy="2454350"/>
                </a:xfrm>
              </p:grpSpPr>
              <p:sp>
                <p:nvSpPr>
                  <p:cNvPr id="836" name="Google Shape;836;p11"/>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37" name="Google Shape;837;p11"/>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38" name="Google Shape;838;p11"/>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39" name="Google Shape;839;p11"/>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40" name="Google Shape;840;p11"/>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41" name="Google Shape;841;p11"/>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42" name="Google Shape;842;p11"/>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43" name="Google Shape;843;p11"/>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44" name="Google Shape;844;p11"/>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45" name="Google Shape;845;p11"/>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46" name="Google Shape;846;p11"/>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47" name="Google Shape;847;p11"/>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848" name="Google Shape;848;p11"/>
                <p:cNvGrpSpPr/>
                <p:nvPr/>
              </p:nvGrpSpPr>
              <p:grpSpPr>
                <a:xfrm>
                  <a:off x="2436050" y="685625"/>
                  <a:ext cx="143400" cy="2454350"/>
                  <a:chOff x="2436050" y="685625"/>
                  <a:chExt cx="143400" cy="2454350"/>
                </a:xfrm>
              </p:grpSpPr>
              <p:sp>
                <p:nvSpPr>
                  <p:cNvPr id="849" name="Google Shape;849;p1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0" name="Google Shape;850;p1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1" name="Google Shape;851;p1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2" name="Google Shape;852;p1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3" name="Google Shape;853;p1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4" name="Google Shape;854;p1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5" name="Google Shape;855;p1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6" name="Google Shape;856;p1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7" name="Google Shape;857;p1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8" name="Google Shape;858;p1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9" name="Google Shape;859;p1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0" name="Google Shape;860;p1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861" name="Google Shape;861;p11"/>
              <p:cNvGrpSpPr/>
              <p:nvPr/>
            </p:nvGrpSpPr>
            <p:grpSpPr>
              <a:xfrm>
                <a:off x="1496000" y="-1719025"/>
                <a:ext cx="143400" cy="2454350"/>
                <a:chOff x="2030200" y="685625"/>
                <a:chExt cx="143400" cy="2454350"/>
              </a:xfrm>
            </p:grpSpPr>
            <p:grpSp>
              <p:nvGrpSpPr>
                <p:cNvPr id="862" name="Google Shape;862;p11"/>
                <p:cNvGrpSpPr/>
                <p:nvPr/>
              </p:nvGrpSpPr>
              <p:grpSpPr>
                <a:xfrm>
                  <a:off x="2030200" y="685625"/>
                  <a:ext cx="143400" cy="2454350"/>
                  <a:chOff x="2436050" y="685625"/>
                  <a:chExt cx="143400" cy="2454350"/>
                </a:xfrm>
              </p:grpSpPr>
              <p:sp>
                <p:nvSpPr>
                  <p:cNvPr id="863" name="Google Shape;863;p11"/>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4" name="Google Shape;864;p11"/>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5" name="Google Shape;865;p11"/>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6" name="Google Shape;866;p11"/>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7" name="Google Shape;867;p11"/>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8" name="Google Shape;868;p11"/>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9" name="Google Shape;869;p11"/>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0" name="Google Shape;870;p11"/>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1" name="Google Shape;871;p11"/>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2" name="Google Shape;872;p11"/>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3" name="Google Shape;873;p11"/>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4" name="Google Shape;874;p11"/>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875" name="Google Shape;875;p11"/>
                <p:cNvGrpSpPr/>
                <p:nvPr/>
              </p:nvGrpSpPr>
              <p:grpSpPr>
                <a:xfrm>
                  <a:off x="2030200" y="685625"/>
                  <a:ext cx="143400" cy="2454350"/>
                  <a:chOff x="2436050" y="685625"/>
                  <a:chExt cx="143400" cy="2454350"/>
                </a:xfrm>
              </p:grpSpPr>
              <p:sp>
                <p:nvSpPr>
                  <p:cNvPr id="876" name="Google Shape;876;p1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7" name="Google Shape;877;p1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8" name="Google Shape;878;p1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9" name="Google Shape;879;p1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80" name="Google Shape;880;p1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81" name="Google Shape;881;p1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82" name="Google Shape;882;p1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83" name="Google Shape;883;p1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84" name="Google Shape;884;p1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85" name="Google Shape;885;p1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86" name="Google Shape;886;p1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87" name="Google Shape;887;p1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888" name="Google Shape;888;p11"/>
              <p:cNvGrpSpPr/>
              <p:nvPr/>
            </p:nvGrpSpPr>
            <p:grpSpPr>
              <a:xfrm>
                <a:off x="8213300" y="-1825520"/>
                <a:ext cx="143400" cy="2454350"/>
                <a:chOff x="2436050" y="685625"/>
                <a:chExt cx="143400" cy="2454350"/>
              </a:xfrm>
            </p:grpSpPr>
            <p:grpSp>
              <p:nvGrpSpPr>
                <p:cNvPr id="889" name="Google Shape;889;p11"/>
                <p:cNvGrpSpPr/>
                <p:nvPr/>
              </p:nvGrpSpPr>
              <p:grpSpPr>
                <a:xfrm>
                  <a:off x="2436050" y="685625"/>
                  <a:ext cx="143400" cy="2454350"/>
                  <a:chOff x="2436050" y="685625"/>
                  <a:chExt cx="143400" cy="2454350"/>
                </a:xfrm>
              </p:grpSpPr>
              <p:sp>
                <p:nvSpPr>
                  <p:cNvPr id="890" name="Google Shape;890;p11"/>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1" name="Google Shape;891;p11"/>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2" name="Google Shape;892;p11"/>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3" name="Google Shape;893;p11"/>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4" name="Google Shape;894;p11"/>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5" name="Google Shape;895;p11"/>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6" name="Google Shape;896;p11"/>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7" name="Google Shape;897;p11"/>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8" name="Google Shape;898;p11"/>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9" name="Google Shape;899;p11"/>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00" name="Google Shape;900;p11"/>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01" name="Google Shape;901;p11"/>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902" name="Google Shape;902;p11"/>
                <p:cNvGrpSpPr/>
                <p:nvPr/>
              </p:nvGrpSpPr>
              <p:grpSpPr>
                <a:xfrm>
                  <a:off x="2436050" y="685625"/>
                  <a:ext cx="143400" cy="2454350"/>
                  <a:chOff x="2436050" y="685625"/>
                  <a:chExt cx="143400" cy="2454350"/>
                </a:xfrm>
              </p:grpSpPr>
              <p:sp>
                <p:nvSpPr>
                  <p:cNvPr id="903" name="Google Shape;903;p1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04" name="Google Shape;904;p1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05" name="Google Shape;905;p1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06" name="Google Shape;906;p1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07" name="Google Shape;907;p1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08" name="Google Shape;908;p1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09" name="Google Shape;909;p1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10" name="Google Shape;910;p1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11" name="Google Shape;911;p1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12" name="Google Shape;912;p1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13" name="Google Shape;913;p1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14" name="Google Shape;914;p1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915" name="Google Shape;915;p11"/>
              <p:cNvGrpSpPr/>
              <p:nvPr/>
            </p:nvGrpSpPr>
            <p:grpSpPr>
              <a:xfrm>
                <a:off x="8719575" y="1659800"/>
                <a:ext cx="143400" cy="2454350"/>
                <a:chOff x="2436050" y="685625"/>
                <a:chExt cx="143400" cy="2454350"/>
              </a:xfrm>
            </p:grpSpPr>
            <p:grpSp>
              <p:nvGrpSpPr>
                <p:cNvPr id="916" name="Google Shape;916;p11"/>
                <p:cNvGrpSpPr/>
                <p:nvPr/>
              </p:nvGrpSpPr>
              <p:grpSpPr>
                <a:xfrm>
                  <a:off x="2436050" y="685625"/>
                  <a:ext cx="143400" cy="2454350"/>
                  <a:chOff x="2436050" y="685625"/>
                  <a:chExt cx="143400" cy="2454350"/>
                </a:xfrm>
              </p:grpSpPr>
              <p:sp>
                <p:nvSpPr>
                  <p:cNvPr id="917" name="Google Shape;917;p11"/>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18" name="Google Shape;918;p11"/>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19" name="Google Shape;919;p11"/>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0" name="Google Shape;920;p11"/>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1" name="Google Shape;921;p11"/>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2" name="Google Shape;922;p11"/>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3" name="Google Shape;923;p11"/>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4" name="Google Shape;924;p11"/>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5" name="Google Shape;925;p11"/>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6" name="Google Shape;926;p11"/>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7" name="Google Shape;927;p11"/>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8" name="Google Shape;928;p11"/>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929" name="Google Shape;929;p11"/>
                <p:cNvGrpSpPr/>
                <p:nvPr/>
              </p:nvGrpSpPr>
              <p:grpSpPr>
                <a:xfrm>
                  <a:off x="2436050" y="685625"/>
                  <a:ext cx="143400" cy="2454350"/>
                  <a:chOff x="2436050" y="685625"/>
                  <a:chExt cx="143400" cy="2454350"/>
                </a:xfrm>
              </p:grpSpPr>
              <p:sp>
                <p:nvSpPr>
                  <p:cNvPr id="930" name="Google Shape;930;p1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1" name="Google Shape;931;p1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2" name="Google Shape;932;p1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3" name="Google Shape;933;p1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4" name="Google Shape;934;p1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5" name="Google Shape;935;p1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6" name="Google Shape;936;p1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7" name="Google Shape;937;p1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8" name="Google Shape;938;p1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9" name="Google Shape;939;p1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40" name="Google Shape;940;p1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41" name="Google Shape;941;p1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grpSp>
          <p:nvGrpSpPr>
            <p:cNvPr id="942" name="Google Shape;942;p11"/>
            <p:cNvGrpSpPr/>
            <p:nvPr/>
          </p:nvGrpSpPr>
          <p:grpSpPr>
            <a:xfrm>
              <a:off x="713225" y="3726728"/>
              <a:ext cx="143400" cy="2454350"/>
              <a:chOff x="2436050" y="685625"/>
              <a:chExt cx="143400" cy="2454350"/>
            </a:xfrm>
          </p:grpSpPr>
          <p:grpSp>
            <p:nvGrpSpPr>
              <p:cNvPr id="943" name="Google Shape;943;p11"/>
              <p:cNvGrpSpPr/>
              <p:nvPr/>
            </p:nvGrpSpPr>
            <p:grpSpPr>
              <a:xfrm>
                <a:off x="2436050" y="685625"/>
                <a:ext cx="143400" cy="2454350"/>
                <a:chOff x="2436050" y="685625"/>
                <a:chExt cx="143400" cy="2454350"/>
              </a:xfrm>
            </p:grpSpPr>
            <p:sp>
              <p:nvSpPr>
                <p:cNvPr id="944" name="Google Shape;944;p11"/>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45" name="Google Shape;945;p11"/>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46" name="Google Shape;946;p11"/>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47" name="Google Shape;947;p11"/>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48" name="Google Shape;948;p11"/>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49" name="Google Shape;949;p11"/>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0" name="Google Shape;950;p11"/>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1" name="Google Shape;951;p11"/>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2" name="Google Shape;952;p11"/>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3" name="Google Shape;953;p11"/>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4" name="Google Shape;954;p11"/>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5" name="Google Shape;955;p11"/>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956" name="Google Shape;956;p11"/>
              <p:cNvGrpSpPr/>
              <p:nvPr/>
            </p:nvGrpSpPr>
            <p:grpSpPr>
              <a:xfrm>
                <a:off x="2436050" y="685625"/>
                <a:ext cx="143400" cy="2454350"/>
                <a:chOff x="2436050" y="685625"/>
                <a:chExt cx="143400" cy="2454350"/>
              </a:xfrm>
            </p:grpSpPr>
            <p:sp>
              <p:nvSpPr>
                <p:cNvPr id="957" name="Google Shape;957;p1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8" name="Google Shape;958;p1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9" name="Google Shape;959;p1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0" name="Google Shape;960;p1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1" name="Google Shape;961;p1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2" name="Google Shape;962;p1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3" name="Google Shape;963;p1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4" name="Google Shape;964;p1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5" name="Google Shape;965;p1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6" name="Google Shape;966;p1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7" name="Google Shape;967;p1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8" name="Google Shape;968;p1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969" name="Shape 9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970" name="Shape 970"/>
        <p:cNvGrpSpPr/>
        <p:nvPr/>
      </p:nvGrpSpPr>
      <p:grpSpPr>
        <a:xfrm>
          <a:off x="0" y="0"/>
          <a:ext cx="0" cy="0"/>
          <a:chOff x="0" y="0"/>
          <a:chExt cx="0" cy="0"/>
        </a:xfrm>
      </p:grpSpPr>
      <p:grpSp>
        <p:nvGrpSpPr>
          <p:cNvPr id="971" name="Google Shape;971;p13"/>
          <p:cNvGrpSpPr/>
          <p:nvPr/>
        </p:nvGrpSpPr>
        <p:grpSpPr>
          <a:xfrm>
            <a:off x="132175" y="-570343"/>
            <a:ext cx="8829050" cy="5422318"/>
            <a:chOff x="132175" y="-570343"/>
            <a:chExt cx="8829050" cy="5422318"/>
          </a:xfrm>
        </p:grpSpPr>
        <p:grpSp>
          <p:nvGrpSpPr>
            <p:cNvPr id="972" name="Google Shape;972;p13"/>
            <p:cNvGrpSpPr/>
            <p:nvPr/>
          </p:nvGrpSpPr>
          <p:grpSpPr>
            <a:xfrm>
              <a:off x="132175" y="-570343"/>
              <a:ext cx="143400" cy="2454350"/>
              <a:chOff x="2436050" y="685625"/>
              <a:chExt cx="143400" cy="2454350"/>
            </a:xfrm>
          </p:grpSpPr>
          <p:grpSp>
            <p:nvGrpSpPr>
              <p:cNvPr id="973" name="Google Shape;973;p13"/>
              <p:cNvGrpSpPr/>
              <p:nvPr/>
            </p:nvGrpSpPr>
            <p:grpSpPr>
              <a:xfrm>
                <a:off x="2436050" y="685625"/>
                <a:ext cx="143400" cy="2454350"/>
                <a:chOff x="2436050" y="685625"/>
                <a:chExt cx="143400" cy="2454350"/>
              </a:xfrm>
            </p:grpSpPr>
            <p:sp>
              <p:nvSpPr>
                <p:cNvPr id="974" name="Google Shape;974;p13"/>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75" name="Google Shape;975;p13"/>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76" name="Google Shape;976;p13"/>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77" name="Google Shape;977;p13"/>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78" name="Google Shape;978;p13"/>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79" name="Google Shape;979;p13"/>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0" name="Google Shape;980;p13"/>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1" name="Google Shape;981;p13"/>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2" name="Google Shape;982;p13"/>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3" name="Google Shape;983;p13"/>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4" name="Google Shape;984;p13"/>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5" name="Google Shape;985;p13"/>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986" name="Google Shape;986;p13"/>
              <p:cNvGrpSpPr/>
              <p:nvPr/>
            </p:nvGrpSpPr>
            <p:grpSpPr>
              <a:xfrm>
                <a:off x="2436050" y="685625"/>
                <a:ext cx="143400" cy="2454350"/>
                <a:chOff x="2436050" y="685625"/>
                <a:chExt cx="143400" cy="2454350"/>
              </a:xfrm>
            </p:grpSpPr>
            <p:sp>
              <p:nvSpPr>
                <p:cNvPr id="987" name="Google Shape;987;p1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8" name="Google Shape;988;p1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9" name="Google Shape;989;p1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0" name="Google Shape;990;p1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1" name="Google Shape;991;p1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2" name="Google Shape;992;p1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3" name="Google Shape;993;p1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4" name="Google Shape;994;p1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5" name="Google Shape;995;p1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6" name="Google Shape;996;p1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7" name="Google Shape;997;p1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8" name="Google Shape;998;p1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999" name="Google Shape;999;p13"/>
            <p:cNvGrpSpPr/>
            <p:nvPr/>
          </p:nvGrpSpPr>
          <p:grpSpPr>
            <a:xfrm>
              <a:off x="426075" y="1344575"/>
              <a:ext cx="143400" cy="2454350"/>
              <a:chOff x="2030200" y="685625"/>
              <a:chExt cx="143400" cy="2454350"/>
            </a:xfrm>
          </p:grpSpPr>
          <p:grpSp>
            <p:nvGrpSpPr>
              <p:cNvPr id="1000" name="Google Shape;1000;p13"/>
              <p:cNvGrpSpPr/>
              <p:nvPr/>
            </p:nvGrpSpPr>
            <p:grpSpPr>
              <a:xfrm>
                <a:off x="2030200" y="685625"/>
                <a:ext cx="143400" cy="2454350"/>
                <a:chOff x="2436050" y="685625"/>
                <a:chExt cx="143400" cy="2454350"/>
              </a:xfrm>
            </p:grpSpPr>
            <p:sp>
              <p:nvSpPr>
                <p:cNvPr id="1001" name="Google Shape;1001;p13"/>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2" name="Google Shape;1002;p13"/>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3" name="Google Shape;1003;p13"/>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4" name="Google Shape;1004;p13"/>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5" name="Google Shape;1005;p13"/>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6" name="Google Shape;1006;p13"/>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7" name="Google Shape;1007;p13"/>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8" name="Google Shape;1008;p13"/>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9" name="Google Shape;1009;p13"/>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0" name="Google Shape;1010;p13"/>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1" name="Google Shape;1011;p13"/>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2" name="Google Shape;1012;p13"/>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013" name="Google Shape;1013;p13"/>
              <p:cNvGrpSpPr/>
              <p:nvPr/>
            </p:nvGrpSpPr>
            <p:grpSpPr>
              <a:xfrm>
                <a:off x="2030200" y="685625"/>
                <a:ext cx="143400" cy="2454350"/>
                <a:chOff x="2436050" y="685625"/>
                <a:chExt cx="143400" cy="2454350"/>
              </a:xfrm>
            </p:grpSpPr>
            <p:sp>
              <p:nvSpPr>
                <p:cNvPr id="1014" name="Google Shape;1014;p1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5" name="Google Shape;1015;p1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6" name="Google Shape;1016;p1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7" name="Google Shape;1017;p1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8" name="Google Shape;1018;p1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9" name="Google Shape;1019;p1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20" name="Google Shape;1020;p1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21" name="Google Shape;1021;p1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22" name="Google Shape;1022;p1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23" name="Google Shape;1023;p1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24" name="Google Shape;1024;p1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25" name="Google Shape;1025;p1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026" name="Google Shape;1026;p13"/>
            <p:cNvGrpSpPr/>
            <p:nvPr/>
          </p:nvGrpSpPr>
          <p:grpSpPr>
            <a:xfrm>
              <a:off x="8520850" y="-116950"/>
              <a:ext cx="143400" cy="2454350"/>
              <a:chOff x="2436050" y="685625"/>
              <a:chExt cx="143400" cy="2454350"/>
            </a:xfrm>
          </p:grpSpPr>
          <p:grpSp>
            <p:nvGrpSpPr>
              <p:cNvPr id="1027" name="Google Shape;1027;p13"/>
              <p:cNvGrpSpPr/>
              <p:nvPr/>
            </p:nvGrpSpPr>
            <p:grpSpPr>
              <a:xfrm>
                <a:off x="2436050" y="685625"/>
                <a:ext cx="143400" cy="2454350"/>
                <a:chOff x="2436050" y="685625"/>
                <a:chExt cx="143400" cy="2454350"/>
              </a:xfrm>
            </p:grpSpPr>
            <p:sp>
              <p:nvSpPr>
                <p:cNvPr id="1028" name="Google Shape;1028;p13"/>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29" name="Google Shape;1029;p13"/>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0" name="Google Shape;1030;p13"/>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1" name="Google Shape;1031;p13"/>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2" name="Google Shape;1032;p13"/>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3" name="Google Shape;1033;p13"/>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4" name="Google Shape;1034;p13"/>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5" name="Google Shape;1035;p13"/>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6" name="Google Shape;1036;p13"/>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7" name="Google Shape;1037;p13"/>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8" name="Google Shape;1038;p13"/>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9" name="Google Shape;1039;p13"/>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040" name="Google Shape;1040;p13"/>
              <p:cNvGrpSpPr/>
              <p:nvPr/>
            </p:nvGrpSpPr>
            <p:grpSpPr>
              <a:xfrm>
                <a:off x="2436050" y="685625"/>
                <a:ext cx="143400" cy="2454350"/>
                <a:chOff x="2436050" y="685625"/>
                <a:chExt cx="143400" cy="2454350"/>
              </a:xfrm>
            </p:grpSpPr>
            <p:sp>
              <p:nvSpPr>
                <p:cNvPr id="1041" name="Google Shape;1041;p1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2" name="Google Shape;1042;p1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3" name="Google Shape;1043;p1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4" name="Google Shape;1044;p1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5" name="Google Shape;1045;p1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6" name="Google Shape;1046;p1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7" name="Google Shape;1047;p1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8" name="Google Shape;1048;p1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9" name="Google Shape;1049;p1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50" name="Google Shape;1050;p1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51" name="Google Shape;1051;p1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52" name="Google Shape;1052;p1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053" name="Google Shape;1053;p13"/>
            <p:cNvGrpSpPr/>
            <p:nvPr/>
          </p:nvGrpSpPr>
          <p:grpSpPr>
            <a:xfrm>
              <a:off x="8817825" y="2397625"/>
              <a:ext cx="143400" cy="2454350"/>
              <a:chOff x="2030200" y="685625"/>
              <a:chExt cx="143400" cy="2454350"/>
            </a:xfrm>
          </p:grpSpPr>
          <p:grpSp>
            <p:nvGrpSpPr>
              <p:cNvPr id="1054" name="Google Shape;1054;p13"/>
              <p:cNvGrpSpPr/>
              <p:nvPr/>
            </p:nvGrpSpPr>
            <p:grpSpPr>
              <a:xfrm>
                <a:off x="2030200" y="685625"/>
                <a:ext cx="143400" cy="2454350"/>
                <a:chOff x="2436050" y="685625"/>
                <a:chExt cx="143400" cy="2454350"/>
              </a:xfrm>
            </p:grpSpPr>
            <p:sp>
              <p:nvSpPr>
                <p:cNvPr id="1055" name="Google Shape;1055;p13"/>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56" name="Google Shape;1056;p13"/>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57" name="Google Shape;1057;p13"/>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58" name="Google Shape;1058;p13"/>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59" name="Google Shape;1059;p13"/>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0" name="Google Shape;1060;p13"/>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1" name="Google Shape;1061;p13"/>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2" name="Google Shape;1062;p13"/>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3" name="Google Shape;1063;p13"/>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4" name="Google Shape;1064;p13"/>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5" name="Google Shape;1065;p13"/>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6" name="Google Shape;1066;p13"/>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067" name="Google Shape;1067;p13"/>
              <p:cNvGrpSpPr/>
              <p:nvPr/>
            </p:nvGrpSpPr>
            <p:grpSpPr>
              <a:xfrm>
                <a:off x="2030200" y="685625"/>
                <a:ext cx="143400" cy="2454350"/>
                <a:chOff x="2436050" y="685625"/>
                <a:chExt cx="143400" cy="2454350"/>
              </a:xfrm>
            </p:grpSpPr>
            <p:sp>
              <p:nvSpPr>
                <p:cNvPr id="1068" name="Google Shape;1068;p1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9" name="Google Shape;1069;p1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0" name="Google Shape;1070;p1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1" name="Google Shape;1071;p1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2" name="Google Shape;1072;p1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3" name="Google Shape;1073;p1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4" name="Google Shape;1074;p1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5" name="Google Shape;1075;p1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6" name="Google Shape;1076;p1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7" name="Google Shape;1077;p1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8" name="Google Shape;1078;p1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9" name="Google Shape;1079;p1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
        <p:nvSpPr>
          <p:cNvPr id="1080" name="Google Shape;1080;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81" name="Google Shape;1081;p13"/>
          <p:cNvSpPr txBox="1"/>
          <p:nvPr>
            <p:ph idx="1" type="subTitle"/>
          </p:nvPr>
        </p:nvSpPr>
        <p:spPr>
          <a:xfrm>
            <a:off x="720000" y="2132993"/>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2" name="Google Shape;1082;p13"/>
          <p:cNvSpPr txBox="1"/>
          <p:nvPr>
            <p:ph idx="2" type="subTitle"/>
          </p:nvPr>
        </p:nvSpPr>
        <p:spPr>
          <a:xfrm>
            <a:off x="3419271" y="2132993"/>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3" name="Google Shape;1083;p13"/>
          <p:cNvSpPr txBox="1"/>
          <p:nvPr>
            <p:ph idx="3" type="subTitle"/>
          </p:nvPr>
        </p:nvSpPr>
        <p:spPr>
          <a:xfrm>
            <a:off x="720000" y="3866175"/>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4" name="Google Shape;1084;p13"/>
          <p:cNvSpPr txBox="1"/>
          <p:nvPr>
            <p:ph idx="4" type="subTitle"/>
          </p:nvPr>
        </p:nvSpPr>
        <p:spPr>
          <a:xfrm>
            <a:off x="3419271" y="3866175"/>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5" name="Google Shape;1085;p13"/>
          <p:cNvSpPr txBox="1"/>
          <p:nvPr>
            <p:ph idx="5" type="subTitle"/>
          </p:nvPr>
        </p:nvSpPr>
        <p:spPr>
          <a:xfrm>
            <a:off x="6118549" y="2132993"/>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6" name="Google Shape;1086;p13"/>
          <p:cNvSpPr txBox="1"/>
          <p:nvPr>
            <p:ph idx="6" type="subTitle"/>
          </p:nvPr>
        </p:nvSpPr>
        <p:spPr>
          <a:xfrm>
            <a:off x="6118549" y="3866175"/>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7" name="Google Shape;1087;p13"/>
          <p:cNvSpPr txBox="1"/>
          <p:nvPr>
            <p:ph hasCustomPrompt="1" idx="7" type="title"/>
          </p:nvPr>
        </p:nvSpPr>
        <p:spPr>
          <a:xfrm>
            <a:off x="720000" y="1332025"/>
            <a:ext cx="23055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8" name="Google Shape;1088;p13"/>
          <p:cNvSpPr txBox="1"/>
          <p:nvPr>
            <p:ph hasCustomPrompt="1" idx="8" type="title"/>
          </p:nvPr>
        </p:nvSpPr>
        <p:spPr>
          <a:xfrm>
            <a:off x="720000" y="3064624"/>
            <a:ext cx="23055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9" name="Google Shape;1089;p13"/>
          <p:cNvSpPr txBox="1"/>
          <p:nvPr>
            <p:ph hasCustomPrompt="1" idx="9" type="title"/>
          </p:nvPr>
        </p:nvSpPr>
        <p:spPr>
          <a:xfrm>
            <a:off x="3419284" y="1332025"/>
            <a:ext cx="23055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0" name="Google Shape;1090;p13"/>
          <p:cNvSpPr txBox="1"/>
          <p:nvPr>
            <p:ph hasCustomPrompt="1" idx="13" type="title"/>
          </p:nvPr>
        </p:nvSpPr>
        <p:spPr>
          <a:xfrm>
            <a:off x="3419284" y="3064624"/>
            <a:ext cx="23055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1" name="Google Shape;1091;p13"/>
          <p:cNvSpPr txBox="1"/>
          <p:nvPr>
            <p:ph hasCustomPrompt="1" idx="14" type="title"/>
          </p:nvPr>
        </p:nvSpPr>
        <p:spPr>
          <a:xfrm>
            <a:off x="6118553" y="1332025"/>
            <a:ext cx="23055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2" name="Google Shape;1092;p13"/>
          <p:cNvSpPr txBox="1"/>
          <p:nvPr>
            <p:ph hasCustomPrompt="1" idx="15" type="title"/>
          </p:nvPr>
        </p:nvSpPr>
        <p:spPr>
          <a:xfrm>
            <a:off x="6118553" y="3064624"/>
            <a:ext cx="23055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3" name="Google Shape;1093;p13"/>
          <p:cNvSpPr txBox="1"/>
          <p:nvPr>
            <p:ph idx="16" type="subTitle"/>
          </p:nvPr>
        </p:nvSpPr>
        <p:spPr>
          <a:xfrm>
            <a:off x="720000" y="1801112"/>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Outfit"/>
              <a:buNone/>
              <a:defRPr b="1" sz="2400">
                <a:latin typeface="Outfit"/>
                <a:ea typeface="Outfit"/>
                <a:cs typeface="Outfit"/>
                <a:sym typeface="Outfit"/>
              </a:defRPr>
            </a:lvl2pPr>
            <a:lvl3pPr lvl="2" rtl="0">
              <a:lnSpc>
                <a:spcPct val="100000"/>
              </a:lnSpc>
              <a:spcBef>
                <a:spcPts val="0"/>
              </a:spcBef>
              <a:spcAft>
                <a:spcPts val="0"/>
              </a:spcAft>
              <a:buSzPts val="2400"/>
              <a:buFont typeface="Outfit"/>
              <a:buNone/>
              <a:defRPr b="1" sz="2400">
                <a:latin typeface="Outfit"/>
                <a:ea typeface="Outfit"/>
                <a:cs typeface="Outfit"/>
                <a:sym typeface="Outfit"/>
              </a:defRPr>
            </a:lvl3pPr>
            <a:lvl4pPr lvl="3" rtl="0">
              <a:lnSpc>
                <a:spcPct val="100000"/>
              </a:lnSpc>
              <a:spcBef>
                <a:spcPts val="0"/>
              </a:spcBef>
              <a:spcAft>
                <a:spcPts val="0"/>
              </a:spcAft>
              <a:buSzPts val="2400"/>
              <a:buFont typeface="Outfit"/>
              <a:buNone/>
              <a:defRPr b="1" sz="2400">
                <a:latin typeface="Outfit"/>
                <a:ea typeface="Outfit"/>
                <a:cs typeface="Outfit"/>
                <a:sym typeface="Outfit"/>
              </a:defRPr>
            </a:lvl4pPr>
            <a:lvl5pPr lvl="4" rtl="0">
              <a:lnSpc>
                <a:spcPct val="100000"/>
              </a:lnSpc>
              <a:spcBef>
                <a:spcPts val="0"/>
              </a:spcBef>
              <a:spcAft>
                <a:spcPts val="0"/>
              </a:spcAft>
              <a:buSzPts val="2400"/>
              <a:buFont typeface="Outfit"/>
              <a:buNone/>
              <a:defRPr b="1" sz="2400">
                <a:latin typeface="Outfit"/>
                <a:ea typeface="Outfit"/>
                <a:cs typeface="Outfit"/>
                <a:sym typeface="Outfit"/>
              </a:defRPr>
            </a:lvl5pPr>
            <a:lvl6pPr lvl="5" rtl="0">
              <a:lnSpc>
                <a:spcPct val="100000"/>
              </a:lnSpc>
              <a:spcBef>
                <a:spcPts val="0"/>
              </a:spcBef>
              <a:spcAft>
                <a:spcPts val="0"/>
              </a:spcAft>
              <a:buSzPts val="2400"/>
              <a:buFont typeface="Outfit"/>
              <a:buNone/>
              <a:defRPr b="1" sz="2400">
                <a:latin typeface="Outfit"/>
                <a:ea typeface="Outfit"/>
                <a:cs typeface="Outfit"/>
                <a:sym typeface="Outfit"/>
              </a:defRPr>
            </a:lvl6pPr>
            <a:lvl7pPr lvl="6" rtl="0">
              <a:lnSpc>
                <a:spcPct val="100000"/>
              </a:lnSpc>
              <a:spcBef>
                <a:spcPts val="0"/>
              </a:spcBef>
              <a:spcAft>
                <a:spcPts val="0"/>
              </a:spcAft>
              <a:buSzPts val="2400"/>
              <a:buFont typeface="Outfit"/>
              <a:buNone/>
              <a:defRPr b="1" sz="2400">
                <a:latin typeface="Outfit"/>
                <a:ea typeface="Outfit"/>
                <a:cs typeface="Outfit"/>
                <a:sym typeface="Outfit"/>
              </a:defRPr>
            </a:lvl7pPr>
            <a:lvl8pPr lvl="7" rtl="0">
              <a:lnSpc>
                <a:spcPct val="100000"/>
              </a:lnSpc>
              <a:spcBef>
                <a:spcPts val="0"/>
              </a:spcBef>
              <a:spcAft>
                <a:spcPts val="0"/>
              </a:spcAft>
              <a:buSzPts val="2400"/>
              <a:buFont typeface="Outfit"/>
              <a:buNone/>
              <a:defRPr b="1" sz="2400">
                <a:latin typeface="Outfit"/>
                <a:ea typeface="Outfit"/>
                <a:cs typeface="Outfit"/>
                <a:sym typeface="Outfit"/>
              </a:defRPr>
            </a:lvl8pPr>
            <a:lvl9pPr lvl="8" rtl="0">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1094" name="Google Shape;1094;p13"/>
          <p:cNvSpPr txBox="1"/>
          <p:nvPr>
            <p:ph idx="17" type="subTitle"/>
          </p:nvPr>
        </p:nvSpPr>
        <p:spPr>
          <a:xfrm>
            <a:off x="3419271" y="1801112"/>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Outfit"/>
              <a:buNone/>
              <a:defRPr b="1" sz="2400">
                <a:latin typeface="Outfit"/>
                <a:ea typeface="Outfit"/>
                <a:cs typeface="Outfit"/>
                <a:sym typeface="Outfit"/>
              </a:defRPr>
            </a:lvl2pPr>
            <a:lvl3pPr lvl="2" rtl="0">
              <a:lnSpc>
                <a:spcPct val="100000"/>
              </a:lnSpc>
              <a:spcBef>
                <a:spcPts val="0"/>
              </a:spcBef>
              <a:spcAft>
                <a:spcPts val="0"/>
              </a:spcAft>
              <a:buSzPts val="2400"/>
              <a:buFont typeface="Outfit"/>
              <a:buNone/>
              <a:defRPr b="1" sz="2400">
                <a:latin typeface="Outfit"/>
                <a:ea typeface="Outfit"/>
                <a:cs typeface="Outfit"/>
                <a:sym typeface="Outfit"/>
              </a:defRPr>
            </a:lvl3pPr>
            <a:lvl4pPr lvl="3" rtl="0">
              <a:lnSpc>
                <a:spcPct val="100000"/>
              </a:lnSpc>
              <a:spcBef>
                <a:spcPts val="0"/>
              </a:spcBef>
              <a:spcAft>
                <a:spcPts val="0"/>
              </a:spcAft>
              <a:buSzPts val="2400"/>
              <a:buFont typeface="Outfit"/>
              <a:buNone/>
              <a:defRPr b="1" sz="2400">
                <a:latin typeface="Outfit"/>
                <a:ea typeface="Outfit"/>
                <a:cs typeface="Outfit"/>
                <a:sym typeface="Outfit"/>
              </a:defRPr>
            </a:lvl4pPr>
            <a:lvl5pPr lvl="4" rtl="0">
              <a:lnSpc>
                <a:spcPct val="100000"/>
              </a:lnSpc>
              <a:spcBef>
                <a:spcPts val="0"/>
              </a:spcBef>
              <a:spcAft>
                <a:spcPts val="0"/>
              </a:spcAft>
              <a:buSzPts val="2400"/>
              <a:buFont typeface="Outfit"/>
              <a:buNone/>
              <a:defRPr b="1" sz="2400">
                <a:latin typeface="Outfit"/>
                <a:ea typeface="Outfit"/>
                <a:cs typeface="Outfit"/>
                <a:sym typeface="Outfit"/>
              </a:defRPr>
            </a:lvl5pPr>
            <a:lvl6pPr lvl="5" rtl="0">
              <a:lnSpc>
                <a:spcPct val="100000"/>
              </a:lnSpc>
              <a:spcBef>
                <a:spcPts val="0"/>
              </a:spcBef>
              <a:spcAft>
                <a:spcPts val="0"/>
              </a:spcAft>
              <a:buSzPts val="2400"/>
              <a:buFont typeface="Outfit"/>
              <a:buNone/>
              <a:defRPr b="1" sz="2400">
                <a:latin typeface="Outfit"/>
                <a:ea typeface="Outfit"/>
                <a:cs typeface="Outfit"/>
                <a:sym typeface="Outfit"/>
              </a:defRPr>
            </a:lvl6pPr>
            <a:lvl7pPr lvl="6" rtl="0">
              <a:lnSpc>
                <a:spcPct val="100000"/>
              </a:lnSpc>
              <a:spcBef>
                <a:spcPts val="0"/>
              </a:spcBef>
              <a:spcAft>
                <a:spcPts val="0"/>
              </a:spcAft>
              <a:buSzPts val="2400"/>
              <a:buFont typeface="Outfit"/>
              <a:buNone/>
              <a:defRPr b="1" sz="2400">
                <a:latin typeface="Outfit"/>
                <a:ea typeface="Outfit"/>
                <a:cs typeface="Outfit"/>
                <a:sym typeface="Outfit"/>
              </a:defRPr>
            </a:lvl7pPr>
            <a:lvl8pPr lvl="7" rtl="0">
              <a:lnSpc>
                <a:spcPct val="100000"/>
              </a:lnSpc>
              <a:spcBef>
                <a:spcPts val="0"/>
              </a:spcBef>
              <a:spcAft>
                <a:spcPts val="0"/>
              </a:spcAft>
              <a:buSzPts val="2400"/>
              <a:buFont typeface="Outfit"/>
              <a:buNone/>
              <a:defRPr b="1" sz="2400">
                <a:latin typeface="Outfit"/>
                <a:ea typeface="Outfit"/>
                <a:cs typeface="Outfit"/>
                <a:sym typeface="Outfit"/>
              </a:defRPr>
            </a:lvl8pPr>
            <a:lvl9pPr lvl="8" rtl="0">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1095" name="Google Shape;1095;p13"/>
          <p:cNvSpPr txBox="1"/>
          <p:nvPr>
            <p:ph idx="18" type="subTitle"/>
          </p:nvPr>
        </p:nvSpPr>
        <p:spPr>
          <a:xfrm>
            <a:off x="6118549" y="1801112"/>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Outfit"/>
              <a:buNone/>
              <a:defRPr b="1" sz="2400">
                <a:latin typeface="Outfit"/>
                <a:ea typeface="Outfit"/>
                <a:cs typeface="Outfit"/>
                <a:sym typeface="Outfit"/>
              </a:defRPr>
            </a:lvl2pPr>
            <a:lvl3pPr lvl="2" rtl="0">
              <a:lnSpc>
                <a:spcPct val="100000"/>
              </a:lnSpc>
              <a:spcBef>
                <a:spcPts val="0"/>
              </a:spcBef>
              <a:spcAft>
                <a:spcPts val="0"/>
              </a:spcAft>
              <a:buSzPts val="2400"/>
              <a:buFont typeface="Outfit"/>
              <a:buNone/>
              <a:defRPr b="1" sz="2400">
                <a:latin typeface="Outfit"/>
                <a:ea typeface="Outfit"/>
                <a:cs typeface="Outfit"/>
                <a:sym typeface="Outfit"/>
              </a:defRPr>
            </a:lvl3pPr>
            <a:lvl4pPr lvl="3" rtl="0">
              <a:lnSpc>
                <a:spcPct val="100000"/>
              </a:lnSpc>
              <a:spcBef>
                <a:spcPts val="0"/>
              </a:spcBef>
              <a:spcAft>
                <a:spcPts val="0"/>
              </a:spcAft>
              <a:buSzPts val="2400"/>
              <a:buFont typeface="Outfit"/>
              <a:buNone/>
              <a:defRPr b="1" sz="2400">
                <a:latin typeface="Outfit"/>
                <a:ea typeface="Outfit"/>
                <a:cs typeface="Outfit"/>
                <a:sym typeface="Outfit"/>
              </a:defRPr>
            </a:lvl4pPr>
            <a:lvl5pPr lvl="4" rtl="0">
              <a:lnSpc>
                <a:spcPct val="100000"/>
              </a:lnSpc>
              <a:spcBef>
                <a:spcPts val="0"/>
              </a:spcBef>
              <a:spcAft>
                <a:spcPts val="0"/>
              </a:spcAft>
              <a:buSzPts val="2400"/>
              <a:buFont typeface="Outfit"/>
              <a:buNone/>
              <a:defRPr b="1" sz="2400">
                <a:latin typeface="Outfit"/>
                <a:ea typeface="Outfit"/>
                <a:cs typeface="Outfit"/>
                <a:sym typeface="Outfit"/>
              </a:defRPr>
            </a:lvl5pPr>
            <a:lvl6pPr lvl="5" rtl="0">
              <a:lnSpc>
                <a:spcPct val="100000"/>
              </a:lnSpc>
              <a:spcBef>
                <a:spcPts val="0"/>
              </a:spcBef>
              <a:spcAft>
                <a:spcPts val="0"/>
              </a:spcAft>
              <a:buSzPts val="2400"/>
              <a:buFont typeface="Outfit"/>
              <a:buNone/>
              <a:defRPr b="1" sz="2400">
                <a:latin typeface="Outfit"/>
                <a:ea typeface="Outfit"/>
                <a:cs typeface="Outfit"/>
                <a:sym typeface="Outfit"/>
              </a:defRPr>
            </a:lvl6pPr>
            <a:lvl7pPr lvl="6" rtl="0">
              <a:lnSpc>
                <a:spcPct val="100000"/>
              </a:lnSpc>
              <a:spcBef>
                <a:spcPts val="0"/>
              </a:spcBef>
              <a:spcAft>
                <a:spcPts val="0"/>
              </a:spcAft>
              <a:buSzPts val="2400"/>
              <a:buFont typeface="Outfit"/>
              <a:buNone/>
              <a:defRPr b="1" sz="2400">
                <a:latin typeface="Outfit"/>
                <a:ea typeface="Outfit"/>
                <a:cs typeface="Outfit"/>
                <a:sym typeface="Outfit"/>
              </a:defRPr>
            </a:lvl7pPr>
            <a:lvl8pPr lvl="7" rtl="0">
              <a:lnSpc>
                <a:spcPct val="100000"/>
              </a:lnSpc>
              <a:spcBef>
                <a:spcPts val="0"/>
              </a:spcBef>
              <a:spcAft>
                <a:spcPts val="0"/>
              </a:spcAft>
              <a:buSzPts val="2400"/>
              <a:buFont typeface="Outfit"/>
              <a:buNone/>
              <a:defRPr b="1" sz="2400">
                <a:latin typeface="Outfit"/>
                <a:ea typeface="Outfit"/>
                <a:cs typeface="Outfit"/>
                <a:sym typeface="Outfit"/>
              </a:defRPr>
            </a:lvl8pPr>
            <a:lvl9pPr lvl="8" rtl="0">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1096" name="Google Shape;1096;p13"/>
          <p:cNvSpPr txBox="1"/>
          <p:nvPr>
            <p:ph idx="19" type="subTitle"/>
          </p:nvPr>
        </p:nvSpPr>
        <p:spPr>
          <a:xfrm>
            <a:off x="720000" y="3533775"/>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Outfit"/>
              <a:buNone/>
              <a:defRPr b="1" sz="2400">
                <a:latin typeface="Outfit"/>
                <a:ea typeface="Outfit"/>
                <a:cs typeface="Outfit"/>
                <a:sym typeface="Outfit"/>
              </a:defRPr>
            </a:lvl2pPr>
            <a:lvl3pPr lvl="2" rtl="0">
              <a:lnSpc>
                <a:spcPct val="100000"/>
              </a:lnSpc>
              <a:spcBef>
                <a:spcPts val="0"/>
              </a:spcBef>
              <a:spcAft>
                <a:spcPts val="0"/>
              </a:spcAft>
              <a:buSzPts val="2400"/>
              <a:buFont typeface="Outfit"/>
              <a:buNone/>
              <a:defRPr b="1" sz="2400">
                <a:latin typeface="Outfit"/>
                <a:ea typeface="Outfit"/>
                <a:cs typeface="Outfit"/>
                <a:sym typeface="Outfit"/>
              </a:defRPr>
            </a:lvl3pPr>
            <a:lvl4pPr lvl="3" rtl="0">
              <a:lnSpc>
                <a:spcPct val="100000"/>
              </a:lnSpc>
              <a:spcBef>
                <a:spcPts val="0"/>
              </a:spcBef>
              <a:spcAft>
                <a:spcPts val="0"/>
              </a:spcAft>
              <a:buSzPts val="2400"/>
              <a:buFont typeface="Outfit"/>
              <a:buNone/>
              <a:defRPr b="1" sz="2400">
                <a:latin typeface="Outfit"/>
                <a:ea typeface="Outfit"/>
                <a:cs typeface="Outfit"/>
                <a:sym typeface="Outfit"/>
              </a:defRPr>
            </a:lvl4pPr>
            <a:lvl5pPr lvl="4" rtl="0">
              <a:lnSpc>
                <a:spcPct val="100000"/>
              </a:lnSpc>
              <a:spcBef>
                <a:spcPts val="0"/>
              </a:spcBef>
              <a:spcAft>
                <a:spcPts val="0"/>
              </a:spcAft>
              <a:buSzPts val="2400"/>
              <a:buFont typeface="Outfit"/>
              <a:buNone/>
              <a:defRPr b="1" sz="2400">
                <a:latin typeface="Outfit"/>
                <a:ea typeface="Outfit"/>
                <a:cs typeface="Outfit"/>
                <a:sym typeface="Outfit"/>
              </a:defRPr>
            </a:lvl5pPr>
            <a:lvl6pPr lvl="5" rtl="0">
              <a:lnSpc>
                <a:spcPct val="100000"/>
              </a:lnSpc>
              <a:spcBef>
                <a:spcPts val="0"/>
              </a:spcBef>
              <a:spcAft>
                <a:spcPts val="0"/>
              </a:spcAft>
              <a:buSzPts val="2400"/>
              <a:buFont typeface="Outfit"/>
              <a:buNone/>
              <a:defRPr b="1" sz="2400">
                <a:latin typeface="Outfit"/>
                <a:ea typeface="Outfit"/>
                <a:cs typeface="Outfit"/>
                <a:sym typeface="Outfit"/>
              </a:defRPr>
            </a:lvl6pPr>
            <a:lvl7pPr lvl="6" rtl="0">
              <a:lnSpc>
                <a:spcPct val="100000"/>
              </a:lnSpc>
              <a:spcBef>
                <a:spcPts val="0"/>
              </a:spcBef>
              <a:spcAft>
                <a:spcPts val="0"/>
              </a:spcAft>
              <a:buSzPts val="2400"/>
              <a:buFont typeface="Outfit"/>
              <a:buNone/>
              <a:defRPr b="1" sz="2400">
                <a:latin typeface="Outfit"/>
                <a:ea typeface="Outfit"/>
                <a:cs typeface="Outfit"/>
                <a:sym typeface="Outfit"/>
              </a:defRPr>
            </a:lvl7pPr>
            <a:lvl8pPr lvl="7" rtl="0">
              <a:lnSpc>
                <a:spcPct val="100000"/>
              </a:lnSpc>
              <a:spcBef>
                <a:spcPts val="0"/>
              </a:spcBef>
              <a:spcAft>
                <a:spcPts val="0"/>
              </a:spcAft>
              <a:buSzPts val="2400"/>
              <a:buFont typeface="Outfit"/>
              <a:buNone/>
              <a:defRPr b="1" sz="2400">
                <a:latin typeface="Outfit"/>
                <a:ea typeface="Outfit"/>
                <a:cs typeface="Outfit"/>
                <a:sym typeface="Outfit"/>
              </a:defRPr>
            </a:lvl8pPr>
            <a:lvl9pPr lvl="8" rtl="0">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1097" name="Google Shape;1097;p13"/>
          <p:cNvSpPr txBox="1"/>
          <p:nvPr>
            <p:ph idx="20" type="subTitle"/>
          </p:nvPr>
        </p:nvSpPr>
        <p:spPr>
          <a:xfrm>
            <a:off x="3419271" y="3533775"/>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Outfit"/>
              <a:buNone/>
              <a:defRPr b="1" sz="2400">
                <a:latin typeface="Outfit"/>
                <a:ea typeface="Outfit"/>
                <a:cs typeface="Outfit"/>
                <a:sym typeface="Outfit"/>
              </a:defRPr>
            </a:lvl2pPr>
            <a:lvl3pPr lvl="2" rtl="0">
              <a:lnSpc>
                <a:spcPct val="100000"/>
              </a:lnSpc>
              <a:spcBef>
                <a:spcPts val="0"/>
              </a:spcBef>
              <a:spcAft>
                <a:spcPts val="0"/>
              </a:spcAft>
              <a:buSzPts val="2400"/>
              <a:buFont typeface="Outfit"/>
              <a:buNone/>
              <a:defRPr b="1" sz="2400">
                <a:latin typeface="Outfit"/>
                <a:ea typeface="Outfit"/>
                <a:cs typeface="Outfit"/>
                <a:sym typeface="Outfit"/>
              </a:defRPr>
            </a:lvl3pPr>
            <a:lvl4pPr lvl="3" rtl="0">
              <a:lnSpc>
                <a:spcPct val="100000"/>
              </a:lnSpc>
              <a:spcBef>
                <a:spcPts val="0"/>
              </a:spcBef>
              <a:spcAft>
                <a:spcPts val="0"/>
              </a:spcAft>
              <a:buSzPts val="2400"/>
              <a:buFont typeface="Outfit"/>
              <a:buNone/>
              <a:defRPr b="1" sz="2400">
                <a:latin typeface="Outfit"/>
                <a:ea typeface="Outfit"/>
                <a:cs typeface="Outfit"/>
                <a:sym typeface="Outfit"/>
              </a:defRPr>
            </a:lvl4pPr>
            <a:lvl5pPr lvl="4" rtl="0">
              <a:lnSpc>
                <a:spcPct val="100000"/>
              </a:lnSpc>
              <a:spcBef>
                <a:spcPts val="0"/>
              </a:spcBef>
              <a:spcAft>
                <a:spcPts val="0"/>
              </a:spcAft>
              <a:buSzPts val="2400"/>
              <a:buFont typeface="Outfit"/>
              <a:buNone/>
              <a:defRPr b="1" sz="2400">
                <a:latin typeface="Outfit"/>
                <a:ea typeface="Outfit"/>
                <a:cs typeface="Outfit"/>
                <a:sym typeface="Outfit"/>
              </a:defRPr>
            </a:lvl5pPr>
            <a:lvl6pPr lvl="5" rtl="0">
              <a:lnSpc>
                <a:spcPct val="100000"/>
              </a:lnSpc>
              <a:spcBef>
                <a:spcPts val="0"/>
              </a:spcBef>
              <a:spcAft>
                <a:spcPts val="0"/>
              </a:spcAft>
              <a:buSzPts val="2400"/>
              <a:buFont typeface="Outfit"/>
              <a:buNone/>
              <a:defRPr b="1" sz="2400">
                <a:latin typeface="Outfit"/>
                <a:ea typeface="Outfit"/>
                <a:cs typeface="Outfit"/>
                <a:sym typeface="Outfit"/>
              </a:defRPr>
            </a:lvl6pPr>
            <a:lvl7pPr lvl="6" rtl="0">
              <a:lnSpc>
                <a:spcPct val="100000"/>
              </a:lnSpc>
              <a:spcBef>
                <a:spcPts val="0"/>
              </a:spcBef>
              <a:spcAft>
                <a:spcPts val="0"/>
              </a:spcAft>
              <a:buSzPts val="2400"/>
              <a:buFont typeface="Outfit"/>
              <a:buNone/>
              <a:defRPr b="1" sz="2400">
                <a:latin typeface="Outfit"/>
                <a:ea typeface="Outfit"/>
                <a:cs typeface="Outfit"/>
                <a:sym typeface="Outfit"/>
              </a:defRPr>
            </a:lvl7pPr>
            <a:lvl8pPr lvl="7" rtl="0">
              <a:lnSpc>
                <a:spcPct val="100000"/>
              </a:lnSpc>
              <a:spcBef>
                <a:spcPts val="0"/>
              </a:spcBef>
              <a:spcAft>
                <a:spcPts val="0"/>
              </a:spcAft>
              <a:buSzPts val="2400"/>
              <a:buFont typeface="Outfit"/>
              <a:buNone/>
              <a:defRPr b="1" sz="2400">
                <a:latin typeface="Outfit"/>
                <a:ea typeface="Outfit"/>
                <a:cs typeface="Outfit"/>
                <a:sym typeface="Outfit"/>
              </a:defRPr>
            </a:lvl8pPr>
            <a:lvl9pPr lvl="8" rtl="0">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1098" name="Google Shape;1098;p13"/>
          <p:cNvSpPr txBox="1"/>
          <p:nvPr>
            <p:ph idx="21" type="subTitle"/>
          </p:nvPr>
        </p:nvSpPr>
        <p:spPr>
          <a:xfrm>
            <a:off x="6118549" y="3533775"/>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Outfit"/>
              <a:buNone/>
              <a:defRPr b="1" sz="2400">
                <a:latin typeface="Outfit"/>
                <a:ea typeface="Outfit"/>
                <a:cs typeface="Outfit"/>
                <a:sym typeface="Outfit"/>
              </a:defRPr>
            </a:lvl2pPr>
            <a:lvl3pPr lvl="2" rtl="0">
              <a:lnSpc>
                <a:spcPct val="100000"/>
              </a:lnSpc>
              <a:spcBef>
                <a:spcPts val="0"/>
              </a:spcBef>
              <a:spcAft>
                <a:spcPts val="0"/>
              </a:spcAft>
              <a:buSzPts val="2400"/>
              <a:buFont typeface="Outfit"/>
              <a:buNone/>
              <a:defRPr b="1" sz="2400">
                <a:latin typeface="Outfit"/>
                <a:ea typeface="Outfit"/>
                <a:cs typeface="Outfit"/>
                <a:sym typeface="Outfit"/>
              </a:defRPr>
            </a:lvl3pPr>
            <a:lvl4pPr lvl="3" rtl="0">
              <a:lnSpc>
                <a:spcPct val="100000"/>
              </a:lnSpc>
              <a:spcBef>
                <a:spcPts val="0"/>
              </a:spcBef>
              <a:spcAft>
                <a:spcPts val="0"/>
              </a:spcAft>
              <a:buSzPts val="2400"/>
              <a:buFont typeface="Outfit"/>
              <a:buNone/>
              <a:defRPr b="1" sz="2400">
                <a:latin typeface="Outfit"/>
                <a:ea typeface="Outfit"/>
                <a:cs typeface="Outfit"/>
                <a:sym typeface="Outfit"/>
              </a:defRPr>
            </a:lvl4pPr>
            <a:lvl5pPr lvl="4" rtl="0">
              <a:lnSpc>
                <a:spcPct val="100000"/>
              </a:lnSpc>
              <a:spcBef>
                <a:spcPts val="0"/>
              </a:spcBef>
              <a:spcAft>
                <a:spcPts val="0"/>
              </a:spcAft>
              <a:buSzPts val="2400"/>
              <a:buFont typeface="Outfit"/>
              <a:buNone/>
              <a:defRPr b="1" sz="2400">
                <a:latin typeface="Outfit"/>
                <a:ea typeface="Outfit"/>
                <a:cs typeface="Outfit"/>
                <a:sym typeface="Outfit"/>
              </a:defRPr>
            </a:lvl5pPr>
            <a:lvl6pPr lvl="5" rtl="0">
              <a:lnSpc>
                <a:spcPct val="100000"/>
              </a:lnSpc>
              <a:spcBef>
                <a:spcPts val="0"/>
              </a:spcBef>
              <a:spcAft>
                <a:spcPts val="0"/>
              </a:spcAft>
              <a:buSzPts val="2400"/>
              <a:buFont typeface="Outfit"/>
              <a:buNone/>
              <a:defRPr b="1" sz="2400">
                <a:latin typeface="Outfit"/>
                <a:ea typeface="Outfit"/>
                <a:cs typeface="Outfit"/>
                <a:sym typeface="Outfit"/>
              </a:defRPr>
            </a:lvl6pPr>
            <a:lvl7pPr lvl="6" rtl="0">
              <a:lnSpc>
                <a:spcPct val="100000"/>
              </a:lnSpc>
              <a:spcBef>
                <a:spcPts val="0"/>
              </a:spcBef>
              <a:spcAft>
                <a:spcPts val="0"/>
              </a:spcAft>
              <a:buSzPts val="2400"/>
              <a:buFont typeface="Outfit"/>
              <a:buNone/>
              <a:defRPr b="1" sz="2400">
                <a:latin typeface="Outfit"/>
                <a:ea typeface="Outfit"/>
                <a:cs typeface="Outfit"/>
                <a:sym typeface="Outfit"/>
              </a:defRPr>
            </a:lvl7pPr>
            <a:lvl8pPr lvl="7" rtl="0">
              <a:lnSpc>
                <a:spcPct val="100000"/>
              </a:lnSpc>
              <a:spcBef>
                <a:spcPts val="0"/>
              </a:spcBef>
              <a:spcAft>
                <a:spcPts val="0"/>
              </a:spcAft>
              <a:buSzPts val="2400"/>
              <a:buFont typeface="Outfit"/>
              <a:buNone/>
              <a:defRPr b="1" sz="2400">
                <a:latin typeface="Outfit"/>
                <a:ea typeface="Outfit"/>
                <a:cs typeface="Outfit"/>
                <a:sym typeface="Outfit"/>
              </a:defRPr>
            </a:lvl8pPr>
            <a:lvl9pPr lvl="8" rtl="0">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1099" name="Shape 1099"/>
        <p:cNvGrpSpPr/>
        <p:nvPr/>
      </p:nvGrpSpPr>
      <p:grpSpPr>
        <a:xfrm>
          <a:off x="0" y="0"/>
          <a:ext cx="0" cy="0"/>
          <a:chOff x="0" y="0"/>
          <a:chExt cx="0" cy="0"/>
        </a:xfrm>
      </p:grpSpPr>
      <p:sp>
        <p:nvSpPr>
          <p:cNvPr id="1100" name="Google Shape;1100;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101" name="Google Shape;1101;p14"/>
          <p:cNvGrpSpPr/>
          <p:nvPr/>
        </p:nvGrpSpPr>
        <p:grpSpPr>
          <a:xfrm>
            <a:off x="167527" y="0"/>
            <a:ext cx="8808948" cy="4604000"/>
            <a:chOff x="167527" y="0"/>
            <a:chExt cx="8808948" cy="4604000"/>
          </a:xfrm>
        </p:grpSpPr>
        <p:grpSp>
          <p:nvGrpSpPr>
            <p:cNvPr id="1102" name="Google Shape;1102;p14"/>
            <p:cNvGrpSpPr/>
            <p:nvPr/>
          </p:nvGrpSpPr>
          <p:grpSpPr>
            <a:xfrm>
              <a:off x="167527" y="250475"/>
              <a:ext cx="143400" cy="2454350"/>
              <a:chOff x="2030200" y="685625"/>
              <a:chExt cx="143400" cy="2454350"/>
            </a:xfrm>
          </p:grpSpPr>
          <p:grpSp>
            <p:nvGrpSpPr>
              <p:cNvPr id="1103" name="Google Shape;1103;p14"/>
              <p:cNvGrpSpPr/>
              <p:nvPr/>
            </p:nvGrpSpPr>
            <p:grpSpPr>
              <a:xfrm>
                <a:off x="2030200" y="685625"/>
                <a:ext cx="143400" cy="2454350"/>
                <a:chOff x="2436050" y="685625"/>
                <a:chExt cx="143400" cy="2454350"/>
              </a:xfrm>
            </p:grpSpPr>
            <p:sp>
              <p:nvSpPr>
                <p:cNvPr id="1104" name="Google Shape;1104;p14"/>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05" name="Google Shape;1105;p14"/>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06" name="Google Shape;1106;p14"/>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07" name="Google Shape;1107;p14"/>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08" name="Google Shape;1108;p14"/>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09" name="Google Shape;1109;p14"/>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10" name="Google Shape;1110;p14"/>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11" name="Google Shape;1111;p14"/>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12" name="Google Shape;1112;p14"/>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13" name="Google Shape;1113;p14"/>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14" name="Google Shape;1114;p14"/>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15" name="Google Shape;1115;p14"/>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116" name="Google Shape;1116;p14"/>
              <p:cNvGrpSpPr/>
              <p:nvPr/>
            </p:nvGrpSpPr>
            <p:grpSpPr>
              <a:xfrm>
                <a:off x="2030200" y="685625"/>
                <a:ext cx="143400" cy="2454350"/>
                <a:chOff x="2436050" y="685625"/>
                <a:chExt cx="143400" cy="2454350"/>
              </a:xfrm>
            </p:grpSpPr>
            <p:sp>
              <p:nvSpPr>
                <p:cNvPr id="1117" name="Google Shape;1117;p1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18" name="Google Shape;1118;p1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19" name="Google Shape;1119;p1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0" name="Google Shape;1120;p1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1" name="Google Shape;1121;p1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2" name="Google Shape;1122;p1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3" name="Google Shape;1123;p1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4" name="Google Shape;1124;p1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5" name="Google Shape;1125;p1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6" name="Google Shape;1126;p1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7" name="Google Shape;1127;p1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8" name="Google Shape;1128;p1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129" name="Google Shape;1129;p14"/>
            <p:cNvGrpSpPr/>
            <p:nvPr/>
          </p:nvGrpSpPr>
          <p:grpSpPr>
            <a:xfrm>
              <a:off x="567577" y="2149650"/>
              <a:ext cx="143400" cy="2454350"/>
              <a:chOff x="2030200" y="685625"/>
              <a:chExt cx="143400" cy="2454350"/>
            </a:xfrm>
          </p:grpSpPr>
          <p:grpSp>
            <p:nvGrpSpPr>
              <p:cNvPr id="1130" name="Google Shape;1130;p14"/>
              <p:cNvGrpSpPr/>
              <p:nvPr/>
            </p:nvGrpSpPr>
            <p:grpSpPr>
              <a:xfrm>
                <a:off x="2030200" y="685625"/>
                <a:ext cx="143400" cy="2454350"/>
                <a:chOff x="2436050" y="685625"/>
                <a:chExt cx="143400" cy="2454350"/>
              </a:xfrm>
            </p:grpSpPr>
            <p:sp>
              <p:nvSpPr>
                <p:cNvPr id="1131" name="Google Shape;1131;p14"/>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2" name="Google Shape;1132;p14"/>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3" name="Google Shape;1133;p14"/>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4" name="Google Shape;1134;p14"/>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5" name="Google Shape;1135;p14"/>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6" name="Google Shape;1136;p14"/>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7" name="Google Shape;1137;p14"/>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8" name="Google Shape;1138;p14"/>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9" name="Google Shape;1139;p14"/>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40" name="Google Shape;1140;p14"/>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41" name="Google Shape;1141;p14"/>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42" name="Google Shape;1142;p14"/>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143" name="Google Shape;1143;p14"/>
              <p:cNvGrpSpPr/>
              <p:nvPr/>
            </p:nvGrpSpPr>
            <p:grpSpPr>
              <a:xfrm>
                <a:off x="2030200" y="685625"/>
                <a:ext cx="143400" cy="2454350"/>
                <a:chOff x="2436050" y="685625"/>
                <a:chExt cx="143400" cy="2454350"/>
              </a:xfrm>
            </p:grpSpPr>
            <p:sp>
              <p:nvSpPr>
                <p:cNvPr id="1144" name="Google Shape;1144;p1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45" name="Google Shape;1145;p1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46" name="Google Shape;1146;p1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47" name="Google Shape;1147;p1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48" name="Google Shape;1148;p1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49" name="Google Shape;1149;p1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50" name="Google Shape;1150;p1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51" name="Google Shape;1151;p1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52" name="Google Shape;1152;p1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53" name="Google Shape;1153;p1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54" name="Google Shape;1154;p1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55" name="Google Shape;1155;p1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156" name="Google Shape;1156;p14"/>
            <p:cNvGrpSpPr/>
            <p:nvPr/>
          </p:nvGrpSpPr>
          <p:grpSpPr>
            <a:xfrm>
              <a:off x="8448575" y="0"/>
              <a:ext cx="143400" cy="2454350"/>
              <a:chOff x="2030200" y="685625"/>
              <a:chExt cx="143400" cy="2454350"/>
            </a:xfrm>
          </p:grpSpPr>
          <p:grpSp>
            <p:nvGrpSpPr>
              <p:cNvPr id="1157" name="Google Shape;1157;p14"/>
              <p:cNvGrpSpPr/>
              <p:nvPr/>
            </p:nvGrpSpPr>
            <p:grpSpPr>
              <a:xfrm>
                <a:off x="2030200" y="685625"/>
                <a:ext cx="143400" cy="2454350"/>
                <a:chOff x="2436050" y="685625"/>
                <a:chExt cx="143400" cy="2454350"/>
              </a:xfrm>
            </p:grpSpPr>
            <p:sp>
              <p:nvSpPr>
                <p:cNvPr id="1158" name="Google Shape;1158;p14"/>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59" name="Google Shape;1159;p14"/>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0" name="Google Shape;1160;p14"/>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1" name="Google Shape;1161;p14"/>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2" name="Google Shape;1162;p14"/>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3" name="Google Shape;1163;p14"/>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4" name="Google Shape;1164;p14"/>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5" name="Google Shape;1165;p14"/>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6" name="Google Shape;1166;p14"/>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7" name="Google Shape;1167;p14"/>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8" name="Google Shape;1168;p14"/>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9" name="Google Shape;1169;p14"/>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170" name="Google Shape;1170;p14"/>
              <p:cNvGrpSpPr/>
              <p:nvPr/>
            </p:nvGrpSpPr>
            <p:grpSpPr>
              <a:xfrm>
                <a:off x="2030200" y="685625"/>
                <a:ext cx="143400" cy="2454350"/>
                <a:chOff x="2436050" y="685625"/>
                <a:chExt cx="143400" cy="2454350"/>
              </a:xfrm>
            </p:grpSpPr>
            <p:sp>
              <p:nvSpPr>
                <p:cNvPr id="1171" name="Google Shape;1171;p1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2" name="Google Shape;1172;p1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3" name="Google Shape;1173;p1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4" name="Google Shape;1174;p1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5" name="Google Shape;1175;p1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6" name="Google Shape;1176;p1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7" name="Google Shape;1177;p1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8" name="Google Shape;1178;p1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9" name="Google Shape;1179;p1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80" name="Google Shape;1180;p1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81" name="Google Shape;1181;p1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82" name="Google Shape;1182;p1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183" name="Google Shape;1183;p14"/>
            <p:cNvGrpSpPr/>
            <p:nvPr/>
          </p:nvGrpSpPr>
          <p:grpSpPr>
            <a:xfrm>
              <a:off x="8833075" y="761150"/>
              <a:ext cx="143400" cy="2454350"/>
              <a:chOff x="2436050" y="685625"/>
              <a:chExt cx="143400" cy="2454350"/>
            </a:xfrm>
          </p:grpSpPr>
          <p:grpSp>
            <p:nvGrpSpPr>
              <p:cNvPr id="1184" name="Google Shape;1184;p14"/>
              <p:cNvGrpSpPr/>
              <p:nvPr/>
            </p:nvGrpSpPr>
            <p:grpSpPr>
              <a:xfrm>
                <a:off x="2436050" y="685625"/>
                <a:ext cx="143400" cy="2454350"/>
                <a:chOff x="2436050" y="685625"/>
                <a:chExt cx="143400" cy="2454350"/>
              </a:xfrm>
            </p:grpSpPr>
            <p:sp>
              <p:nvSpPr>
                <p:cNvPr id="1185" name="Google Shape;1185;p14"/>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86" name="Google Shape;1186;p14"/>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87" name="Google Shape;1187;p14"/>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88" name="Google Shape;1188;p14"/>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89" name="Google Shape;1189;p14"/>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90" name="Google Shape;1190;p14"/>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91" name="Google Shape;1191;p14"/>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92" name="Google Shape;1192;p14"/>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93" name="Google Shape;1193;p14"/>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94" name="Google Shape;1194;p14"/>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95" name="Google Shape;1195;p14"/>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96" name="Google Shape;1196;p14"/>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197" name="Google Shape;1197;p14"/>
              <p:cNvGrpSpPr/>
              <p:nvPr/>
            </p:nvGrpSpPr>
            <p:grpSpPr>
              <a:xfrm>
                <a:off x="2436050" y="685625"/>
                <a:ext cx="143400" cy="2454350"/>
                <a:chOff x="2436050" y="685625"/>
                <a:chExt cx="143400" cy="2454350"/>
              </a:xfrm>
            </p:grpSpPr>
            <p:sp>
              <p:nvSpPr>
                <p:cNvPr id="1198" name="Google Shape;1198;p1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99" name="Google Shape;1199;p1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0" name="Google Shape;1200;p1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1" name="Google Shape;1201;p1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2" name="Google Shape;1202;p1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3" name="Google Shape;1203;p1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4" name="Google Shape;1204;p1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5" name="Google Shape;1205;p1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6" name="Google Shape;1206;p1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7" name="Google Shape;1207;p1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8" name="Google Shape;1208;p1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9" name="Google Shape;1209;p1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1210" name="Shape 1210"/>
        <p:cNvGrpSpPr/>
        <p:nvPr/>
      </p:nvGrpSpPr>
      <p:grpSpPr>
        <a:xfrm>
          <a:off x="0" y="0"/>
          <a:ext cx="0" cy="0"/>
          <a:chOff x="0" y="0"/>
          <a:chExt cx="0" cy="0"/>
        </a:xfrm>
      </p:grpSpPr>
      <p:sp>
        <p:nvSpPr>
          <p:cNvPr id="1211" name="Google Shape;1211;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212" name="Google Shape;1212;p15"/>
          <p:cNvGrpSpPr/>
          <p:nvPr/>
        </p:nvGrpSpPr>
        <p:grpSpPr>
          <a:xfrm>
            <a:off x="90854" y="-1550697"/>
            <a:ext cx="8795821" cy="6341144"/>
            <a:chOff x="90854" y="-1550697"/>
            <a:chExt cx="8795821" cy="6341144"/>
          </a:xfrm>
        </p:grpSpPr>
        <p:grpSp>
          <p:nvGrpSpPr>
            <p:cNvPr id="1213" name="Google Shape;1213;p15"/>
            <p:cNvGrpSpPr/>
            <p:nvPr/>
          </p:nvGrpSpPr>
          <p:grpSpPr>
            <a:xfrm>
              <a:off x="90854" y="-140870"/>
              <a:ext cx="143400" cy="2454350"/>
              <a:chOff x="2436050" y="685625"/>
              <a:chExt cx="143400" cy="2454350"/>
            </a:xfrm>
          </p:grpSpPr>
          <p:grpSp>
            <p:nvGrpSpPr>
              <p:cNvPr id="1214" name="Google Shape;1214;p15"/>
              <p:cNvGrpSpPr/>
              <p:nvPr/>
            </p:nvGrpSpPr>
            <p:grpSpPr>
              <a:xfrm>
                <a:off x="2436050" y="685625"/>
                <a:ext cx="143400" cy="2454350"/>
                <a:chOff x="2436050" y="685625"/>
                <a:chExt cx="143400" cy="2454350"/>
              </a:xfrm>
            </p:grpSpPr>
            <p:sp>
              <p:nvSpPr>
                <p:cNvPr id="1215" name="Google Shape;1215;p15"/>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16" name="Google Shape;1216;p15"/>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17" name="Google Shape;1217;p15"/>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18" name="Google Shape;1218;p15"/>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19" name="Google Shape;1219;p15"/>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0" name="Google Shape;1220;p15"/>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1" name="Google Shape;1221;p15"/>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2" name="Google Shape;1222;p15"/>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3" name="Google Shape;1223;p15"/>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4" name="Google Shape;1224;p15"/>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5" name="Google Shape;1225;p15"/>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6" name="Google Shape;1226;p15"/>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227" name="Google Shape;1227;p15"/>
              <p:cNvGrpSpPr/>
              <p:nvPr/>
            </p:nvGrpSpPr>
            <p:grpSpPr>
              <a:xfrm>
                <a:off x="2436050" y="685625"/>
                <a:ext cx="143400" cy="2454350"/>
                <a:chOff x="2436050" y="685625"/>
                <a:chExt cx="143400" cy="2454350"/>
              </a:xfrm>
            </p:grpSpPr>
            <p:sp>
              <p:nvSpPr>
                <p:cNvPr id="1228" name="Google Shape;1228;p1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9" name="Google Shape;1229;p1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0" name="Google Shape;1230;p1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1" name="Google Shape;1231;p1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2" name="Google Shape;1232;p1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3" name="Google Shape;1233;p1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4" name="Google Shape;1234;p1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5" name="Google Shape;1235;p1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6" name="Google Shape;1236;p1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7" name="Google Shape;1237;p1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8" name="Google Shape;1238;p1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9" name="Google Shape;1239;p1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240" name="Google Shape;1240;p15"/>
            <p:cNvGrpSpPr/>
            <p:nvPr/>
          </p:nvGrpSpPr>
          <p:grpSpPr>
            <a:xfrm>
              <a:off x="8743275" y="1430700"/>
              <a:ext cx="143400" cy="2454350"/>
              <a:chOff x="2436050" y="685625"/>
              <a:chExt cx="143400" cy="2454350"/>
            </a:xfrm>
          </p:grpSpPr>
          <p:grpSp>
            <p:nvGrpSpPr>
              <p:cNvPr id="1241" name="Google Shape;1241;p15"/>
              <p:cNvGrpSpPr/>
              <p:nvPr/>
            </p:nvGrpSpPr>
            <p:grpSpPr>
              <a:xfrm>
                <a:off x="2436050" y="685625"/>
                <a:ext cx="143400" cy="2454350"/>
                <a:chOff x="2436050" y="685625"/>
                <a:chExt cx="143400" cy="2454350"/>
              </a:xfrm>
            </p:grpSpPr>
            <p:sp>
              <p:nvSpPr>
                <p:cNvPr id="1242" name="Google Shape;1242;p15"/>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43" name="Google Shape;1243;p15"/>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44" name="Google Shape;1244;p15"/>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45" name="Google Shape;1245;p15"/>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46" name="Google Shape;1246;p15"/>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47" name="Google Shape;1247;p15"/>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48" name="Google Shape;1248;p15"/>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49" name="Google Shape;1249;p15"/>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50" name="Google Shape;1250;p15"/>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51" name="Google Shape;1251;p15"/>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52" name="Google Shape;1252;p15"/>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53" name="Google Shape;1253;p15"/>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254" name="Google Shape;1254;p15"/>
              <p:cNvGrpSpPr/>
              <p:nvPr/>
            </p:nvGrpSpPr>
            <p:grpSpPr>
              <a:xfrm>
                <a:off x="2436050" y="685625"/>
                <a:ext cx="143400" cy="2454350"/>
                <a:chOff x="2436050" y="685625"/>
                <a:chExt cx="143400" cy="2454350"/>
              </a:xfrm>
            </p:grpSpPr>
            <p:sp>
              <p:nvSpPr>
                <p:cNvPr id="1255" name="Google Shape;1255;p1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56" name="Google Shape;1256;p1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57" name="Google Shape;1257;p1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58" name="Google Shape;1258;p1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59" name="Google Shape;1259;p1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0" name="Google Shape;1260;p1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1" name="Google Shape;1261;p1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2" name="Google Shape;1262;p1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3" name="Google Shape;1263;p1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4" name="Google Shape;1264;p1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5" name="Google Shape;1265;p1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6" name="Google Shape;1266;p1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267" name="Google Shape;1267;p15"/>
            <p:cNvGrpSpPr/>
            <p:nvPr/>
          </p:nvGrpSpPr>
          <p:grpSpPr>
            <a:xfrm>
              <a:off x="421938" y="2336097"/>
              <a:ext cx="143400" cy="2454350"/>
              <a:chOff x="2436050" y="685625"/>
              <a:chExt cx="143400" cy="2454350"/>
            </a:xfrm>
          </p:grpSpPr>
          <p:grpSp>
            <p:nvGrpSpPr>
              <p:cNvPr id="1268" name="Google Shape;1268;p15"/>
              <p:cNvGrpSpPr/>
              <p:nvPr/>
            </p:nvGrpSpPr>
            <p:grpSpPr>
              <a:xfrm>
                <a:off x="2436050" y="685625"/>
                <a:ext cx="143400" cy="2454350"/>
                <a:chOff x="2436050" y="685625"/>
                <a:chExt cx="143400" cy="2454350"/>
              </a:xfrm>
            </p:grpSpPr>
            <p:sp>
              <p:nvSpPr>
                <p:cNvPr id="1269" name="Google Shape;1269;p15"/>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0" name="Google Shape;1270;p15"/>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1" name="Google Shape;1271;p15"/>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2" name="Google Shape;1272;p15"/>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3" name="Google Shape;1273;p15"/>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4" name="Google Shape;1274;p15"/>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5" name="Google Shape;1275;p15"/>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6" name="Google Shape;1276;p15"/>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7" name="Google Shape;1277;p15"/>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8" name="Google Shape;1278;p15"/>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9" name="Google Shape;1279;p15"/>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0" name="Google Shape;1280;p15"/>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281" name="Google Shape;1281;p15"/>
              <p:cNvGrpSpPr/>
              <p:nvPr/>
            </p:nvGrpSpPr>
            <p:grpSpPr>
              <a:xfrm>
                <a:off x="2436050" y="685625"/>
                <a:ext cx="143400" cy="2454350"/>
                <a:chOff x="2436050" y="685625"/>
                <a:chExt cx="143400" cy="2454350"/>
              </a:xfrm>
            </p:grpSpPr>
            <p:sp>
              <p:nvSpPr>
                <p:cNvPr id="1282" name="Google Shape;1282;p1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3" name="Google Shape;1283;p1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4" name="Google Shape;1284;p1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5" name="Google Shape;1285;p1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6" name="Google Shape;1286;p1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7" name="Google Shape;1287;p1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8" name="Google Shape;1288;p1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9" name="Google Shape;1289;p1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90" name="Google Shape;1290;p1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91" name="Google Shape;1291;p1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92" name="Google Shape;1292;p1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93" name="Google Shape;1293;p1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294" name="Google Shape;1294;p15"/>
            <p:cNvGrpSpPr/>
            <p:nvPr/>
          </p:nvGrpSpPr>
          <p:grpSpPr>
            <a:xfrm>
              <a:off x="8599875" y="-1550697"/>
              <a:ext cx="143400" cy="2454350"/>
              <a:chOff x="2030200" y="685625"/>
              <a:chExt cx="143400" cy="2454350"/>
            </a:xfrm>
          </p:grpSpPr>
          <p:grpSp>
            <p:nvGrpSpPr>
              <p:cNvPr id="1295" name="Google Shape;1295;p15"/>
              <p:cNvGrpSpPr/>
              <p:nvPr/>
            </p:nvGrpSpPr>
            <p:grpSpPr>
              <a:xfrm>
                <a:off x="2030200" y="685625"/>
                <a:ext cx="143400" cy="2454350"/>
                <a:chOff x="2436050" y="685625"/>
                <a:chExt cx="143400" cy="2454350"/>
              </a:xfrm>
            </p:grpSpPr>
            <p:sp>
              <p:nvSpPr>
                <p:cNvPr id="1296" name="Google Shape;1296;p15"/>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97" name="Google Shape;1297;p15"/>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98" name="Google Shape;1298;p15"/>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99" name="Google Shape;1299;p15"/>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0" name="Google Shape;1300;p15"/>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1" name="Google Shape;1301;p15"/>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2" name="Google Shape;1302;p15"/>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3" name="Google Shape;1303;p15"/>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4" name="Google Shape;1304;p15"/>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5" name="Google Shape;1305;p15"/>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6" name="Google Shape;1306;p15"/>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7" name="Google Shape;1307;p15"/>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308" name="Google Shape;1308;p15"/>
              <p:cNvGrpSpPr/>
              <p:nvPr/>
            </p:nvGrpSpPr>
            <p:grpSpPr>
              <a:xfrm>
                <a:off x="2030200" y="685625"/>
                <a:ext cx="143400" cy="2454350"/>
                <a:chOff x="2436050" y="685625"/>
                <a:chExt cx="143400" cy="2454350"/>
              </a:xfrm>
            </p:grpSpPr>
            <p:sp>
              <p:nvSpPr>
                <p:cNvPr id="1309" name="Google Shape;1309;p1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0" name="Google Shape;1310;p1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1" name="Google Shape;1311;p1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2" name="Google Shape;1312;p1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3" name="Google Shape;1313;p1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4" name="Google Shape;1314;p1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5" name="Google Shape;1315;p1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6" name="Google Shape;1316;p1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7" name="Google Shape;1317;p1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8" name="Google Shape;1318;p1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9" name="Google Shape;1319;p1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20" name="Google Shape;1320;p1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_1">
    <p:spTree>
      <p:nvGrpSpPr>
        <p:cNvPr id="1321" name="Shape 1321"/>
        <p:cNvGrpSpPr/>
        <p:nvPr/>
      </p:nvGrpSpPr>
      <p:grpSpPr>
        <a:xfrm>
          <a:off x="0" y="0"/>
          <a:ext cx="0" cy="0"/>
          <a:chOff x="0" y="0"/>
          <a:chExt cx="0" cy="0"/>
        </a:xfrm>
      </p:grpSpPr>
      <p:sp>
        <p:nvSpPr>
          <p:cNvPr id="1322" name="Google Shape;1322;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323" name="Google Shape;1323;p16"/>
          <p:cNvGrpSpPr/>
          <p:nvPr/>
        </p:nvGrpSpPr>
        <p:grpSpPr>
          <a:xfrm>
            <a:off x="244925" y="-786479"/>
            <a:ext cx="8726225" cy="6116844"/>
            <a:chOff x="244925" y="-786479"/>
            <a:chExt cx="8726225" cy="6116844"/>
          </a:xfrm>
        </p:grpSpPr>
        <p:grpSp>
          <p:nvGrpSpPr>
            <p:cNvPr id="1324" name="Google Shape;1324;p16"/>
            <p:cNvGrpSpPr/>
            <p:nvPr/>
          </p:nvGrpSpPr>
          <p:grpSpPr>
            <a:xfrm>
              <a:off x="244925" y="2149650"/>
              <a:ext cx="143400" cy="2454350"/>
              <a:chOff x="2436050" y="685625"/>
              <a:chExt cx="143400" cy="2454350"/>
            </a:xfrm>
          </p:grpSpPr>
          <p:grpSp>
            <p:nvGrpSpPr>
              <p:cNvPr id="1325" name="Google Shape;1325;p16"/>
              <p:cNvGrpSpPr/>
              <p:nvPr/>
            </p:nvGrpSpPr>
            <p:grpSpPr>
              <a:xfrm>
                <a:off x="2436050" y="685625"/>
                <a:ext cx="143400" cy="2454350"/>
                <a:chOff x="2436050" y="685625"/>
                <a:chExt cx="143400" cy="2454350"/>
              </a:xfrm>
            </p:grpSpPr>
            <p:sp>
              <p:nvSpPr>
                <p:cNvPr id="1326" name="Google Shape;1326;p16"/>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27" name="Google Shape;1327;p16"/>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28" name="Google Shape;1328;p16"/>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29" name="Google Shape;1329;p16"/>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0" name="Google Shape;1330;p16"/>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1" name="Google Shape;1331;p16"/>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2" name="Google Shape;1332;p16"/>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3" name="Google Shape;1333;p16"/>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4" name="Google Shape;1334;p16"/>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5" name="Google Shape;1335;p16"/>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6" name="Google Shape;1336;p16"/>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7" name="Google Shape;1337;p16"/>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338" name="Google Shape;1338;p16"/>
              <p:cNvGrpSpPr/>
              <p:nvPr/>
            </p:nvGrpSpPr>
            <p:grpSpPr>
              <a:xfrm>
                <a:off x="2436050" y="685625"/>
                <a:ext cx="143400" cy="2454350"/>
                <a:chOff x="2436050" y="685625"/>
                <a:chExt cx="143400" cy="2454350"/>
              </a:xfrm>
            </p:grpSpPr>
            <p:sp>
              <p:nvSpPr>
                <p:cNvPr id="1339" name="Google Shape;1339;p1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0" name="Google Shape;1340;p1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1" name="Google Shape;1341;p1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2" name="Google Shape;1342;p1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3" name="Google Shape;1343;p1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4" name="Google Shape;1344;p1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5" name="Google Shape;1345;p1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6" name="Google Shape;1346;p1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7" name="Google Shape;1347;p1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8" name="Google Shape;1348;p1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9" name="Google Shape;1349;p1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50" name="Google Shape;1350;p1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351" name="Google Shape;1351;p16"/>
            <p:cNvGrpSpPr/>
            <p:nvPr/>
          </p:nvGrpSpPr>
          <p:grpSpPr>
            <a:xfrm>
              <a:off x="429500" y="-786479"/>
              <a:ext cx="143400" cy="2454350"/>
              <a:chOff x="2030200" y="685625"/>
              <a:chExt cx="143400" cy="2454350"/>
            </a:xfrm>
          </p:grpSpPr>
          <p:grpSp>
            <p:nvGrpSpPr>
              <p:cNvPr id="1352" name="Google Shape;1352;p16"/>
              <p:cNvGrpSpPr/>
              <p:nvPr/>
            </p:nvGrpSpPr>
            <p:grpSpPr>
              <a:xfrm>
                <a:off x="2030200" y="685625"/>
                <a:ext cx="143400" cy="2454350"/>
                <a:chOff x="2436050" y="685625"/>
                <a:chExt cx="143400" cy="2454350"/>
              </a:xfrm>
            </p:grpSpPr>
            <p:sp>
              <p:nvSpPr>
                <p:cNvPr id="1353" name="Google Shape;1353;p16"/>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54" name="Google Shape;1354;p16"/>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55" name="Google Shape;1355;p16"/>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56" name="Google Shape;1356;p16"/>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57" name="Google Shape;1357;p16"/>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58" name="Google Shape;1358;p16"/>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59" name="Google Shape;1359;p16"/>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60" name="Google Shape;1360;p16"/>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61" name="Google Shape;1361;p16"/>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62" name="Google Shape;1362;p16"/>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63" name="Google Shape;1363;p16"/>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64" name="Google Shape;1364;p16"/>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365" name="Google Shape;1365;p16"/>
              <p:cNvGrpSpPr/>
              <p:nvPr/>
            </p:nvGrpSpPr>
            <p:grpSpPr>
              <a:xfrm>
                <a:off x="2030200" y="685625"/>
                <a:ext cx="143400" cy="2454350"/>
                <a:chOff x="2436050" y="685625"/>
                <a:chExt cx="143400" cy="2454350"/>
              </a:xfrm>
            </p:grpSpPr>
            <p:sp>
              <p:nvSpPr>
                <p:cNvPr id="1366" name="Google Shape;1366;p1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67" name="Google Shape;1367;p1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68" name="Google Shape;1368;p1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69" name="Google Shape;1369;p1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0" name="Google Shape;1370;p1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1" name="Google Shape;1371;p1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2" name="Google Shape;1372;p1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3" name="Google Shape;1373;p1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4" name="Google Shape;1374;p1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5" name="Google Shape;1375;p1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6" name="Google Shape;1376;p1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7" name="Google Shape;1377;p1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378" name="Google Shape;1378;p16"/>
            <p:cNvGrpSpPr/>
            <p:nvPr/>
          </p:nvGrpSpPr>
          <p:grpSpPr>
            <a:xfrm>
              <a:off x="8500200" y="2876015"/>
              <a:ext cx="143400" cy="2454350"/>
              <a:chOff x="2030200" y="685625"/>
              <a:chExt cx="143400" cy="2454350"/>
            </a:xfrm>
          </p:grpSpPr>
          <p:grpSp>
            <p:nvGrpSpPr>
              <p:cNvPr id="1379" name="Google Shape;1379;p16"/>
              <p:cNvGrpSpPr/>
              <p:nvPr/>
            </p:nvGrpSpPr>
            <p:grpSpPr>
              <a:xfrm>
                <a:off x="2030200" y="685625"/>
                <a:ext cx="143400" cy="2454350"/>
                <a:chOff x="2436050" y="685625"/>
                <a:chExt cx="143400" cy="2454350"/>
              </a:xfrm>
            </p:grpSpPr>
            <p:sp>
              <p:nvSpPr>
                <p:cNvPr id="1380" name="Google Shape;1380;p16"/>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1" name="Google Shape;1381;p16"/>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2" name="Google Shape;1382;p16"/>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3" name="Google Shape;1383;p16"/>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4" name="Google Shape;1384;p16"/>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5" name="Google Shape;1385;p16"/>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6" name="Google Shape;1386;p16"/>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7" name="Google Shape;1387;p16"/>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8" name="Google Shape;1388;p16"/>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9" name="Google Shape;1389;p16"/>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90" name="Google Shape;1390;p16"/>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91" name="Google Shape;1391;p16"/>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392" name="Google Shape;1392;p16"/>
              <p:cNvGrpSpPr/>
              <p:nvPr/>
            </p:nvGrpSpPr>
            <p:grpSpPr>
              <a:xfrm>
                <a:off x="2030200" y="685625"/>
                <a:ext cx="143400" cy="2454350"/>
                <a:chOff x="2436050" y="685625"/>
                <a:chExt cx="143400" cy="2454350"/>
              </a:xfrm>
            </p:grpSpPr>
            <p:sp>
              <p:nvSpPr>
                <p:cNvPr id="1393" name="Google Shape;1393;p1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94" name="Google Shape;1394;p1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95" name="Google Shape;1395;p1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96" name="Google Shape;1396;p1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97" name="Google Shape;1397;p1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98" name="Google Shape;1398;p1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99" name="Google Shape;1399;p1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00" name="Google Shape;1400;p1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01" name="Google Shape;1401;p1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02" name="Google Shape;1402;p1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03" name="Google Shape;1403;p1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04" name="Google Shape;1404;p1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405" name="Google Shape;1405;p16"/>
            <p:cNvGrpSpPr/>
            <p:nvPr/>
          </p:nvGrpSpPr>
          <p:grpSpPr>
            <a:xfrm>
              <a:off x="8827750" y="980950"/>
              <a:ext cx="143400" cy="2454350"/>
              <a:chOff x="2436050" y="685625"/>
              <a:chExt cx="143400" cy="2454350"/>
            </a:xfrm>
          </p:grpSpPr>
          <p:grpSp>
            <p:nvGrpSpPr>
              <p:cNvPr id="1406" name="Google Shape;1406;p16"/>
              <p:cNvGrpSpPr/>
              <p:nvPr/>
            </p:nvGrpSpPr>
            <p:grpSpPr>
              <a:xfrm>
                <a:off x="2436050" y="685625"/>
                <a:ext cx="143400" cy="2454350"/>
                <a:chOff x="2436050" y="685625"/>
                <a:chExt cx="143400" cy="2454350"/>
              </a:xfrm>
            </p:grpSpPr>
            <p:sp>
              <p:nvSpPr>
                <p:cNvPr id="1407" name="Google Shape;1407;p16"/>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08" name="Google Shape;1408;p16"/>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09" name="Google Shape;1409;p16"/>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0" name="Google Shape;1410;p16"/>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1" name="Google Shape;1411;p16"/>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2" name="Google Shape;1412;p16"/>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3" name="Google Shape;1413;p16"/>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4" name="Google Shape;1414;p16"/>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5" name="Google Shape;1415;p16"/>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6" name="Google Shape;1416;p16"/>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7" name="Google Shape;1417;p16"/>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8" name="Google Shape;1418;p16"/>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419" name="Google Shape;1419;p16"/>
              <p:cNvGrpSpPr/>
              <p:nvPr/>
            </p:nvGrpSpPr>
            <p:grpSpPr>
              <a:xfrm>
                <a:off x="2436050" y="685625"/>
                <a:ext cx="143400" cy="2454350"/>
                <a:chOff x="2436050" y="685625"/>
                <a:chExt cx="143400" cy="2454350"/>
              </a:xfrm>
            </p:grpSpPr>
            <p:sp>
              <p:nvSpPr>
                <p:cNvPr id="1420" name="Google Shape;1420;p1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1" name="Google Shape;1421;p1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2" name="Google Shape;1422;p1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3" name="Google Shape;1423;p1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4" name="Google Shape;1424;p1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5" name="Google Shape;1425;p1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6" name="Google Shape;1426;p1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7" name="Google Shape;1427;p1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8" name="Google Shape;1428;p1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9" name="Google Shape;1429;p1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30" name="Google Shape;1430;p1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31" name="Google Shape;1431;p1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432" name="Shape 1432"/>
        <p:cNvGrpSpPr/>
        <p:nvPr/>
      </p:nvGrpSpPr>
      <p:grpSpPr>
        <a:xfrm>
          <a:off x="0" y="0"/>
          <a:ext cx="0" cy="0"/>
          <a:chOff x="0" y="0"/>
          <a:chExt cx="0" cy="0"/>
        </a:xfrm>
      </p:grpSpPr>
      <p:sp>
        <p:nvSpPr>
          <p:cNvPr id="1433" name="Google Shape;1433;p17"/>
          <p:cNvSpPr txBox="1"/>
          <p:nvPr>
            <p:ph type="title"/>
          </p:nvPr>
        </p:nvSpPr>
        <p:spPr>
          <a:xfrm>
            <a:off x="2539213" y="3227787"/>
            <a:ext cx="5378400" cy="66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434" name="Google Shape;1434;p17"/>
          <p:cNvSpPr txBox="1"/>
          <p:nvPr>
            <p:ph idx="1" type="subTitle"/>
          </p:nvPr>
        </p:nvSpPr>
        <p:spPr>
          <a:xfrm>
            <a:off x="1226388" y="1253913"/>
            <a:ext cx="6691200" cy="18633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1435" name="Google Shape;1435;p17"/>
          <p:cNvGrpSpPr/>
          <p:nvPr/>
        </p:nvGrpSpPr>
        <p:grpSpPr>
          <a:xfrm>
            <a:off x="265025" y="-2067577"/>
            <a:ext cx="8613950" cy="7391701"/>
            <a:chOff x="265025" y="-2067577"/>
            <a:chExt cx="8613950" cy="7391701"/>
          </a:xfrm>
        </p:grpSpPr>
        <p:grpSp>
          <p:nvGrpSpPr>
            <p:cNvPr id="1436" name="Google Shape;1436;p17"/>
            <p:cNvGrpSpPr/>
            <p:nvPr/>
          </p:nvGrpSpPr>
          <p:grpSpPr>
            <a:xfrm>
              <a:off x="1046075" y="-1747317"/>
              <a:ext cx="143400" cy="2454350"/>
              <a:chOff x="2436050" y="685625"/>
              <a:chExt cx="143400" cy="2454350"/>
            </a:xfrm>
          </p:grpSpPr>
          <p:grpSp>
            <p:nvGrpSpPr>
              <p:cNvPr id="1437" name="Google Shape;1437;p17"/>
              <p:cNvGrpSpPr/>
              <p:nvPr/>
            </p:nvGrpSpPr>
            <p:grpSpPr>
              <a:xfrm>
                <a:off x="2436050" y="685625"/>
                <a:ext cx="143400" cy="2454350"/>
                <a:chOff x="2436050" y="685625"/>
                <a:chExt cx="143400" cy="2454350"/>
              </a:xfrm>
            </p:grpSpPr>
            <p:sp>
              <p:nvSpPr>
                <p:cNvPr id="1438" name="Google Shape;1438;p17"/>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39" name="Google Shape;1439;p17"/>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0" name="Google Shape;1440;p17"/>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1" name="Google Shape;1441;p17"/>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2" name="Google Shape;1442;p17"/>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3" name="Google Shape;1443;p17"/>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4" name="Google Shape;1444;p17"/>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5" name="Google Shape;1445;p17"/>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6" name="Google Shape;1446;p17"/>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7" name="Google Shape;1447;p17"/>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8" name="Google Shape;1448;p17"/>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9" name="Google Shape;1449;p17"/>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450" name="Google Shape;1450;p17"/>
              <p:cNvGrpSpPr/>
              <p:nvPr/>
            </p:nvGrpSpPr>
            <p:grpSpPr>
              <a:xfrm>
                <a:off x="2436050" y="685625"/>
                <a:ext cx="143400" cy="2454350"/>
                <a:chOff x="2436050" y="685625"/>
                <a:chExt cx="143400" cy="2454350"/>
              </a:xfrm>
            </p:grpSpPr>
            <p:sp>
              <p:nvSpPr>
                <p:cNvPr id="1451" name="Google Shape;1451;p1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2" name="Google Shape;1452;p1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3" name="Google Shape;1453;p1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4" name="Google Shape;1454;p1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5" name="Google Shape;1455;p1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6" name="Google Shape;1456;p1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7" name="Google Shape;1457;p1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8" name="Google Shape;1458;p1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9" name="Google Shape;1459;p1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60" name="Google Shape;1460;p1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61" name="Google Shape;1461;p1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62" name="Google Shape;1462;p1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463" name="Google Shape;1463;p17"/>
            <p:cNvGrpSpPr/>
            <p:nvPr/>
          </p:nvGrpSpPr>
          <p:grpSpPr>
            <a:xfrm>
              <a:off x="6593150" y="-2067577"/>
              <a:ext cx="143400" cy="2454350"/>
              <a:chOff x="2436050" y="685625"/>
              <a:chExt cx="143400" cy="2454350"/>
            </a:xfrm>
          </p:grpSpPr>
          <p:grpSp>
            <p:nvGrpSpPr>
              <p:cNvPr id="1464" name="Google Shape;1464;p17"/>
              <p:cNvGrpSpPr/>
              <p:nvPr/>
            </p:nvGrpSpPr>
            <p:grpSpPr>
              <a:xfrm>
                <a:off x="2436050" y="685625"/>
                <a:ext cx="143400" cy="2454350"/>
                <a:chOff x="2436050" y="685625"/>
                <a:chExt cx="143400" cy="2454350"/>
              </a:xfrm>
            </p:grpSpPr>
            <p:sp>
              <p:nvSpPr>
                <p:cNvPr id="1465" name="Google Shape;1465;p17"/>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66" name="Google Shape;1466;p17"/>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67" name="Google Shape;1467;p17"/>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68" name="Google Shape;1468;p17"/>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69" name="Google Shape;1469;p17"/>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70" name="Google Shape;1470;p17"/>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71" name="Google Shape;1471;p17"/>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72" name="Google Shape;1472;p17"/>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73" name="Google Shape;1473;p17"/>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74" name="Google Shape;1474;p17"/>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75" name="Google Shape;1475;p17"/>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76" name="Google Shape;1476;p17"/>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477" name="Google Shape;1477;p17"/>
              <p:cNvGrpSpPr/>
              <p:nvPr/>
            </p:nvGrpSpPr>
            <p:grpSpPr>
              <a:xfrm>
                <a:off x="2436050" y="685625"/>
                <a:ext cx="143400" cy="2454350"/>
                <a:chOff x="2436050" y="685625"/>
                <a:chExt cx="143400" cy="2454350"/>
              </a:xfrm>
            </p:grpSpPr>
            <p:sp>
              <p:nvSpPr>
                <p:cNvPr id="1478" name="Google Shape;1478;p1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79" name="Google Shape;1479;p1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0" name="Google Shape;1480;p1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1" name="Google Shape;1481;p1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2" name="Google Shape;1482;p1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3" name="Google Shape;1483;p1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4" name="Google Shape;1484;p1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5" name="Google Shape;1485;p1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6" name="Google Shape;1486;p1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7" name="Google Shape;1487;p1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8" name="Google Shape;1488;p1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9" name="Google Shape;1489;p1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490" name="Google Shape;1490;p17"/>
            <p:cNvGrpSpPr/>
            <p:nvPr/>
          </p:nvGrpSpPr>
          <p:grpSpPr>
            <a:xfrm>
              <a:off x="265025" y="250475"/>
              <a:ext cx="8613950" cy="5073649"/>
              <a:chOff x="265025" y="250475"/>
              <a:chExt cx="8613950" cy="5073649"/>
            </a:xfrm>
          </p:grpSpPr>
          <p:grpSp>
            <p:nvGrpSpPr>
              <p:cNvPr id="1491" name="Google Shape;1491;p17"/>
              <p:cNvGrpSpPr/>
              <p:nvPr/>
            </p:nvGrpSpPr>
            <p:grpSpPr>
              <a:xfrm>
                <a:off x="265025" y="250475"/>
                <a:ext cx="143400" cy="2454350"/>
                <a:chOff x="2030200" y="685625"/>
                <a:chExt cx="143400" cy="2454350"/>
              </a:xfrm>
            </p:grpSpPr>
            <p:grpSp>
              <p:nvGrpSpPr>
                <p:cNvPr id="1492" name="Google Shape;1492;p17"/>
                <p:cNvGrpSpPr/>
                <p:nvPr/>
              </p:nvGrpSpPr>
              <p:grpSpPr>
                <a:xfrm>
                  <a:off x="2030200" y="685625"/>
                  <a:ext cx="143400" cy="2454350"/>
                  <a:chOff x="2436050" y="685625"/>
                  <a:chExt cx="143400" cy="2454350"/>
                </a:xfrm>
              </p:grpSpPr>
              <p:sp>
                <p:nvSpPr>
                  <p:cNvPr id="1493" name="Google Shape;1493;p17"/>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4" name="Google Shape;1494;p17"/>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5" name="Google Shape;1495;p17"/>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6" name="Google Shape;1496;p17"/>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7" name="Google Shape;1497;p17"/>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8" name="Google Shape;1498;p17"/>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9" name="Google Shape;1499;p17"/>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00" name="Google Shape;1500;p17"/>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01" name="Google Shape;1501;p17"/>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02" name="Google Shape;1502;p17"/>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03" name="Google Shape;1503;p17"/>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04" name="Google Shape;1504;p17"/>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505" name="Google Shape;1505;p17"/>
                <p:cNvGrpSpPr/>
                <p:nvPr/>
              </p:nvGrpSpPr>
              <p:grpSpPr>
                <a:xfrm>
                  <a:off x="2030200" y="685625"/>
                  <a:ext cx="143400" cy="2454350"/>
                  <a:chOff x="2436050" y="685625"/>
                  <a:chExt cx="143400" cy="2454350"/>
                </a:xfrm>
              </p:grpSpPr>
              <p:sp>
                <p:nvSpPr>
                  <p:cNvPr id="1506" name="Google Shape;1506;p1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07" name="Google Shape;1507;p1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08" name="Google Shape;1508;p1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09" name="Google Shape;1509;p1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0" name="Google Shape;1510;p1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1" name="Google Shape;1511;p1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2" name="Google Shape;1512;p1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3" name="Google Shape;1513;p1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4" name="Google Shape;1514;p1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5" name="Google Shape;1515;p1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6" name="Google Shape;1516;p1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7" name="Google Shape;1517;p1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518" name="Google Shape;1518;p17"/>
              <p:cNvGrpSpPr/>
              <p:nvPr/>
            </p:nvGrpSpPr>
            <p:grpSpPr>
              <a:xfrm>
                <a:off x="641525" y="2869774"/>
                <a:ext cx="143400" cy="2454350"/>
                <a:chOff x="2030200" y="685625"/>
                <a:chExt cx="143400" cy="2454350"/>
              </a:xfrm>
            </p:grpSpPr>
            <p:grpSp>
              <p:nvGrpSpPr>
                <p:cNvPr id="1519" name="Google Shape;1519;p17"/>
                <p:cNvGrpSpPr/>
                <p:nvPr/>
              </p:nvGrpSpPr>
              <p:grpSpPr>
                <a:xfrm>
                  <a:off x="2030200" y="685625"/>
                  <a:ext cx="143400" cy="2454350"/>
                  <a:chOff x="2436050" y="685625"/>
                  <a:chExt cx="143400" cy="2454350"/>
                </a:xfrm>
              </p:grpSpPr>
              <p:sp>
                <p:nvSpPr>
                  <p:cNvPr id="1520" name="Google Shape;1520;p17"/>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1" name="Google Shape;1521;p17"/>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2" name="Google Shape;1522;p17"/>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3" name="Google Shape;1523;p17"/>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4" name="Google Shape;1524;p17"/>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5" name="Google Shape;1525;p17"/>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6" name="Google Shape;1526;p17"/>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7" name="Google Shape;1527;p17"/>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8" name="Google Shape;1528;p17"/>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9" name="Google Shape;1529;p17"/>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30" name="Google Shape;1530;p17"/>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31" name="Google Shape;1531;p17"/>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532" name="Google Shape;1532;p17"/>
                <p:cNvGrpSpPr/>
                <p:nvPr/>
              </p:nvGrpSpPr>
              <p:grpSpPr>
                <a:xfrm>
                  <a:off x="2030200" y="685625"/>
                  <a:ext cx="143400" cy="2454350"/>
                  <a:chOff x="2436050" y="685625"/>
                  <a:chExt cx="143400" cy="2454350"/>
                </a:xfrm>
              </p:grpSpPr>
              <p:sp>
                <p:nvSpPr>
                  <p:cNvPr id="1533" name="Google Shape;1533;p1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34" name="Google Shape;1534;p1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35" name="Google Shape;1535;p1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36" name="Google Shape;1536;p1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37" name="Google Shape;1537;p1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38" name="Google Shape;1538;p1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39" name="Google Shape;1539;p1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40" name="Google Shape;1540;p1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41" name="Google Shape;1541;p1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42" name="Google Shape;1542;p1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43" name="Google Shape;1543;p1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44" name="Google Shape;1544;p1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545" name="Google Shape;1545;p17"/>
              <p:cNvGrpSpPr/>
              <p:nvPr/>
            </p:nvGrpSpPr>
            <p:grpSpPr>
              <a:xfrm>
                <a:off x="8735575" y="462975"/>
                <a:ext cx="143400" cy="2454350"/>
                <a:chOff x="2436050" y="685625"/>
                <a:chExt cx="143400" cy="2454350"/>
              </a:xfrm>
            </p:grpSpPr>
            <p:grpSp>
              <p:nvGrpSpPr>
                <p:cNvPr id="1546" name="Google Shape;1546;p17"/>
                <p:cNvGrpSpPr/>
                <p:nvPr/>
              </p:nvGrpSpPr>
              <p:grpSpPr>
                <a:xfrm>
                  <a:off x="2436050" y="685625"/>
                  <a:ext cx="143400" cy="2454350"/>
                  <a:chOff x="2436050" y="685625"/>
                  <a:chExt cx="143400" cy="2454350"/>
                </a:xfrm>
              </p:grpSpPr>
              <p:sp>
                <p:nvSpPr>
                  <p:cNvPr id="1547" name="Google Shape;1547;p17"/>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48" name="Google Shape;1548;p17"/>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49" name="Google Shape;1549;p17"/>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0" name="Google Shape;1550;p17"/>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1" name="Google Shape;1551;p17"/>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2" name="Google Shape;1552;p17"/>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3" name="Google Shape;1553;p17"/>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4" name="Google Shape;1554;p17"/>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5" name="Google Shape;1555;p17"/>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6" name="Google Shape;1556;p17"/>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7" name="Google Shape;1557;p17"/>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8" name="Google Shape;1558;p17"/>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559" name="Google Shape;1559;p17"/>
                <p:cNvGrpSpPr/>
                <p:nvPr/>
              </p:nvGrpSpPr>
              <p:grpSpPr>
                <a:xfrm>
                  <a:off x="2436050" y="685625"/>
                  <a:ext cx="143400" cy="2454350"/>
                  <a:chOff x="2436050" y="685625"/>
                  <a:chExt cx="143400" cy="2454350"/>
                </a:xfrm>
              </p:grpSpPr>
              <p:sp>
                <p:nvSpPr>
                  <p:cNvPr id="1560" name="Google Shape;1560;p1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1" name="Google Shape;1561;p1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2" name="Google Shape;1562;p1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3" name="Google Shape;1563;p1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4" name="Google Shape;1564;p1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5" name="Google Shape;1565;p1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6" name="Google Shape;1566;p1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7" name="Google Shape;1567;p1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8" name="Google Shape;1568;p1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9" name="Google Shape;1569;p1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0" name="Google Shape;1570;p1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1" name="Google Shape;1571;p1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572" name="Google Shape;1572;p17"/>
              <p:cNvGrpSpPr/>
              <p:nvPr/>
            </p:nvGrpSpPr>
            <p:grpSpPr>
              <a:xfrm>
                <a:off x="8359075" y="2507621"/>
                <a:ext cx="143400" cy="2454350"/>
                <a:chOff x="2030200" y="685625"/>
                <a:chExt cx="143400" cy="2454350"/>
              </a:xfrm>
            </p:grpSpPr>
            <p:grpSp>
              <p:nvGrpSpPr>
                <p:cNvPr id="1573" name="Google Shape;1573;p17"/>
                <p:cNvGrpSpPr/>
                <p:nvPr/>
              </p:nvGrpSpPr>
              <p:grpSpPr>
                <a:xfrm>
                  <a:off x="2030200" y="685625"/>
                  <a:ext cx="143400" cy="2454350"/>
                  <a:chOff x="2436050" y="685625"/>
                  <a:chExt cx="143400" cy="2454350"/>
                </a:xfrm>
              </p:grpSpPr>
              <p:sp>
                <p:nvSpPr>
                  <p:cNvPr id="1574" name="Google Shape;1574;p17"/>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5" name="Google Shape;1575;p17"/>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6" name="Google Shape;1576;p17"/>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7" name="Google Shape;1577;p17"/>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8" name="Google Shape;1578;p17"/>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9" name="Google Shape;1579;p17"/>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80" name="Google Shape;1580;p17"/>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81" name="Google Shape;1581;p17"/>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82" name="Google Shape;1582;p17"/>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83" name="Google Shape;1583;p17"/>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84" name="Google Shape;1584;p17"/>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85" name="Google Shape;1585;p17"/>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586" name="Google Shape;1586;p17"/>
                <p:cNvGrpSpPr/>
                <p:nvPr/>
              </p:nvGrpSpPr>
              <p:grpSpPr>
                <a:xfrm>
                  <a:off x="2030200" y="685625"/>
                  <a:ext cx="143400" cy="2454350"/>
                  <a:chOff x="2436050" y="685625"/>
                  <a:chExt cx="143400" cy="2454350"/>
                </a:xfrm>
              </p:grpSpPr>
              <p:sp>
                <p:nvSpPr>
                  <p:cNvPr id="1587" name="Google Shape;1587;p1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88" name="Google Shape;1588;p1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89" name="Google Shape;1589;p1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0" name="Google Shape;1590;p1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1" name="Google Shape;1591;p1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2" name="Google Shape;1592;p1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3" name="Google Shape;1593;p1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4" name="Google Shape;1594;p1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5" name="Google Shape;1595;p1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6" name="Google Shape;1596;p1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7" name="Google Shape;1597;p1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8" name="Google Shape;1598;p1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599" name="Shape 1599"/>
        <p:cNvGrpSpPr/>
        <p:nvPr/>
      </p:nvGrpSpPr>
      <p:grpSpPr>
        <a:xfrm>
          <a:off x="0" y="0"/>
          <a:ext cx="0" cy="0"/>
          <a:chOff x="0" y="0"/>
          <a:chExt cx="0" cy="0"/>
        </a:xfrm>
      </p:grpSpPr>
      <p:grpSp>
        <p:nvGrpSpPr>
          <p:cNvPr id="1600" name="Google Shape;1600;p18"/>
          <p:cNvGrpSpPr/>
          <p:nvPr/>
        </p:nvGrpSpPr>
        <p:grpSpPr>
          <a:xfrm>
            <a:off x="96700" y="-1008800"/>
            <a:ext cx="8886025" cy="5534550"/>
            <a:chOff x="96700" y="-1008800"/>
            <a:chExt cx="8886025" cy="5534550"/>
          </a:xfrm>
        </p:grpSpPr>
        <p:grpSp>
          <p:nvGrpSpPr>
            <p:cNvPr id="1601" name="Google Shape;1601;p18"/>
            <p:cNvGrpSpPr/>
            <p:nvPr/>
          </p:nvGrpSpPr>
          <p:grpSpPr>
            <a:xfrm>
              <a:off x="96700" y="969600"/>
              <a:ext cx="143400" cy="2454350"/>
              <a:chOff x="2436050" y="685625"/>
              <a:chExt cx="143400" cy="2454350"/>
            </a:xfrm>
          </p:grpSpPr>
          <p:grpSp>
            <p:nvGrpSpPr>
              <p:cNvPr id="1602" name="Google Shape;1602;p18"/>
              <p:cNvGrpSpPr/>
              <p:nvPr/>
            </p:nvGrpSpPr>
            <p:grpSpPr>
              <a:xfrm>
                <a:off x="2436050" y="685625"/>
                <a:ext cx="143400" cy="2454350"/>
                <a:chOff x="2436050" y="685625"/>
                <a:chExt cx="143400" cy="2454350"/>
              </a:xfrm>
            </p:grpSpPr>
            <p:sp>
              <p:nvSpPr>
                <p:cNvPr id="1603" name="Google Shape;1603;p18"/>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04" name="Google Shape;1604;p18"/>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05" name="Google Shape;1605;p18"/>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06" name="Google Shape;1606;p18"/>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07" name="Google Shape;1607;p18"/>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08" name="Google Shape;1608;p18"/>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09" name="Google Shape;1609;p18"/>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10" name="Google Shape;1610;p18"/>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11" name="Google Shape;1611;p18"/>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12" name="Google Shape;1612;p18"/>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13" name="Google Shape;1613;p18"/>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14" name="Google Shape;1614;p18"/>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615" name="Google Shape;1615;p18"/>
              <p:cNvGrpSpPr/>
              <p:nvPr/>
            </p:nvGrpSpPr>
            <p:grpSpPr>
              <a:xfrm>
                <a:off x="2436050" y="685625"/>
                <a:ext cx="143400" cy="2454350"/>
                <a:chOff x="2436050" y="685625"/>
                <a:chExt cx="143400" cy="2454350"/>
              </a:xfrm>
            </p:grpSpPr>
            <p:sp>
              <p:nvSpPr>
                <p:cNvPr id="1616" name="Google Shape;1616;p1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17" name="Google Shape;1617;p18"/>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18" name="Google Shape;1618;p18"/>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19" name="Google Shape;1619;p1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20" name="Google Shape;1620;p18"/>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21" name="Google Shape;1621;p1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22" name="Google Shape;1622;p18"/>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23" name="Google Shape;1623;p18"/>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24" name="Google Shape;1624;p1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25" name="Google Shape;1625;p18"/>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26" name="Google Shape;1626;p18"/>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27" name="Google Shape;1627;p1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628" name="Google Shape;1628;p18"/>
            <p:cNvGrpSpPr/>
            <p:nvPr/>
          </p:nvGrpSpPr>
          <p:grpSpPr>
            <a:xfrm>
              <a:off x="408350" y="-1008800"/>
              <a:ext cx="143400" cy="2454350"/>
              <a:chOff x="2030200" y="685625"/>
              <a:chExt cx="143400" cy="2454350"/>
            </a:xfrm>
          </p:grpSpPr>
          <p:grpSp>
            <p:nvGrpSpPr>
              <p:cNvPr id="1629" name="Google Shape;1629;p18"/>
              <p:cNvGrpSpPr/>
              <p:nvPr/>
            </p:nvGrpSpPr>
            <p:grpSpPr>
              <a:xfrm>
                <a:off x="2030200" y="685625"/>
                <a:ext cx="143400" cy="2454350"/>
                <a:chOff x="2436050" y="685625"/>
                <a:chExt cx="143400" cy="2454350"/>
              </a:xfrm>
            </p:grpSpPr>
            <p:sp>
              <p:nvSpPr>
                <p:cNvPr id="1630" name="Google Shape;1630;p18"/>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1" name="Google Shape;1631;p18"/>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2" name="Google Shape;1632;p18"/>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3" name="Google Shape;1633;p18"/>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4" name="Google Shape;1634;p18"/>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5" name="Google Shape;1635;p18"/>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6" name="Google Shape;1636;p18"/>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7" name="Google Shape;1637;p18"/>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8" name="Google Shape;1638;p18"/>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9" name="Google Shape;1639;p18"/>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0" name="Google Shape;1640;p18"/>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1" name="Google Shape;1641;p18"/>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642" name="Google Shape;1642;p18"/>
              <p:cNvGrpSpPr/>
              <p:nvPr/>
            </p:nvGrpSpPr>
            <p:grpSpPr>
              <a:xfrm>
                <a:off x="2030200" y="685625"/>
                <a:ext cx="143400" cy="2454350"/>
                <a:chOff x="2436050" y="685625"/>
                <a:chExt cx="143400" cy="2454350"/>
              </a:xfrm>
            </p:grpSpPr>
            <p:sp>
              <p:nvSpPr>
                <p:cNvPr id="1643" name="Google Shape;1643;p1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4" name="Google Shape;1644;p18"/>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5" name="Google Shape;1645;p18"/>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6" name="Google Shape;1646;p1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7" name="Google Shape;1647;p18"/>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8" name="Google Shape;1648;p1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9" name="Google Shape;1649;p18"/>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50" name="Google Shape;1650;p18"/>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51" name="Google Shape;1651;p1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52" name="Google Shape;1652;p18"/>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53" name="Google Shape;1653;p18"/>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54" name="Google Shape;1654;p1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655" name="Google Shape;1655;p18"/>
            <p:cNvGrpSpPr/>
            <p:nvPr/>
          </p:nvGrpSpPr>
          <p:grpSpPr>
            <a:xfrm>
              <a:off x="8503375" y="-127789"/>
              <a:ext cx="143400" cy="2454350"/>
              <a:chOff x="2030200" y="685625"/>
              <a:chExt cx="143400" cy="2454350"/>
            </a:xfrm>
          </p:grpSpPr>
          <p:grpSp>
            <p:nvGrpSpPr>
              <p:cNvPr id="1656" name="Google Shape;1656;p18"/>
              <p:cNvGrpSpPr/>
              <p:nvPr/>
            </p:nvGrpSpPr>
            <p:grpSpPr>
              <a:xfrm>
                <a:off x="2030200" y="685625"/>
                <a:ext cx="143400" cy="2454350"/>
                <a:chOff x="2436050" y="685625"/>
                <a:chExt cx="143400" cy="2454350"/>
              </a:xfrm>
            </p:grpSpPr>
            <p:sp>
              <p:nvSpPr>
                <p:cNvPr id="1657" name="Google Shape;1657;p18"/>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58" name="Google Shape;1658;p18"/>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59" name="Google Shape;1659;p18"/>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0" name="Google Shape;1660;p18"/>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1" name="Google Shape;1661;p18"/>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2" name="Google Shape;1662;p18"/>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3" name="Google Shape;1663;p18"/>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4" name="Google Shape;1664;p18"/>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5" name="Google Shape;1665;p18"/>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6" name="Google Shape;1666;p18"/>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7" name="Google Shape;1667;p18"/>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8" name="Google Shape;1668;p18"/>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669" name="Google Shape;1669;p18"/>
              <p:cNvGrpSpPr/>
              <p:nvPr/>
            </p:nvGrpSpPr>
            <p:grpSpPr>
              <a:xfrm>
                <a:off x="2030200" y="685625"/>
                <a:ext cx="143400" cy="2454350"/>
                <a:chOff x="2436050" y="685625"/>
                <a:chExt cx="143400" cy="2454350"/>
              </a:xfrm>
            </p:grpSpPr>
            <p:sp>
              <p:nvSpPr>
                <p:cNvPr id="1670" name="Google Shape;1670;p1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1" name="Google Shape;1671;p18"/>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2" name="Google Shape;1672;p18"/>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3" name="Google Shape;1673;p1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4" name="Google Shape;1674;p18"/>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5" name="Google Shape;1675;p1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6" name="Google Shape;1676;p18"/>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7" name="Google Shape;1677;p18"/>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8" name="Google Shape;1678;p1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9" name="Google Shape;1679;p18"/>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0" name="Google Shape;1680;p18"/>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1" name="Google Shape;1681;p1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682" name="Google Shape;1682;p18"/>
            <p:cNvGrpSpPr/>
            <p:nvPr/>
          </p:nvGrpSpPr>
          <p:grpSpPr>
            <a:xfrm>
              <a:off x="8839325" y="2071400"/>
              <a:ext cx="143400" cy="2454350"/>
              <a:chOff x="2436050" y="685625"/>
              <a:chExt cx="143400" cy="2454350"/>
            </a:xfrm>
          </p:grpSpPr>
          <p:grpSp>
            <p:nvGrpSpPr>
              <p:cNvPr id="1683" name="Google Shape;1683;p18"/>
              <p:cNvGrpSpPr/>
              <p:nvPr/>
            </p:nvGrpSpPr>
            <p:grpSpPr>
              <a:xfrm>
                <a:off x="2436050" y="685625"/>
                <a:ext cx="143400" cy="2454350"/>
                <a:chOff x="2436050" y="685625"/>
                <a:chExt cx="143400" cy="2454350"/>
              </a:xfrm>
            </p:grpSpPr>
            <p:sp>
              <p:nvSpPr>
                <p:cNvPr id="1684" name="Google Shape;1684;p18"/>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5" name="Google Shape;1685;p18"/>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6" name="Google Shape;1686;p18"/>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7" name="Google Shape;1687;p18"/>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8" name="Google Shape;1688;p18"/>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9" name="Google Shape;1689;p18"/>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0" name="Google Shape;1690;p18"/>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1" name="Google Shape;1691;p18"/>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2" name="Google Shape;1692;p18"/>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3" name="Google Shape;1693;p18"/>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4" name="Google Shape;1694;p18"/>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5" name="Google Shape;1695;p18"/>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696" name="Google Shape;1696;p18"/>
              <p:cNvGrpSpPr/>
              <p:nvPr/>
            </p:nvGrpSpPr>
            <p:grpSpPr>
              <a:xfrm>
                <a:off x="2436050" y="685625"/>
                <a:ext cx="143400" cy="2454350"/>
                <a:chOff x="2436050" y="685625"/>
                <a:chExt cx="143400" cy="2454350"/>
              </a:xfrm>
            </p:grpSpPr>
            <p:sp>
              <p:nvSpPr>
                <p:cNvPr id="1697" name="Google Shape;1697;p1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8" name="Google Shape;1698;p18"/>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9" name="Google Shape;1699;p18"/>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0" name="Google Shape;1700;p1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1" name="Google Shape;1701;p18"/>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2" name="Google Shape;1702;p1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3" name="Google Shape;1703;p18"/>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4" name="Google Shape;1704;p18"/>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5" name="Google Shape;1705;p1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6" name="Google Shape;1706;p18"/>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7" name="Google Shape;1707;p18"/>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8" name="Google Shape;1708;p1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
        <p:nvSpPr>
          <p:cNvPr id="1709" name="Google Shape;1709;p18"/>
          <p:cNvSpPr txBox="1"/>
          <p:nvPr>
            <p:ph type="title"/>
          </p:nvPr>
        </p:nvSpPr>
        <p:spPr>
          <a:xfrm>
            <a:off x="720000" y="1235225"/>
            <a:ext cx="3848400" cy="17694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10" name="Google Shape;1710;p18"/>
          <p:cNvSpPr txBox="1"/>
          <p:nvPr>
            <p:ph idx="1" type="subTitle"/>
          </p:nvPr>
        </p:nvSpPr>
        <p:spPr>
          <a:xfrm>
            <a:off x="720000" y="3004375"/>
            <a:ext cx="3848400" cy="9039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11" name="Google Shape;1711;p18"/>
          <p:cNvSpPr/>
          <p:nvPr>
            <p:ph idx="2" type="pic"/>
          </p:nvPr>
        </p:nvSpPr>
        <p:spPr>
          <a:xfrm>
            <a:off x="4724550" y="796100"/>
            <a:ext cx="3465900" cy="33060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712" name="Shape 1712"/>
        <p:cNvGrpSpPr/>
        <p:nvPr/>
      </p:nvGrpSpPr>
      <p:grpSpPr>
        <a:xfrm>
          <a:off x="0" y="0"/>
          <a:ext cx="0" cy="0"/>
          <a:chOff x="0" y="0"/>
          <a:chExt cx="0" cy="0"/>
        </a:xfrm>
      </p:grpSpPr>
      <p:sp>
        <p:nvSpPr>
          <p:cNvPr id="1713" name="Google Shape;1713;p19"/>
          <p:cNvSpPr txBox="1"/>
          <p:nvPr>
            <p:ph type="title"/>
          </p:nvPr>
        </p:nvSpPr>
        <p:spPr>
          <a:xfrm>
            <a:off x="720000" y="1637550"/>
            <a:ext cx="3597900" cy="1063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14" name="Google Shape;1714;p19"/>
          <p:cNvSpPr txBox="1"/>
          <p:nvPr>
            <p:ph idx="1" type="subTitle"/>
          </p:nvPr>
        </p:nvSpPr>
        <p:spPr>
          <a:xfrm>
            <a:off x="720000" y="2700750"/>
            <a:ext cx="3597900" cy="805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715" name="Google Shape;1715;p19"/>
          <p:cNvGrpSpPr/>
          <p:nvPr/>
        </p:nvGrpSpPr>
        <p:grpSpPr>
          <a:xfrm>
            <a:off x="132175" y="-570343"/>
            <a:ext cx="8829050" cy="6100526"/>
            <a:chOff x="132175" y="-570343"/>
            <a:chExt cx="8829050" cy="6100526"/>
          </a:xfrm>
        </p:grpSpPr>
        <p:grpSp>
          <p:nvGrpSpPr>
            <p:cNvPr id="1716" name="Google Shape;1716;p19"/>
            <p:cNvGrpSpPr/>
            <p:nvPr/>
          </p:nvGrpSpPr>
          <p:grpSpPr>
            <a:xfrm>
              <a:off x="132175" y="-570343"/>
              <a:ext cx="143400" cy="2454350"/>
              <a:chOff x="2436050" y="685625"/>
              <a:chExt cx="143400" cy="2454350"/>
            </a:xfrm>
          </p:grpSpPr>
          <p:grpSp>
            <p:nvGrpSpPr>
              <p:cNvPr id="1717" name="Google Shape;1717;p19"/>
              <p:cNvGrpSpPr/>
              <p:nvPr/>
            </p:nvGrpSpPr>
            <p:grpSpPr>
              <a:xfrm>
                <a:off x="2436050" y="685625"/>
                <a:ext cx="143400" cy="2454350"/>
                <a:chOff x="2436050" y="685625"/>
                <a:chExt cx="143400" cy="2454350"/>
              </a:xfrm>
            </p:grpSpPr>
            <p:sp>
              <p:nvSpPr>
                <p:cNvPr id="1718" name="Google Shape;1718;p19"/>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19" name="Google Shape;1719;p19"/>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0" name="Google Shape;1720;p19"/>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1" name="Google Shape;1721;p19"/>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2" name="Google Shape;1722;p19"/>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3" name="Google Shape;1723;p19"/>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4" name="Google Shape;1724;p19"/>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5" name="Google Shape;1725;p19"/>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6" name="Google Shape;1726;p19"/>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7" name="Google Shape;1727;p19"/>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8" name="Google Shape;1728;p19"/>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9" name="Google Shape;1729;p19"/>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730" name="Google Shape;1730;p19"/>
              <p:cNvGrpSpPr/>
              <p:nvPr/>
            </p:nvGrpSpPr>
            <p:grpSpPr>
              <a:xfrm>
                <a:off x="2436050" y="685625"/>
                <a:ext cx="143400" cy="2454350"/>
                <a:chOff x="2436050" y="685625"/>
                <a:chExt cx="143400" cy="2454350"/>
              </a:xfrm>
            </p:grpSpPr>
            <p:sp>
              <p:nvSpPr>
                <p:cNvPr id="1731" name="Google Shape;1731;p1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2" name="Google Shape;1732;p1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3" name="Google Shape;1733;p1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4" name="Google Shape;1734;p1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5" name="Google Shape;1735;p1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6" name="Google Shape;1736;p1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7" name="Google Shape;1737;p1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8" name="Google Shape;1738;p1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9" name="Google Shape;1739;p1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40" name="Google Shape;1740;p1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41" name="Google Shape;1741;p1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42" name="Google Shape;1742;p1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743" name="Google Shape;1743;p19"/>
            <p:cNvGrpSpPr/>
            <p:nvPr/>
          </p:nvGrpSpPr>
          <p:grpSpPr>
            <a:xfrm>
              <a:off x="426075" y="3075833"/>
              <a:ext cx="143400" cy="2454350"/>
              <a:chOff x="2030200" y="685625"/>
              <a:chExt cx="143400" cy="2454350"/>
            </a:xfrm>
          </p:grpSpPr>
          <p:grpSp>
            <p:nvGrpSpPr>
              <p:cNvPr id="1744" name="Google Shape;1744;p19"/>
              <p:cNvGrpSpPr/>
              <p:nvPr/>
            </p:nvGrpSpPr>
            <p:grpSpPr>
              <a:xfrm>
                <a:off x="2030200" y="685625"/>
                <a:ext cx="143400" cy="2454350"/>
                <a:chOff x="2436050" y="685625"/>
                <a:chExt cx="143400" cy="2454350"/>
              </a:xfrm>
            </p:grpSpPr>
            <p:sp>
              <p:nvSpPr>
                <p:cNvPr id="1745" name="Google Shape;1745;p19"/>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46" name="Google Shape;1746;p19"/>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47" name="Google Shape;1747;p19"/>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48" name="Google Shape;1748;p19"/>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49" name="Google Shape;1749;p19"/>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50" name="Google Shape;1750;p19"/>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51" name="Google Shape;1751;p19"/>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52" name="Google Shape;1752;p19"/>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53" name="Google Shape;1753;p19"/>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54" name="Google Shape;1754;p19"/>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55" name="Google Shape;1755;p19"/>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56" name="Google Shape;1756;p19"/>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757" name="Google Shape;1757;p19"/>
              <p:cNvGrpSpPr/>
              <p:nvPr/>
            </p:nvGrpSpPr>
            <p:grpSpPr>
              <a:xfrm>
                <a:off x="2030200" y="685625"/>
                <a:ext cx="143400" cy="2454350"/>
                <a:chOff x="2436050" y="685625"/>
                <a:chExt cx="143400" cy="2454350"/>
              </a:xfrm>
            </p:grpSpPr>
            <p:sp>
              <p:nvSpPr>
                <p:cNvPr id="1758" name="Google Shape;1758;p1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59" name="Google Shape;1759;p1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0" name="Google Shape;1760;p1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1" name="Google Shape;1761;p1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2" name="Google Shape;1762;p1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3" name="Google Shape;1763;p1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4" name="Google Shape;1764;p1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5" name="Google Shape;1765;p1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6" name="Google Shape;1766;p1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7" name="Google Shape;1767;p1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8" name="Google Shape;1768;p1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9" name="Google Shape;1769;p1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770" name="Google Shape;1770;p19"/>
            <p:cNvGrpSpPr/>
            <p:nvPr/>
          </p:nvGrpSpPr>
          <p:grpSpPr>
            <a:xfrm>
              <a:off x="8368450" y="-116950"/>
              <a:ext cx="143400" cy="2454350"/>
              <a:chOff x="2436050" y="685625"/>
              <a:chExt cx="143400" cy="2454350"/>
            </a:xfrm>
          </p:grpSpPr>
          <p:grpSp>
            <p:nvGrpSpPr>
              <p:cNvPr id="1771" name="Google Shape;1771;p19"/>
              <p:cNvGrpSpPr/>
              <p:nvPr/>
            </p:nvGrpSpPr>
            <p:grpSpPr>
              <a:xfrm>
                <a:off x="2436050" y="685625"/>
                <a:ext cx="143400" cy="2454350"/>
                <a:chOff x="2436050" y="685625"/>
                <a:chExt cx="143400" cy="2454350"/>
              </a:xfrm>
            </p:grpSpPr>
            <p:sp>
              <p:nvSpPr>
                <p:cNvPr id="1772" name="Google Shape;1772;p19"/>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73" name="Google Shape;1773;p19"/>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74" name="Google Shape;1774;p19"/>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75" name="Google Shape;1775;p19"/>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76" name="Google Shape;1776;p19"/>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77" name="Google Shape;1777;p19"/>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78" name="Google Shape;1778;p19"/>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79" name="Google Shape;1779;p19"/>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80" name="Google Shape;1780;p19"/>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81" name="Google Shape;1781;p19"/>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82" name="Google Shape;1782;p19"/>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83" name="Google Shape;1783;p19"/>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784" name="Google Shape;1784;p19"/>
              <p:cNvGrpSpPr/>
              <p:nvPr/>
            </p:nvGrpSpPr>
            <p:grpSpPr>
              <a:xfrm>
                <a:off x="2436050" y="685625"/>
                <a:ext cx="143400" cy="2454350"/>
                <a:chOff x="2436050" y="685625"/>
                <a:chExt cx="143400" cy="2454350"/>
              </a:xfrm>
            </p:grpSpPr>
            <p:sp>
              <p:nvSpPr>
                <p:cNvPr id="1785" name="Google Shape;1785;p1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86" name="Google Shape;1786;p1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87" name="Google Shape;1787;p1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88" name="Google Shape;1788;p1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89" name="Google Shape;1789;p1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90" name="Google Shape;1790;p1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91" name="Google Shape;1791;p1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92" name="Google Shape;1792;p1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93" name="Google Shape;1793;p1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94" name="Google Shape;1794;p1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95" name="Google Shape;1795;p1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96" name="Google Shape;1796;p1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797" name="Google Shape;1797;p19"/>
            <p:cNvGrpSpPr/>
            <p:nvPr/>
          </p:nvGrpSpPr>
          <p:grpSpPr>
            <a:xfrm>
              <a:off x="8817825" y="2397625"/>
              <a:ext cx="143400" cy="2454350"/>
              <a:chOff x="2030200" y="685625"/>
              <a:chExt cx="143400" cy="2454350"/>
            </a:xfrm>
          </p:grpSpPr>
          <p:grpSp>
            <p:nvGrpSpPr>
              <p:cNvPr id="1798" name="Google Shape;1798;p19"/>
              <p:cNvGrpSpPr/>
              <p:nvPr/>
            </p:nvGrpSpPr>
            <p:grpSpPr>
              <a:xfrm>
                <a:off x="2030200" y="685625"/>
                <a:ext cx="143400" cy="2454350"/>
                <a:chOff x="2436050" y="685625"/>
                <a:chExt cx="143400" cy="2454350"/>
              </a:xfrm>
            </p:grpSpPr>
            <p:sp>
              <p:nvSpPr>
                <p:cNvPr id="1799" name="Google Shape;1799;p19"/>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0" name="Google Shape;1800;p19"/>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1" name="Google Shape;1801;p19"/>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2" name="Google Shape;1802;p19"/>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3" name="Google Shape;1803;p19"/>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4" name="Google Shape;1804;p19"/>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5" name="Google Shape;1805;p19"/>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6" name="Google Shape;1806;p19"/>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7" name="Google Shape;1807;p19"/>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8" name="Google Shape;1808;p19"/>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9" name="Google Shape;1809;p19"/>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0" name="Google Shape;1810;p19"/>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811" name="Google Shape;1811;p19"/>
              <p:cNvGrpSpPr/>
              <p:nvPr/>
            </p:nvGrpSpPr>
            <p:grpSpPr>
              <a:xfrm>
                <a:off x="2030200" y="685625"/>
                <a:ext cx="143400" cy="2454350"/>
                <a:chOff x="2436050" y="685625"/>
                <a:chExt cx="143400" cy="2454350"/>
              </a:xfrm>
            </p:grpSpPr>
            <p:sp>
              <p:nvSpPr>
                <p:cNvPr id="1812" name="Google Shape;1812;p1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3" name="Google Shape;1813;p1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4" name="Google Shape;1814;p1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5" name="Google Shape;1815;p1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6" name="Google Shape;1816;p1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7" name="Google Shape;1817;p1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8" name="Google Shape;1818;p1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9" name="Google Shape;1819;p1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20" name="Google Shape;1820;p1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21" name="Google Shape;1821;p1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22" name="Google Shape;1822;p1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23" name="Google Shape;1823;p1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824" name="Shape 1824"/>
        <p:cNvGrpSpPr/>
        <p:nvPr/>
      </p:nvGrpSpPr>
      <p:grpSpPr>
        <a:xfrm>
          <a:off x="0" y="0"/>
          <a:ext cx="0" cy="0"/>
          <a:chOff x="0" y="0"/>
          <a:chExt cx="0" cy="0"/>
        </a:xfrm>
      </p:grpSpPr>
      <p:sp>
        <p:nvSpPr>
          <p:cNvPr id="1825" name="Google Shape;1825;p20"/>
          <p:cNvSpPr txBox="1"/>
          <p:nvPr>
            <p:ph type="title"/>
          </p:nvPr>
        </p:nvSpPr>
        <p:spPr>
          <a:xfrm>
            <a:off x="4613100" y="1711725"/>
            <a:ext cx="3593400" cy="673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26" name="Google Shape;1826;p20"/>
          <p:cNvSpPr txBox="1"/>
          <p:nvPr>
            <p:ph idx="1" type="subTitle"/>
          </p:nvPr>
        </p:nvSpPr>
        <p:spPr>
          <a:xfrm>
            <a:off x="4613275" y="2384925"/>
            <a:ext cx="3593400" cy="8634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827" name="Google Shape;1827;p20"/>
          <p:cNvGrpSpPr/>
          <p:nvPr/>
        </p:nvGrpSpPr>
        <p:grpSpPr>
          <a:xfrm>
            <a:off x="177725" y="-363653"/>
            <a:ext cx="8709000" cy="5801328"/>
            <a:chOff x="177725" y="-363653"/>
            <a:chExt cx="8709000" cy="5801328"/>
          </a:xfrm>
        </p:grpSpPr>
        <p:grpSp>
          <p:nvGrpSpPr>
            <p:cNvPr id="1828" name="Google Shape;1828;p20"/>
            <p:cNvGrpSpPr/>
            <p:nvPr/>
          </p:nvGrpSpPr>
          <p:grpSpPr>
            <a:xfrm>
              <a:off x="177725" y="-363653"/>
              <a:ext cx="8709000" cy="4967654"/>
              <a:chOff x="177725" y="-363653"/>
              <a:chExt cx="8709000" cy="4967654"/>
            </a:xfrm>
          </p:grpSpPr>
          <p:grpSp>
            <p:nvGrpSpPr>
              <p:cNvPr id="1829" name="Google Shape;1829;p20"/>
              <p:cNvGrpSpPr/>
              <p:nvPr/>
            </p:nvGrpSpPr>
            <p:grpSpPr>
              <a:xfrm>
                <a:off x="8743325" y="-363653"/>
                <a:ext cx="143400" cy="2454350"/>
                <a:chOff x="2436050" y="685625"/>
                <a:chExt cx="143400" cy="2454350"/>
              </a:xfrm>
            </p:grpSpPr>
            <p:grpSp>
              <p:nvGrpSpPr>
                <p:cNvPr id="1830" name="Google Shape;1830;p20"/>
                <p:cNvGrpSpPr/>
                <p:nvPr/>
              </p:nvGrpSpPr>
              <p:grpSpPr>
                <a:xfrm>
                  <a:off x="2436050" y="685625"/>
                  <a:ext cx="143400" cy="2454350"/>
                  <a:chOff x="2436050" y="685625"/>
                  <a:chExt cx="143400" cy="2454350"/>
                </a:xfrm>
              </p:grpSpPr>
              <p:sp>
                <p:nvSpPr>
                  <p:cNvPr id="1831" name="Google Shape;1831;p20"/>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32" name="Google Shape;1832;p20"/>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33" name="Google Shape;1833;p20"/>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34" name="Google Shape;1834;p20"/>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35" name="Google Shape;1835;p20"/>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36" name="Google Shape;1836;p20"/>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37" name="Google Shape;1837;p20"/>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38" name="Google Shape;1838;p20"/>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39" name="Google Shape;1839;p20"/>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40" name="Google Shape;1840;p20"/>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41" name="Google Shape;1841;p20"/>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42" name="Google Shape;1842;p20"/>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843" name="Google Shape;1843;p20"/>
                <p:cNvGrpSpPr/>
                <p:nvPr/>
              </p:nvGrpSpPr>
              <p:grpSpPr>
                <a:xfrm>
                  <a:off x="2436050" y="685625"/>
                  <a:ext cx="143400" cy="2454350"/>
                  <a:chOff x="2436050" y="685625"/>
                  <a:chExt cx="143400" cy="2454350"/>
                </a:xfrm>
              </p:grpSpPr>
              <p:sp>
                <p:nvSpPr>
                  <p:cNvPr id="1844" name="Google Shape;1844;p2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45" name="Google Shape;1845;p20"/>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46" name="Google Shape;1846;p20"/>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47" name="Google Shape;1847;p2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48" name="Google Shape;1848;p20"/>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49" name="Google Shape;1849;p2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50" name="Google Shape;1850;p20"/>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51" name="Google Shape;1851;p20"/>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52" name="Google Shape;1852;p2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53" name="Google Shape;1853;p20"/>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54" name="Google Shape;1854;p20"/>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55" name="Google Shape;1855;p2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856" name="Google Shape;1856;p20"/>
              <p:cNvGrpSpPr/>
              <p:nvPr/>
            </p:nvGrpSpPr>
            <p:grpSpPr>
              <a:xfrm>
                <a:off x="177725" y="-345150"/>
                <a:ext cx="143400" cy="2454350"/>
                <a:chOff x="2030200" y="685625"/>
                <a:chExt cx="143400" cy="2454350"/>
              </a:xfrm>
            </p:grpSpPr>
            <p:grpSp>
              <p:nvGrpSpPr>
                <p:cNvPr id="1857" name="Google Shape;1857;p20"/>
                <p:cNvGrpSpPr/>
                <p:nvPr/>
              </p:nvGrpSpPr>
              <p:grpSpPr>
                <a:xfrm>
                  <a:off x="2030200" y="685625"/>
                  <a:ext cx="143400" cy="2454350"/>
                  <a:chOff x="2436050" y="685625"/>
                  <a:chExt cx="143400" cy="2454350"/>
                </a:xfrm>
              </p:grpSpPr>
              <p:sp>
                <p:nvSpPr>
                  <p:cNvPr id="1858" name="Google Shape;1858;p20"/>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59" name="Google Shape;1859;p20"/>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0" name="Google Shape;1860;p20"/>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1" name="Google Shape;1861;p20"/>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2" name="Google Shape;1862;p20"/>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3" name="Google Shape;1863;p20"/>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4" name="Google Shape;1864;p20"/>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5" name="Google Shape;1865;p20"/>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6" name="Google Shape;1866;p20"/>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7" name="Google Shape;1867;p20"/>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8" name="Google Shape;1868;p20"/>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9" name="Google Shape;1869;p20"/>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870" name="Google Shape;1870;p20"/>
                <p:cNvGrpSpPr/>
                <p:nvPr/>
              </p:nvGrpSpPr>
              <p:grpSpPr>
                <a:xfrm>
                  <a:off x="2030200" y="685625"/>
                  <a:ext cx="143400" cy="2454350"/>
                  <a:chOff x="2436050" y="685625"/>
                  <a:chExt cx="143400" cy="2454350"/>
                </a:xfrm>
              </p:grpSpPr>
              <p:sp>
                <p:nvSpPr>
                  <p:cNvPr id="1871" name="Google Shape;1871;p2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72" name="Google Shape;1872;p20"/>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73" name="Google Shape;1873;p20"/>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74" name="Google Shape;1874;p2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75" name="Google Shape;1875;p20"/>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76" name="Google Shape;1876;p2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77" name="Google Shape;1877;p20"/>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78" name="Google Shape;1878;p20"/>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79" name="Google Shape;1879;p2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80" name="Google Shape;1880;p20"/>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81" name="Google Shape;1881;p20"/>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82" name="Google Shape;1882;p2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883" name="Google Shape;1883;p20"/>
              <p:cNvGrpSpPr/>
              <p:nvPr/>
            </p:nvGrpSpPr>
            <p:grpSpPr>
              <a:xfrm>
                <a:off x="8430900" y="2149651"/>
                <a:ext cx="143400" cy="2454350"/>
                <a:chOff x="2436050" y="685625"/>
                <a:chExt cx="143400" cy="2454350"/>
              </a:xfrm>
            </p:grpSpPr>
            <p:grpSp>
              <p:nvGrpSpPr>
                <p:cNvPr id="1884" name="Google Shape;1884;p20"/>
                <p:cNvGrpSpPr/>
                <p:nvPr/>
              </p:nvGrpSpPr>
              <p:grpSpPr>
                <a:xfrm>
                  <a:off x="2436050" y="685625"/>
                  <a:ext cx="143400" cy="2454350"/>
                  <a:chOff x="2436050" y="685625"/>
                  <a:chExt cx="143400" cy="2454350"/>
                </a:xfrm>
              </p:grpSpPr>
              <p:sp>
                <p:nvSpPr>
                  <p:cNvPr id="1885" name="Google Shape;1885;p20"/>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86" name="Google Shape;1886;p20"/>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87" name="Google Shape;1887;p20"/>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88" name="Google Shape;1888;p20"/>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89" name="Google Shape;1889;p20"/>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90" name="Google Shape;1890;p20"/>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91" name="Google Shape;1891;p20"/>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92" name="Google Shape;1892;p20"/>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93" name="Google Shape;1893;p20"/>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94" name="Google Shape;1894;p20"/>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95" name="Google Shape;1895;p20"/>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96" name="Google Shape;1896;p20"/>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897" name="Google Shape;1897;p20"/>
                <p:cNvGrpSpPr/>
                <p:nvPr/>
              </p:nvGrpSpPr>
              <p:grpSpPr>
                <a:xfrm>
                  <a:off x="2436050" y="685625"/>
                  <a:ext cx="143400" cy="2454350"/>
                  <a:chOff x="2436050" y="685625"/>
                  <a:chExt cx="143400" cy="2454350"/>
                </a:xfrm>
              </p:grpSpPr>
              <p:sp>
                <p:nvSpPr>
                  <p:cNvPr id="1898" name="Google Shape;1898;p2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99" name="Google Shape;1899;p20"/>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0" name="Google Shape;1900;p20"/>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1" name="Google Shape;1901;p2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2" name="Google Shape;1902;p20"/>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3" name="Google Shape;1903;p2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4" name="Google Shape;1904;p20"/>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5" name="Google Shape;1905;p20"/>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6" name="Google Shape;1906;p2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7" name="Google Shape;1907;p20"/>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8" name="Google Shape;1908;p20"/>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9" name="Google Shape;1909;p2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grpSp>
          <p:nvGrpSpPr>
            <p:cNvPr id="1910" name="Google Shape;1910;p20"/>
            <p:cNvGrpSpPr/>
            <p:nvPr/>
          </p:nvGrpSpPr>
          <p:grpSpPr>
            <a:xfrm>
              <a:off x="713225" y="2983325"/>
              <a:ext cx="143400" cy="2454350"/>
              <a:chOff x="2030200" y="685625"/>
              <a:chExt cx="143400" cy="2454350"/>
            </a:xfrm>
          </p:grpSpPr>
          <p:grpSp>
            <p:nvGrpSpPr>
              <p:cNvPr id="1911" name="Google Shape;1911;p20"/>
              <p:cNvGrpSpPr/>
              <p:nvPr/>
            </p:nvGrpSpPr>
            <p:grpSpPr>
              <a:xfrm>
                <a:off x="2030200" y="685625"/>
                <a:ext cx="143400" cy="2454350"/>
                <a:chOff x="2436050" y="685625"/>
                <a:chExt cx="143400" cy="2454350"/>
              </a:xfrm>
            </p:grpSpPr>
            <p:sp>
              <p:nvSpPr>
                <p:cNvPr id="1912" name="Google Shape;1912;p20"/>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13" name="Google Shape;1913;p20"/>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14" name="Google Shape;1914;p20"/>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15" name="Google Shape;1915;p20"/>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16" name="Google Shape;1916;p20"/>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17" name="Google Shape;1917;p20"/>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18" name="Google Shape;1918;p20"/>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19" name="Google Shape;1919;p20"/>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20" name="Google Shape;1920;p20"/>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21" name="Google Shape;1921;p20"/>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22" name="Google Shape;1922;p20"/>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23" name="Google Shape;1923;p20"/>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924" name="Google Shape;1924;p20"/>
              <p:cNvGrpSpPr/>
              <p:nvPr/>
            </p:nvGrpSpPr>
            <p:grpSpPr>
              <a:xfrm>
                <a:off x="2030200" y="685625"/>
                <a:ext cx="143400" cy="2454350"/>
                <a:chOff x="2436050" y="685625"/>
                <a:chExt cx="143400" cy="2454350"/>
              </a:xfrm>
            </p:grpSpPr>
            <p:sp>
              <p:nvSpPr>
                <p:cNvPr id="1925" name="Google Shape;1925;p2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26" name="Google Shape;1926;p20"/>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27" name="Google Shape;1927;p20"/>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28" name="Google Shape;1928;p2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29" name="Google Shape;1929;p20"/>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30" name="Google Shape;1930;p2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31" name="Google Shape;1931;p20"/>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32" name="Google Shape;1932;p20"/>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33" name="Google Shape;1933;p2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34" name="Google Shape;1934;p20"/>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35" name="Google Shape;1935;p20"/>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36" name="Google Shape;1936;p2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9" name="Shape 119"/>
        <p:cNvGrpSpPr/>
        <p:nvPr/>
      </p:nvGrpSpPr>
      <p:grpSpPr>
        <a:xfrm>
          <a:off x="0" y="0"/>
          <a:ext cx="0" cy="0"/>
          <a:chOff x="0" y="0"/>
          <a:chExt cx="0" cy="0"/>
        </a:xfrm>
      </p:grpSpPr>
      <p:sp>
        <p:nvSpPr>
          <p:cNvPr id="120" name="Google Shape;120;p3"/>
          <p:cNvSpPr txBox="1"/>
          <p:nvPr>
            <p:ph type="title"/>
          </p:nvPr>
        </p:nvSpPr>
        <p:spPr>
          <a:xfrm>
            <a:off x="2038200" y="2305981"/>
            <a:ext cx="5067600" cy="8373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21" name="Google Shape;121;p3"/>
          <p:cNvSpPr txBox="1"/>
          <p:nvPr>
            <p:ph hasCustomPrompt="1" idx="2" type="title"/>
          </p:nvPr>
        </p:nvSpPr>
        <p:spPr>
          <a:xfrm>
            <a:off x="2038200" y="1374094"/>
            <a:ext cx="5067600" cy="915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60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2" name="Google Shape;122;p3"/>
          <p:cNvSpPr txBox="1"/>
          <p:nvPr>
            <p:ph idx="1" type="subTitle"/>
          </p:nvPr>
        </p:nvSpPr>
        <p:spPr>
          <a:xfrm>
            <a:off x="2038200" y="3293906"/>
            <a:ext cx="5067600" cy="338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23" name="Google Shape;123;p3"/>
          <p:cNvGrpSpPr/>
          <p:nvPr/>
        </p:nvGrpSpPr>
        <p:grpSpPr>
          <a:xfrm>
            <a:off x="325300" y="-2044295"/>
            <a:ext cx="8314050" cy="5904670"/>
            <a:chOff x="325300" y="-2044295"/>
            <a:chExt cx="8314050" cy="5904670"/>
          </a:xfrm>
        </p:grpSpPr>
        <p:grpSp>
          <p:nvGrpSpPr>
            <p:cNvPr id="124" name="Google Shape;124;p3"/>
            <p:cNvGrpSpPr/>
            <p:nvPr/>
          </p:nvGrpSpPr>
          <p:grpSpPr>
            <a:xfrm>
              <a:off x="325300" y="969600"/>
              <a:ext cx="143400" cy="2454350"/>
              <a:chOff x="2436050" y="685625"/>
              <a:chExt cx="143400" cy="2454350"/>
            </a:xfrm>
          </p:grpSpPr>
          <p:grpSp>
            <p:nvGrpSpPr>
              <p:cNvPr id="125" name="Google Shape;125;p3"/>
              <p:cNvGrpSpPr/>
              <p:nvPr/>
            </p:nvGrpSpPr>
            <p:grpSpPr>
              <a:xfrm>
                <a:off x="2436050" y="685625"/>
                <a:ext cx="143400" cy="2454350"/>
                <a:chOff x="2436050" y="685625"/>
                <a:chExt cx="143400" cy="2454350"/>
              </a:xfrm>
            </p:grpSpPr>
            <p:sp>
              <p:nvSpPr>
                <p:cNvPr id="126" name="Google Shape;126;p3"/>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 name="Google Shape;127;p3"/>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 name="Google Shape;128;p3"/>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9" name="Google Shape;129;p3"/>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 name="Google Shape;130;p3"/>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 name="Google Shape;131;p3"/>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2" name="Google Shape;132;p3"/>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 name="Google Shape;133;p3"/>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 name="Google Shape;134;p3"/>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5" name="Google Shape;135;p3"/>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6" name="Google Shape;136;p3"/>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 name="Google Shape;137;p3"/>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38" name="Google Shape;138;p3"/>
              <p:cNvGrpSpPr/>
              <p:nvPr/>
            </p:nvGrpSpPr>
            <p:grpSpPr>
              <a:xfrm>
                <a:off x="2436050" y="685625"/>
                <a:ext cx="143400" cy="2454350"/>
                <a:chOff x="2436050" y="685625"/>
                <a:chExt cx="143400" cy="2454350"/>
              </a:xfrm>
            </p:grpSpPr>
            <p:sp>
              <p:nvSpPr>
                <p:cNvPr id="139" name="Google Shape;139;p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0" name="Google Shape;140;p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 name="Google Shape;141;p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 name="Google Shape;142;p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3" name="Google Shape;143;p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 name="Google Shape;144;p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 name="Google Shape;145;p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6" name="Google Shape;146;p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7" name="Google Shape;147;p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 name="Google Shape;148;p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 name="Google Shape;149;p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0" name="Google Shape;150;p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51" name="Google Shape;151;p3"/>
            <p:cNvGrpSpPr/>
            <p:nvPr/>
          </p:nvGrpSpPr>
          <p:grpSpPr>
            <a:xfrm>
              <a:off x="7105800" y="-2044295"/>
              <a:ext cx="143400" cy="2454350"/>
              <a:chOff x="2436050" y="685625"/>
              <a:chExt cx="143400" cy="2454350"/>
            </a:xfrm>
          </p:grpSpPr>
          <p:grpSp>
            <p:nvGrpSpPr>
              <p:cNvPr id="152" name="Google Shape;152;p3"/>
              <p:cNvGrpSpPr/>
              <p:nvPr/>
            </p:nvGrpSpPr>
            <p:grpSpPr>
              <a:xfrm>
                <a:off x="2436050" y="685625"/>
                <a:ext cx="143400" cy="2454350"/>
                <a:chOff x="2436050" y="685625"/>
                <a:chExt cx="143400" cy="2454350"/>
              </a:xfrm>
            </p:grpSpPr>
            <p:sp>
              <p:nvSpPr>
                <p:cNvPr id="153" name="Google Shape;153;p3"/>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4" name="Google Shape;154;p3"/>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 name="Google Shape;155;p3"/>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 name="Google Shape;156;p3"/>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 name="Google Shape;157;p3"/>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8" name="Google Shape;158;p3"/>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 name="Google Shape;159;p3"/>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0" name="Google Shape;160;p3"/>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1" name="Google Shape;161;p3"/>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2" name="Google Shape;162;p3"/>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 name="Google Shape;163;p3"/>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 name="Google Shape;164;p3"/>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65" name="Google Shape;165;p3"/>
              <p:cNvGrpSpPr/>
              <p:nvPr/>
            </p:nvGrpSpPr>
            <p:grpSpPr>
              <a:xfrm>
                <a:off x="2436050" y="685625"/>
                <a:ext cx="143400" cy="2454350"/>
                <a:chOff x="2436050" y="685625"/>
                <a:chExt cx="143400" cy="2454350"/>
              </a:xfrm>
            </p:grpSpPr>
            <p:sp>
              <p:nvSpPr>
                <p:cNvPr id="166" name="Google Shape;166;p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 name="Google Shape;167;p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 name="Google Shape;168;p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 name="Google Shape;169;p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 name="Google Shape;170;p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1" name="Google Shape;171;p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 name="Google Shape;172;p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 name="Google Shape;173;p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4" name="Google Shape;174;p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5" name="Google Shape;175;p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 name="Google Shape;176;p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7" name="Google Shape;177;p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78" name="Google Shape;178;p3"/>
            <p:cNvGrpSpPr/>
            <p:nvPr/>
          </p:nvGrpSpPr>
          <p:grpSpPr>
            <a:xfrm>
              <a:off x="8495950" y="1406025"/>
              <a:ext cx="143400" cy="2454350"/>
              <a:chOff x="2436050" y="685625"/>
              <a:chExt cx="143400" cy="2454350"/>
            </a:xfrm>
          </p:grpSpPr>
          <p:grpSp>
            <p:nvGrpSpPr>
              <p:cNvPr id="179" name="Google Shape;179;p3"/>
              <p:cNvGrpSpPr/>
              <p:nvPr/>
            </p:nvGrpSpPr>
            <p:grpSpPr>
              <a:xfrm>
                <a:off x="2436050" y="685625"/>
                <a:ext cx="143400" cy="2454350"/>
                <a:chOff x="2436050" y="685625"/>
                <a:chExt cx="143400" cy="2454350"/>
              </a:xfrm>
            </p:grpSpPr>
            <p:sp>
              <p:nvSpPr>
                <p:cNvPr id="180" name="Google Shape;180;p3"/>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 name="Google Shape;181;p3"/>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2" name="Google Shape;182;p3"/>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3" name="Google Shape;183;p3"/>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4" name="Google Shape;184;p3"/>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5" name="Google Shape;185;p3"/>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 name="Google Shape;186;p3"/>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7" name="Google Shape;187;p3"/>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8" name="Google Shape;188;p3"/>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9" name="Google Shape;189;p3"/>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 name="Google Shape;190;p3"/>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1" name="Google Shape;191;p3"/>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92" name="Google Shape;192;p3"/>
              <p:cNvGrpSpPr/>
              <p:nvPr/>
            </p:nvGrpSpPr>
            <p:grpSpPr>
              <a:xfrm>
                <a:off x="2436050" y="685625"/>
                <a:ext cx="143400" cy="2454350"/>
                <a:chOff x="2436050" y="685625"/>
                <a:chExt cx="143400" cy="2454350"/>
              </a:xfrm>
            </p:grpSpPr>
            <p:sp>
              <p:nvSpPr>
                <p:cNvPr id="193" name="Google Shape;193;p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4" name="Google Shape;194;p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5" name="Google Shape;195;p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6" name="Google Shape;196;p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 name="Google Shape;197;p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8" name="Google Shape;198;p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9" name="Google Shape;199;p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0" name="Google Shape;200;p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 name="Google Shape;201;p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2" name="Google Shape;202;p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 name="Google Shape;203;p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4" name="Google Shape;204;p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937" name="Shape 1937"/>
        <p:cNvGrpSpPr/>
        <p:nvPr/>
      </p:nvGrpSpPr>
      <p:grpSpPr>
        <a:xfrm>
          <a:off x="0" y="0"/>
          <a:ext cx="0" cy="0"/>
          <a:chOff x="0" y="0"/>
          <a:chExt cx="0" cy="0"/>
        </a:xfrm>
      </p:grpSpPr>
      <p:grpSp>
        <p:nvGrpSpPr>
          <p:cNvPr id="1938" name="Google Shape;1938;p21"/>
          <p:cNvGrpSpPr/>
          <p:nvPr/>
        </p:nvGrpSpPr>
        <p:grpSpPr>
          <a:xfrm>
            <a:off x="132175" y="-570343"/>
            <a:ext cx="8829050" cy="5422318"/>
            <a:chOff x="132175" y="-570343"/>
            <a:chExt cx="8829050" cy="5422318"/>
          </a:xfrm>
        </p:grpSpPr>
        <p:grpSp>
          <p:nvGrpSpPr>
            <p:cNvPr id="1939" name="Google Shape;1939;p21"/>
            <p:cNvGrpSpPr/>
            <p:nvPr/>
          </p:nvGrpSpPr>
          <p:grpSpPr>
            <a:xfrm>
              <a:off x="132175" y="-570343"/>
              <a:ext cx="143400" cy="2454350"/>
              <a:chOff x="2436050" y="685625"/>
              <a:chExt cx="143400" cy="2454350"/>
            </a:xfrm>
          </p:grpSpPr>
          <p:grpSp>
            <p:nvGrpSpPr>
              <p:cNvPr id="1940" name="Google Shape;1940;p21"/>
              <p:cNvGrpSpPr/>
              <p:nvPr/>
            </p:nvGrpSpPr>
            <p:grpSpPr>
              <a:xfrm>
                <a:off x="2436050" y="685625"/>
                <a:ext cx="143400" cy="2454350"/>
                <a:chOff x="2436050" y="685625"/>
                <a:chExt cx="143400" cy="2454350"/>
              </a:xfrm>
            </p:grpSpPr>
            <p:sp>
              <p:nvSpPr>
                <p:cNvPr id="1941" name="Google Shape;1941;p21"/>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42" name="Google Shape;1942;p21"/>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43" name="Google Shape;1943;p21"/>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44" name="Google Shape;1944;p21"/>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45" name="Google Shape;1945;p21"/>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46" name="Google Shape;1946;p21"/>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47" name="Google Shape;1947;p21"/>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48" name="Google Shape;1948;p21"/>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49" name="Google Shape;1949;p21"/>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50" name="Google Shape;1950;p21"/>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51" name="Google Shape;1951;p21"/>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52" name="Google Shape;1952;p21"/>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953" name="Google Shape;1953;p21"/>
              <p:cNvGrpSpPr/>
              <p:nvPr/>
            </p:nvGrpSpPr>
            <p:grpSpPr>
              <a:xfrm>
                <a:off x="2436050" y="685625"/>
                <a:ext cx="143400" cy="2454350"/>
                <a:chOff x="2436050" y="685625"/>
                <a:chExt cx="143400" cy="2454350"/>
              </a:xfrm>
            </p:grpSpPr>
            <p:sp>
              <p:nvSpPr>
                <p:cNvPr id="1954" name="Google Shape;1954;p2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55" name="Google Shape;1955;p2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56" name="Google Shape;1956;p2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57" name="Google Shape;1957;p2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58" name="Google Shape;1958;p2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59" name="Google Shape;1959;p2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60" name="Google Shape;1960;p2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61" name="Google Shape;1961;p2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62" name="Google Shape;1962;p2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63" name="Google Shape;1963;p2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64" name="Google Shape;1964;p2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65" name="Google Shape;1965;p2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966" name="Google Shape;1966;p21"/>
            <p:cNvGrpSpPr/>
            <p:nvPr/>
          </p:nvGrpSpPr>
          <p:grpSpPr>
            <a:xfrm>
              <a:off x="426075" y="1344575"/>
              <a:ext cx="143400" cy="2454350"/>
              <a:chOff x="2030200" y="685625"/>
              <a:chExt cx="143400" cy="2454350"/>
            </a:xfrm>
          </p:grpSpPr>
          <p:grpSp>
            <p:nvGrpSpPr>
              <p:cNvPr id="1967" name="Google Shape;1967;p21"/>
              <p:cNvGrpSpPr/>
              <p:nvPr/>
            </p:nvGrpSpPr>
            <p:grpSpPr>
              <a:xfrm>
                <a:off x="2030200" y="685625"/>
                <a:ext cx="143400" cy="2454350"/>
                <a:chOff x="2436050" y="685625"/>
                <a:chExt cx="143400" cy="2454350"/>
              </a:xfrm>
            </p:grpSpPr>
            <p:sp>
              <p:nvSpPr>
                <p:cNvPr id="1968" name="Google Shape;1968;p21"/>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69" name="Google Shape;1969;p21"/>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0" name="Google Shape;1970;p21"/>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1" name="Google Shape;1971;p21"/>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2" name="Google Shape;1972;p21"/>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3" name="Google Shape;1973;p21"/>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4" name="Google Shape;1974;p21"/>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5" name="Google Shape;1975;p21"/>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6" name="Google Shape;1976;p21"/>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7" name="Google Shape;1977;p21"/>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8" name="Google Shape;1978;p21"/>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9" name="Google Shape;1979;p21"/>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980" name="Google Shape;1980;p21"/>
              <p:cNvGrpSpPr/>
              <p:nvPr/>
            </p:nvGrpSpPr>
            <p:grpSpPr>
              <a:xfrm>
                <a:off x="2030200" y="685625"/>
                <a:ext cx="143400" cy="2454350"/>
                <a:chOff x="2436050" y="685625"/>
                <a:chExt cx="143400" cy="2454350"/>
              </a:xfrm>
            </p:grpSpPr>
            <p:sp>
              <p:nvSpPr>
                <p:cNvPr id="1981" name="Google Shape;1981;p2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82" name="Google Shape;1982;p2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83" name="Google Shape;1983;p2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84" name="Google Shape;1984;p2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85" name="Google Shape;1985;p2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86" name="Google Shape;1986;p2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87" name="Google Shape;1987;p2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88" name="Google Shape;1988;p2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89" name="Google Shape;1989;p2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90" name="Google Shape;1990;p2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91" name="Google Shape;1991;p2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92" name="Google Shape;1992;p2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993" name="Google Shape;1993;p21"/>
            <p:cNvGrpSpPr/>
            <p:nvPr/>
          </p:nvGrpSpPr>
          <p:grpSpPr>
            <a:xfrm>
              <a:off x="8520850" y="-116950"/>
              <a:ext cx="143400" cy="2454350"/>
              <a:chOff x="2436050" y="685625"/>
              <a:chExt cx="143400" cy="2454350"/>
            </a:xfrm>
          </p:grpSpPr>
          <p:grpSp>
            <p:nvGrpSpPr>
              <p:cNvPr id="1994" name="Google Shape;1994;p21"/>
              <p:cNvGrpSpPr/>
              <p:nvPr/>
            </p:nvGrpSpPr>
            <p:grpSpPr>
              <a:xfrm>
                <a:off x="2436050" y="685625"/>
                <a:ext cx="143400" cy="2454350"/>
                <a:chOff x="2436050" y="685625"/>
                <a:chExt cx="143400" cy="2454350"/>
              </a:xfrm>
            </p:grpSpPr>
            <p:sp>
              <p:nvSpPr>
                <p:cNvPr id="1995" name="Google Shape;1995;p21"/>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96" name="Google Shape;1996;p21"/>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97" name="Google Shape;1997;p21"/>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98" name="Google Shape;1998;p21"/>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99" name="Google Shape;1999;p21"/>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00" name="Google Shape;2000;p21"/>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01" name="Google Shape;2001;p21"/>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02" name="Google Shape;2002;p21"/>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03" name="Google Shape;2003;p21"/>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04" name="Google Shape;2004;p21"/>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05" name="Google Shape;2005;p21"/>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06" name="Google Shape;2006;p21"/>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007" name="Google Shape;2007;p21"/>
              <p:cNvGrpSpPr/>
              <p:nvPr/>
            </p:nvGrpSpPr>
            <p:grpSpPr>
              <a:xfrm>
                <a:off x="2436050" y="685625"/>
                <a:ext cx="143400" cy="2454350"/>
                <a:chOff x="2436050" y="685625"/>
                <a:chExt cx="143400" cy="2454350"/>
              </a:xfrm>
            </p:grpSpPr>
            <p:sp>
              <p:nvSpPr>
                <p:cNvPr id="2008" name="Google Shape;2008;p2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09" name="Google Shape;2009;p2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0" name="Google Shape;2010;p2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1" name="Google Shape;2011;p2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2" name="Google Shape;2012;p2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3" name="Google Shape;2013;p2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4" name="Google Shape;2014;p2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5" name="Google Shape;2015;p2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6" name="Google Shape;2016;p2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7" name="Google Shape;2017;p2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8" name="Google Shape;2018;p2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9" name="Google Shape;2019;p2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020" name="Google Shape;2020;p21"/>
            <p:cNvGrpSpPr/>
            <p:nvPr/>
          </p:nvGrpSpPr>
          <p:grpSpPr>
            <a:xfrm>
              <a:off x="8817825" y="2397625"/>
              <a:ext cx="143400" cy="2454350"/>
              <a:chOff x="2030200" y="685625"/>
              <a:chExt cx="143400" cy="2454350"/>
            </a:xfrm>
          </p:grpSpPr>
          <p:grpSp>
            <p:nvGrpSpPr>
              <p:cNvPr id="2021" name="Google Shape;2021;p21"/>
              <p:cNvGrpSpPr/>
              <p:nvPr/>
            </p:nvGrpSpPr>
            <p:grpSpPr>
              <a:xfrm>
                <a:off x="2030200" y="685625"/>
                <a:ext cx="143400" cy="2454350"/>
                <a:chOff x="2436050" y="685625"/>
                <a:chExt cx="143400" cy="2454350"/>
              </a:xfrm>
            </p:grpSpPr>
            <p:sp>
              <p:nvSpPr>
                <p:cNvPr id="2022" name="Google Shape;2022;p21"/>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23" name="Google Shape;2023;p21"/>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24" name="Google Shape;2024;p21"/>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25" name="Google Shape;2025;p21"/>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26" name="Google Shape;2026;p21"/>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27" name="Google Shape;2027;p21"/>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28" name="Google Shape;2028;p21"/>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29" name="Google Shape;2029;p21"/>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0" name="Google Shape;2030;p21"/>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1" name="Google Shape;2031;p21"/>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2" name="Google Shape;2032;p21"/>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3" name="Google Shape;2033;p21"/>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034" name="Google Shape;2034;p21"/>
              <p:cNvGrpSpPr/>
              <p:nvPr/>
            </p:nvGrpSpPr>
            <p:grpSpPr>
              <a:xfrm>
                <a:off x="2030200" y="685625"/>
                <a:ext cx="143400" cy="2454350"/>
                <a:chOff x="2436050" y="685625"/>
                <a:chExt cx="143400" cy="2454350"/>
              </a:xfrm>
            </p:grpSpPr>
            <p:sp>
              <p:nvSpPr>
                <p:cNvPr id="2035" name="Google Shape;2035;p2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6" name="Google Shape;2036;p2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7" name="Google Shape;2037;p2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8" name="Google Shape;2038;p2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9" name="Google Shape;2039;p2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40" name="Google Shape;2040;p2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41" name="Google Shape;2041;p2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42" name="Google Shape;2042;p2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43" name="Google Shape;2043;p2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44" name="Google Shape;2044;p2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45" name="Google Shape;2045;p2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46" name="Google Shape;2046;p2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
        <p:nvSpPr>
          <p:cNvPr id="2047" name="Google Shape;2047;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48" name="Google Shape;2048;p21"/>
          <p:cNvSpPr txBox="1"/>
          <p:nvPr>
            <p:ph idx="1" type="subTitle"/>
          </p:nvPr>
        </p:nvSpPr>
        <p:spPr>
          <a:xfrm>
            <a:off x="4923075" y="2828425"/>
            <a:ext cx="2640000" cy="116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49" name="Google Shape;2049;p21"/>
          <p:cNvSpPr txBox="1"/>
          <p:nvPr>
            <p:ph idx="2" type="subTitle"/>
          </p:nvPr>
        </p:nvSpPr>
        <p:spPr>
          <a:xfrm>
            <a:off x="1580900" y="2828425"/>
            <a:ext cx="2640000" cy="116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50" name="Google Shape;2050;p21"/>
          <p:cNvSpPr txBox="1"/>
          <p:nvPr>
            <p:ph idx="3" type="subTitle"/>
          </p:nvPr>
        </p:nvSpPr>
        <p:spPr>
          <a:xfrm>
            <a:off x="1580911" y="2269525"/>
            <a:ext cx="26400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051" name="Google Shape;2051;p21"/>
          <p:cNvSpPr txBox="1"/>
          <p:nvPr>
            <p:ph idx="4" type="subTitle"/>
          </p:nvPr>
        </p:nvSpPr>
        <p:spPr>
          <a:xfrm>
            <a:off x="4923089" y="2269525"/>
            <a:ext cx="26400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2052" name="Shape 2052"/>
        <p:cNvGrpSpPr/>
        <p:nvPr/>
      </p:nvGrpSpPr>
      <p:grpSpPr>
        <a:xfrm>
          <a:off x="0" y="0"/>
          <a:ext cx="0" cy="0"/>
          <a:chOff x="0" y="0"/>
          <a:chExt cx="0" cy="0"/>
        </a:xfrm>
      </p:grpSpPr>
      <p:grpSp>
        <p:nvGrpSpPr>
          <p:cNvPr id="2053" name="Google Shape;2053;p22"/>
          <p:cNvGrpSpPr/>
          <p:nvPr/>
        </p:nvGrpSpPr>
        <p:grpSpPr>
          <a:xfrm>
            <a:off x="278550" y="-1550697"/>
            <a:ext cx="8608125" cy="5892444"/>
            <a:chOff x="278550" y="-1550697"/>
            <a:chExt cx="8608125" cy="5892444"/>
          </a:xfrm>
        </p:grpSpPr>
        <p:grpSp>
          <p:nvGrpSpPr>
            <p:cNvPr id="2054" name="Google Shape;2054;p22"/>
            <p:cNvGrpSpPr/>
            <p:nvPr/>
          </p:nvGrpSpPr>
          <p:grpSpPr>
            <a:xfrm>
              <a:off x="278550" y="285992"/>
              <a:ext cx="143400" cy="2454350"/>
              <a:chOff x="2436050" y="685625"/>
              <a:chExt cx="143400" cy="2454350"/>
            </a:xfrm>
          </p:grpSpPr>
          <p:grpSp>
            <p:nvGrpSpPr>
              <p:cNvPr id="2055" name="Google Shape;2055;p22"/>
              <p:cNvGrpSpPr/>
              <p:nvPr/>
            </p:nvGrpSpPr>
            <p:grpSpPr>
              <a:xfrm>
                <a:off x="2436050" y="685625"/>
                <a:ext cx="143400" cy="2454350"/>
                <a:chOff x="2436050" y="685625"/>
                <a:chExt cx="143400" cy="2454350"/>
              </a:xfrm>
            </p:grpSpPr>
            <p:sp>
              <p:nvSpPr>
                <p:cNvPr id="2056" name="Google Shape;2056;p22"/>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57" name="Google Shape;2057;p22"/>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58" name="Google Shape;2058;p22"/>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59" name="Google Shape;2059;p22"/>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60" name="Google Shape;2060;p22"/>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61" name="Google Shape;2061;p22"/>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62" name="Google Shape;2062;p22"/>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63" name="Google Shape;2063;p22"/>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64" name="Google Shape;2064;p22"/>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65" name="Google Shape;2065;p22"/>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66" name="Google Shape;2066;p22"/>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67" name="Google Shape;2067;p22"/>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068" name="Google Shape;2068;p22"/>
              <p:cNvGrpSpPr/>
              <p:nvPr/>
            </p:nvGrpSpPr>
            <p:grpSpPr>
              <a:xfrm>
                <a:off x="2436050" y="685625"/>
                <a:ext cx="143400" cy="2454350"/>
                <a:chOff x="2436050" y="685625"/>
                <a:chExt cx="143400" cy="2454350"/>
              </a:xfrm>
            </p:grpSpPr>
            <p:sp>
              <p:nvSpPr>
                <p:cNvPr id="2069" name="Google Shape;2069;p2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0" name="Google Shape;2070;p22"/>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1" name="Google Shape;2071;p22"/>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2" name="Google Shape;2072;p2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3" name="Google Shape;2073;p22"/>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4" name="Google Shape;2074;p2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5" name="Google Shape;2075;p22"/>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6" name="Google Shape;2076;p22"/>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7" name="Google Shape;2077;p2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8" name="Google Shape;2078;p22"/>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9" name="Google Shape;2079;p22"/>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80" name="Google Shape;2080;p2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081" name="Google Shape;2081;p22"/>
            <p:cNvGrpSpPr/>
            <p:nvPr/>
          </p:nvGrpSpPr>
          <p:grpSpPr>
            <a:xfrm>
              <a:off x="8743275" y="1430700"/>
              <a:ext cx="143400" cy="2454350"/>
              <a:chOff x="2436050" y="685625"/>
              <a:chExt cx="143400" cy="2454350"/>
            </a:xfrm>
          </p:grpSpPr>
          <p:grpSp>
            <p:nvGrpSpPr>
              <p:cNvPr id="2082" name="Google Shape;2082;p22"/>
              <p:cNvGrpSpPr/>
              <p:nvPr/>
            </p:nvGrpSpPr>
            <p:grpSpPr>
              <a:xfrm>
                <a:off x="2436050" y="685625"/>
                <a:ext cx="143400" cy="2454350"/>
                <a:chOff x="2436050" y="685625"/>
                <a:chExt cx="143400" cy="2454350"/>
              </a:xfrm>
            </p:grpSpPr>
            <p:sp>
              <p:nvSpPr>
                <p:cNvPr id="2083" name="Google Shape;2083;p22"/>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84" name="Google Shape;2084;p22"/>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85" name="Google Shape;2085;p22"/>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86" name="Google Shape;2086;p22"/>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87" name="Google Shape;2087;p22"/>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88" name="Google Shape;2088;p22"/>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89" name="Google Shape;2089;p22"/>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90" name="Google Shape;2090;p22"/>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91" name="Google Shape;2091;p22"/>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92" name="Google Shape;2092;p22"/>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93" name="Google Shape;2093;p22"/>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94" name="Google Shape;2094;p22"/>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095" name="Google Shape;2095;p22"/>
              <p:cNvGrpSpPr/>
              <p:nvPr/>
            </p:nvGrpSpPr>
            <p:grpSpPr>
              <a:xfrm>
                <a:off x="2436050" y="685625"/>
                <a:ext cx="143400" cy="2454350"/>
                <a:chOff x="2436050" y="685625"/>
                <a:chExt cx="143400" cy="2454350"/>
              </a:xfrm>
            </p:grpSpPr>
            <p:sp>
              <p:nvSpPr>
                <p:cNvPr id="2096" name="Google Shape;2096;p2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97" name="Google Shape;2097;p22"/>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98" name="Google Shape;2098;p22"/>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99" name="Google Shape;2099;p2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00" name="Google Shape;2100;p22"/>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01" name="Google Shape;2101;p2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02" name="Google Shape;2102;p22"/>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03" name="Google Shape;2103;p22"/>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04" name="Google Shape;2104;p2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05" name="Google Shape;2105;p22"/>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06" name="Google Shape;2106;p22"/>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07" name="Google Shape;2107;p2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108" name="Google Shape;2108;p22"/>
            <p:cNvGrpSpPr/>
            <p:nvPr/>
          </p:nvGrpSpPr>
          <p:grpSpPr>
            <a:xfrm>
              <a:off x="641513" y="1887397"/>
              <a:ext cx="143400" cy="2454350"/>
              <a:chOff x="2436050" y="685625"/>
              <a:chExt cx="143400" cy="2454350"/>
            </a:xfrm>
          </p:grpSpPr>
          <p:grpSp>
            <p:nvGrpSpPr>
              <p:cNvPr id="2109" name="Google Shape;2109;p22"/>
              <p:cNvGrpSpPr/>
              <p:nvPr/>
            </p:nvGrpSpPr>
            <p:grpSpPr>
              <a:xfrm>
                <a:off x="2436050" y="685625"/>
                <a:ext cx="143400" cy="2454350"/>
                <a:chOff x="2436050" y="685625"/>
                <a:chExt cx="143400" cy="2454350"/>
              </a:xfrm>
            </p:grpSpPr>
            <p:sp>
              <p:nvSpPr>
                <p:cNvPr id="2110" name="Google Shape;2110;p22"/>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11" name="Google Shape;2111;p22"/>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12" name="Google Shape;2112;p22"/>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13" name="Google Shape;2113;p22"/>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14" name="Google Shape;2114;p22"/>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15" name="Google Shape;2115;p22"/>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16" name="Google Shape;2116;p22"/>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17" name="Google Shape;2117;p22"/>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18" name="Google Shape;2118;p22"/>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19" name="Google Shape;2119;p22"/>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0" name="Google Shape;2120;p22"/>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1" name="Google Shape;2121;p22"/>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122" name="Google Shape;2122;p22"/>
              <p:cNvGrpSpPr/>
              <p:nvPr/>
            </p:nvGrpSpPr>
            <p:grpSpPr>
              <a:xfrm>
                <a:off x="2436050" y="685625"/>
                <a:ext cx="143400" cy="2454350"/>
                <a:chOff x="2436050" y="685625"/>
                <a:chExt cx="143400" cy="2454350"/>
              </a:xfrm>
            </p:grpSpPr>
            <p:sp>
              <p:nvSpPr>
                <p:cNvPr id="2123" name="Google Shape;2123;p2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4" name="Google Shape;2124;p22"/>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5" name="Google Shape;2125;p22"/>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6" name="Google Shape;2126;p2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7" name="Google Shape;2127;p22"/>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8" name="Google Shape;2128;p2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9" name="Google Shape;2129;p22"/>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30" name="Google Shape;2130;p22"/>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31" name="Google Shape;2131;p2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32" name="Google Shape;2132;p22"/>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33" name="Google Shape;2133;p22"/>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34" name="Google Shape;2134;p2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135" name="Google Shape;2135;p22"/>
            <p:cNvGrpSpPr/>
            <p:nvPr/>
          </p:nvGrpSpPr>
          <p:grpSpPr>
            <a:xfrm>
              <a:off x="8599875" y="-1550697"/>
              <a:ext cx="143400" cy="2454350"/>
              <a:chOff x="2030200" y="685625"/>
              <a:chExt cx="143400" cy="2454350"/>
            </a:xfrm>
          </p:grpSpPr>
          <p:grpSp>
            <p:nvGrpSpPr>
              <p:cNvPr id="2136" name="Google Shape;2136;p22"/>
              <p:cNvGrpSpPr/>
              <p:nvPr/>
            </p:nvGrpSpPr>
            <p:grpSpPr>
              <a:xfrm>
                <a:off x="2030200" y="685625"/>
                <a:ext cx="143400" cy="2454350"/>
                <a:chOff x="2436050" y="685625"/>
                <a:chExt cx="143400" cy="2454350"/>
              </a:xfrm>
            </p:grpSpPr>
            <p:sp>
              <p:nvSpPr>
                <p:cNvPr id="2137" name="Google Shape;2137;p22"/>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38" name="Google Shape;2138;p22"/>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39" name="Google Shape;2139;p22"/>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0" name="Google Shape;2140;p22"/>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1" name="Google Shape;2141;p22"/>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2" name="Google Shape;2142;p22"/>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3" name="Google Shape;2143;p22"/>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4" name="Google Shape;2144;p22"/>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5" name="Google Shape;2145;p22"/>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6" name="Google Shape;2146;p22"/>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7" name="Google Shape;2147;p22"/>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8" name="Google Shape;2148;p22"/>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149" name="Google Shape;2149;p22"/>
              <p:cNvGrpSpPr/>
              <p:nvPr/>
            </p:nvGrpSpPr>
            <p:grpSpPr>
              <a:xfrm>
                <a:off x="2030200" y="685625"/>
                <a:ext cx="143400" cy="2454350"/>
                <a:chOff x="2436050" y="685625"/>
                <a:chExt cx="143400" cy="2454350"/>
              </a:xfrm>
            </p:grpSpPr>
            <p:sp>
              <p:nvSpPr>
                <p:cNvPr id="2150" name="Google Shape;2150;p2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1" name="Google Shape;2151;p22"/>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2" name="Google Shape;2152;p22"/>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3" name="Google Shape;2153;p2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4" name="Google Shape;2154;p22"/>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5" name="Google Shape;2155;p2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6" name="Google Shape;2156;p22"/>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7" name="Google Shape;2157;p22"/>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8" name="Google Shape;2158;p2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9" name="Google Shape;2159;p22"/>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60" name="Google Shape;2160;p22"/>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61" name="Google Shape;2161;p2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
        <p:nvSpPr>
          <p:cNvPr id="2162" name="Google Shape;2162;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63" name="Google Shape;2163;p22"/>
          <p:cNvSpPr txBox="1"/>
          <p:nvPr>
            <p:ph idx="1" type="subTitle"/>
          </p:nvPr>
        </p:nvSpPr>
        <p:spPr>
          <a:xfrm>
            <a:off x="4832078" y="1820025"/>
            <a:ext cx="3254100" cy="1953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64" name="Google Shape;2164;p22"/>
          <p:cNvSpPr txBox="1"/>
          <p:nvPr>
            <p:ph idx="2" type="subTitle"/>
          </p:nvPr>
        </p:nvSpPr>
        <p:spPr>
          <a:xfrm>
            <a:off x="1057900" y="1820025"/>
            <a:ext cx="3254100" cy="1953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165" name="Shape 2165"/>
        <p:cNvGrpSpPr/>
        <p:nvPr/>
      </p:nvGrpSpPr>
      <p:grpSpPr>
        <a:xfrm>
          <a:off x="0" y="0"/>
          <a:ext cx="0" cy="0"/>
          <a:chOff x="0" y="0"/>
          <a:chExt cx="0" cy="0"/>
        </a:xfrm>
      </p:grpSpPr>
      <p:grpSp>
        <p:nvGrpSpPr>
          <p:cNvPr id="2166" name="Google Shape;2166;p23"/>
          <p:cNvGrpSpPr/>
          <p:nvPr/>
        </p:nvGrpSpPr>
        <p:grpSpPr>
          <a:xfrm>
            <a:off x="167527" y="0"/>
            <a:ext cx="8808948" cy="5540571"/>
            <a:chOff x="167527" y="0"/>
            <a:chExt cx="8808948" cy="5540571"/>
          </a:xfrm>
        </p:grpSpPr>
        <p:grpSp>
          <p:nvGrpSpPr>
            <p:cNvPr id="2167" name="Google Shape;2167;p23"/>
            <p:cNvGrpSpPr/>
            <p:nvPr/>
          </p:nvGrpSpPr>
          <p:grpSpPr>
            <a:xfrm>
              <a:off x="167527" y="250475"/>
              <a:ext cx="143400" cy="2454350"/>
              <a:chOff x="2030200" y="685625"/>
              <a:chExt cx="143400" cy="2454350"/>
            </a:xfrm>
          </p:grpSpPr>
          <p:grpSp>
            <p:nvGrpSpPr>
              <p:cNvPr id="2168" name="Google Shape;2168;p23"/>
              <p:cNvGrpSpPr/>
              <p:nvPr/>
            </p:nvGrpSpPr>
            <p:grpSpPr>
              <a:xfrm>
                <a:off x="2030200" y="685625"/>
                <a:ext cx="143400" cy="2454350"/>
                <a:chOff x="2436050" y="685625"/>
                <a:chExt cx="143400" cy="2454350"/>
              </a:xfrm>
            </p:grpSpPr>
            <p:sp>
              <p:nvSpPr>
                <p:cNvPr id="2169" name="Google Shape;2169;p23"/>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0" name="Google Shape;2170;p23"/>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1" name="Google Shape;2171;p23"/>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2" name="Google Shape;2172;p23"/>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3" name="Google Shape;2173;p23"/>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4" name="Google Shape;2174;p23"/>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5" name="Google Shape;2175;p23"/>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6" name="Google Shape;2176;p23"/>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7" name="Google Shape;2177;p23"/>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8" name="Google Shape;2178;p23"/>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9" name="Google Shape;2179;p23"/>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80" name="Google Shape;2180;p23"/>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181" name="Google Shape;2181;p23"/>
              <p:cNvGrpSpPr/>
              <p:nvPr/>
            </p:nvGrpSpPr>
            <p:grpSpPr>
              <a:xfrm>
                <a:off x="2030200" y="685625"/>
                <a:ext cx="143400" cy="2454350"/>
                <a:chOff x="2436050" y="685625"/>
                <a:chExt cx="143400" cy="2454350"/>
              </a:xfrm>
            </p:grpSpPr>
            <p:sp>
              <p:nvSpPr>
                <p:cNvPr id="2182" name="Google Shape;2182;p2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83" name="Google Shape;2183;p2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84" name="Google Shape;2184;p2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85" name="Google Shape;2185;p2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86" name="Google Shape;2186;p2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87" name="Google Shape;2187;p2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88" name="Google Shape;2188;p2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89" name="Google Shape;2189;p2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90" name="Google Shape;2190;p2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91" name="Google Shape;2191;p2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92" name="Google Shape;2192;p2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93" name="Google Shape;2193;p2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194" name="Google Shape;2194;p23"/>
            <p:cNvGrpSpPr/>
            <p:nvPr/>
          </p:nvGrpSpPr>
          <p:grpSpPr>
            <a:xfrm>
              <a:off x="567577" y="2149650"/>
              <a:ext cx="143400" cy="2454350"/>
              <a:chOff x="2030200" y="685625"/>
              <a:chExt cx="143400" cy="2454350"/>
            </a:xfrm>
          </p:grpSpPr>
          <p:grpSp>
            <p:nvGrpSpPr>
              <p:cNvPr id="2195" name="Google Shape;2195;p23"/>
              <p:cNvGrpSpPr/>
              <p:nvPr/>
            </p:nvGrpSpPr>
            <p:grpSpPr>
              <a:xfrm>
                <a:off x="2030200" y="685625"/>
                <a:ext cx="143400" cy="2454350"/>
                <a:chOff x="2436050" y="685625"/>
                <a:chExt cx="143400" cy="2454350"/>
              </a:xfrm>
            </p:grpSpPr>
            <p:sp>
              <p:nvSpPr>
                <p:cNvPr id="2196" name="Google Shape;2196;p23"/>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97" name="Google Shape;2197;p23"/>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98" name="Google Shape;2198;p23"/>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99" name="Google Shape;2199;p23"/>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00" name="Google Shape;2200;p23"/>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01" name="Google Shape;2201;p23"/>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02" name="Google Shape;2202;p23"/>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03" name="Google Shape;2203;p23"/>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04" name="Google Shape;2204;p23"/>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05" name="Google Shape;2205;p23"/>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06" name="Google Shape;2206;p23"/>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07" name="Google Shape;2207;p23"/>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208" name="Google Shape;2208;p23"/>
              <p:cNvGrpSpPr/>
              <p:nvPr/>
            </p:nvGrpSpPr>
            <p:grpSpPr>
              <a:xfrm>
                <a:off x="2030200" y="685625"/>
                <a:ext cx="143400" cy="2454350"/>
                <a:chOff x="2436050" y="685625"/>
                <a:chExt cx="143400" cy="2454350"/>
              </a:xfrm>
            </p:grpSpPr>
            <p:sp>
              <p:nvSpPr>
                <p:cNvPr id="2209" name="Google Shape;2209;p2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0" name="Google Shape;2210;p2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1" name="Google Shape;2211;p2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2" name="Google Shape;2212;p2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3" name="Google Shape;2213;p2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4" name="Google Shape;2214;p2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5" name="Google Shape;2215;p2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6" name="Google Shape;2216;p2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7" name="Google Shape;2217;p2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8" name="Google Shape;2218;p2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9" name="Google Shape;2219;p2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20" name="Google Shape;2220;p2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221" name="Google Shape;2221;p23"/>
            <p:cNvGrpSpPr/>
            <p:nvPr/>
          </p:nvGrpSpPr>
          <p:grpSpPr>
            <a:xfrm>
              <a:off x="8448575" y="0"/>
              <a:ext cx="143400" cy="2454350"/>
              <a:chOff x="2030200" y="685625"/>
              <a:chExt cx="143400" cy="2454350"/>
            </a:xfrm>
          </p:grpSpPr>
          <p:grpSp>
            <p:nvGrpSpPr>
              <p:cNvPr id="2222" name="Google Shape;2222;p23"/>
              <p:cNvGrpSpPr/>
              <p:nvPr/>
            </p:nvGrpSpPr>
            <p:grpSpPr>
              <a:xfrm>
                <a:off x="2030200" y="685625"/>
                <a:ext cx="143400" cy="2454350"/>
                <a:chOff x="2436050" y="685625"/>
                <a:chExt cx="143400" cy="2454350"/>
              </a:xfrm>
            </p:grpSpPr>
            <p:sp>
              <p:nvSpPr>
                <p:cNvPr id="2223" name="Google Shape;2223;p23"/>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24" name="Google Shape;2224;p23"/>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25" name="Google Shape;2225;p23"/>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26" name="Google Shape;2226;p23"/>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27" name="Google Shape;2227;p23"/>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28" name="Google Shape;2228;p23"/>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29" name="Google Shape;2229;p23"/>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30" name="Google Shape;2230;p23"/>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31" name="Google Shape;2231;p23"/>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32" name="Google Shape;2232;p23"/>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33" name="Google Shape;2233;p23"/>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34" name="Google Shape;2234;p23"/>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235" name="Google Shape;2235;p23"/>
              <p:cNvGrpSpPr/>
              <p:nvPr/>
            </p:nvGrpSpPr>
            <p:grpSpPr>
              <a:xfrm>
                <a:off x="2030200" y="685625"/>
                <a:ext cx="143400" cy="2454350"/>
                <a:chOff x="2436050" y="685625"/>
                <a:chExt cx="143400" cy="2454350"/>
              </a:xfrm>
            </p:grpSpPr>
            <p:sp>
              <p:nvSpPr>
                <p:cNvPr id="2236" name="Google Shape;2236;p2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37" name="Google Shape;2237;p2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38" name="Google Shape;2238;p2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39" name="Google Shape;2239;p2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40" name="Google Shape;2240;p2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41" name="Google Shape;2241;p2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42" name="Google Shape;2242;p2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43" name="Google Shape;2243;p2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44" name="Google Shape;2244;p2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45" name="Google Shape;2245;p2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46" name="Google Shape;2246;p2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47" name="Google Shape;2247;p2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248" name="Google Shape;2248;p23"/>
            <p:cNvGrpSpPr/>
            <p:nvPr/>
          </p:nvGrpSpPr>
          <p:grpSpPr>
            <a:xfrm>
              <a:off x="8833075" y="761150"/>
              <a:ext cx="143400" cy="2454350"/>
              <a:chOff x="2436050" y="685625"/>
              <a:chExt cx="143400" cy="2454350"/>
            </a:xfrm>
          </p:grpSpPr>
          <p:grpSp>
            <p:nvGrpSpPr>
              <p:cNvPr id="2249" name="Google Shape;2249;p23"/>
              <p:cNvGrpSpPr/>
              <p:nvPr/>
            </p:nvGrpSpPr>
            <p:grpSpPr>
              <a:xfrm>
                <a:off x="2436050" y="685625"/>
                <a:ext cx="143400" cy="2454350"/>
                <a:chOff x="2436050" y="685625"/>
                <a:chExt cx="143400" cy="2454350"/>
              </a:xfrm>
            </p:grpSpPr>
            <p:sp>
              <p:nvSpPr>
                <p:cNvPr id="2250" name="Google Shape;2250;p23"/>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1" name="Google Shape;2251;p23"/>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2" name="Google Shape;2252;p23"/>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3" name="Google Shape;2253;p23"/>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4" name="Google Shape;2254;p23"/>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5" name="Google Shape;2255;p23"/>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6" name="Google Shape;2256;p23"/>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7" name="Google Shape;2257;p23"/>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8" name="Google Shape;2258;p23"/>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9" name="Google Shape;2259;p23"/>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60" name="Google Shape;2260;p23"/>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61" name="Google Shape;2261;p23"/>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262" name="Google Shape;2262;p23"/>
              <p:cNvGrpSpPr/>
              <p:nvPr/>
            </p:nvGrpSpPr>
            <p:grpSpPr>
              <a:xfrm>
                <a:off x="2436050" y="685625"/>
                <a:ext cx="143400" cy="2454350"/>
                <a:chOff x="2436050" y="685625"/>
                <a:chExt cx="143400" cy="2454350"/>
              </a:xfrm>
            </p:grpSpPr>
            <p:sp>
              <p:nvSpPr>
                <p:cNvPr id="2263" name="Google Shape;2263;p2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64" name="Google Shape;2264;p2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65" name="Google Shape;2265;p2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66" name="Google Shape;2266;p2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67" name="Google Shape;2267;p2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68" name="Google Shape;2268;p2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69" name="Google Shape;2269;p2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70" name="Google Shape;2270;p2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71" name="Google Shape;2271;p2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72" name="Google Shape;2272;p2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73" name="Google Shape;2273;p2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74" name="Google Shape;2274;p2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275" name="Google Shape;2275;p23"/>
            <p:cNvGrpSpPr/>
            <p:nvPr/>
          </p:nvGrpSpPr>
          <p:grpSpPr>
            <a:xfrm>
              <a:off x="8577800" y="3086221"/>
              <a:ext cx="143400" cy="2454350"/>
              <a:chOff x="2030200" y="685625"/>
              <a:chExt cx="143400" cy="2454350"/>
            </a:xfrm>
          </p:grpSpPr>
          <p:grpSp>
            <p:nvGrpSpPr>
              <p:cNvPr id="2276" name="Google Shape;2276;p23"/>
              <p:cNvGrpSpPr/>
              <p:nvPr/>
            </p:nvGrpSpPr>
            <p:grpSpPr>
              <a:xfrm>
                <a:off x="2030200" y="685625"/>
                <a:ext cx="143400" cy="2454350"/>
                <a:chOff x="2436050" y="685625"/>
                <a:chExt cx="143400" cy="2454350"/>
              </a:xfrm>
            </p:grpSpPr>
            <p:sp>
              <p:nvSpPr>
                <p:cNvPr id="2277" name="Google Shape;2277;p23"/>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78" name="Google Shape;2278;p23"/>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79" name="Google Shape;2279;p23"/>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0" name="Google Shape;2280;p23"/>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1" name="Google Shape;2281;p23"/>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2" name="Google Shape;2282;p23"/>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3" name="Google Shape;2283;p23"/>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4" name="Google Shape;2284;p23"/>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5" name="Google Shape;2285;p23"/>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6" name="Google Shape;2286;p23"/>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7" name="Google Shape;2287;p23"/>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8" name="Google Shape;2288;p23"/>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289" name="Google Shape;2289;p23"/>
              <p:cNvGrpSpPr/>
              <p:nvPr/>
            </p:nvGrpSpPr>
            <p:grpSpPr>
              <a:xfrm>
                <a:off x="2030200" y="685625"/>
                <a:ext cx="143400" cy="2454350"/>
                <a:chOff x="2436050" y="685625"/>
                <a:chExt cx="143400" cy="2454350"/>
              </a:xfrm>
            </p:grpSpPr>
            <p:sp>
              <p:nvSpPr>
                <p:cNvPr id="2290" name="Google Shape;2290;p2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1" name="Google Shape;2291;p2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2" name="Google Shape;2292;p2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3" name="Google Shape;2293;p2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4" name="Google Shape;2294;p2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5" name="Google Shape;2295;p2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6" name="Google Shape;2296;p2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7" name="Google Shape;2297;p2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8" name="Google Shape;2298;p2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9" name="Google Shape;2299;p2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00" name="Google Shape;2300;p2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01" name="Google Shape;2301;p2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
        <p:nvSpPr>
          <p:cNvPr id="2302" name="Google Shape;2302;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03" name="Google Shape;2303;p23"/>
          <p:cNvSpPr txBox="1"/>
          <p:nvPr>
            <p:ph idx="1" type="subTitle"/>
          </p:nvPr>
        </p:nvSpPr>
        <p:spPr>
          <a:xfrm>
            <a:off x="937625" y="2992399"/>
            <a:ext cx="21753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04" name="Google Shape;2304;p23"/>
          <p:cNvSpPr txBox="1"/>
          <p:nvPr>
            <p:ph idx="2" type="subTitle"/>
          </p:nvPr>
        </p:nvSpPr>
        <p:spPr>
          <a:xfrm>
            <a:off x="3484347" y="2992399"/>
            <a:ext cx="21753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05" name="Google Shape;2305;p23"/>
          <p:cNvSpPr txBox="1"/>
          <p:nvPr>
            <p:ph idx="3" type="subTitle"/>
          </p:nvPr>
        </p:nvSpPr>
        <p:spPr>
          <a:xfrm>
            <a:off x="6031075" y="2992399"/>
            <a:ext cx="21753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06" name="Google Shape;2306;p23"/>
          <p:cNvSpPr txBox="1"/>
          <p:nvPr>
            <p:ph idx="4" type="subTitle"/>
          </p:nvPr>
        </p:nvSpPr>
        <p:spPr>
          <a:xfrm>
            <a:off x="937625" y="2332390"/>
            <a:ext cx="21753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307" name="Google Shape;2307;p23"/>
          <p:cNvSpPr txBox="1"/>
          <p:nvPr>
            <p:ph idx="5" type="subTitle"/>
          </p:nvPr>
        </p:nvSpPr>
        <p:spPr>
          <a:xfrm>
            <a:off x="3484350" y="2332390"/>
            <a:ext cx="21753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308" name="Google Shape;2308;p23"/>
          <p:cNvSpPr txBox="1"/>
          <p:nvPr>
            <p:ph idx="6" type="subTitle"/>
          </p:nvPr>
        </p:nvSpPr>
        <p:spPr>
          <a:xfrm>
            <a:off x="6031075" y="2332390"/>
            <a:ext cx="21753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309" name="Shape 2309"/>
        <p:cNvGrpSpPr/>
        <p:nvPr/>
      </p:nvGrpSpPr>
      <p:grpSpPr>
        <a:xfrm>
          <a:off x="0" y="0"/>
          <a:ext cx="0" cy="0"/>
          <a:chOff x="0" y="0"/>
          <a:chExt cx="0" cy="0"/>
        </a:xfrm>
      </p:grpSpPr>
      <p:grpSp>
        <p:nvGrpSpPr>
          <p:cNvPr id="2310" name="Google Shape;2310;p24"/>
          <p:cNvGrpSpPr/>
          <p:nvPr/>
        </p:nvGrpSpPr>
        <p:grpSpPr>
          <a:xfrm>
            <a:off x="96700" y="-2068668"/>
            <a:ext cx="8886025" cy="6969218"/>
            <a:chOff x="96700" y="-2068668"/>
            <a:chExt cx="8886025" cy="6969218"/>
          </a:xfrm>
        </p:grpSpPr>
        <p:grpSp>
          <p:nvGrpSpPr>
            <p:cNvPr id="2311" name="Google Shape;2311;p24"/>
            <p:cNvGrpSpPr/>
            <p:nvPr/>
          </p:nvGrpSpPr>
          <p:grpSpPr>
            <a:xfrm>
              <a:off x="96700" y="969600"/>
              <a:ext cx="143400" cy="2454350"/>
              <a:chOff x="2436050" y="685625"/>
              <a:chExt cx="143400" cy="2454350"/>
            </a:xfrm>
          </p:grpSpPr>
          <p:grpSp>
            <p:nvGrpSpPr>
              <p:cNvPr id="2312" name="Google Shape;2312;p24"/>
              <p:cNvGrpSpPr/>
              <p:nvPr/>
            </p:nvGrpSpPr>
            <p:grpSpPr>
              <a:xfrm>
                <a:off x="2436050" y="685625"/>
                <a:ext cx="143400" cy="2454350"/>
                <a:chOff x="2436050" y="685625"/>
                <a:chExt cx="143400" cy="2454350"/>
              </a:xfrm>
            </p:grpSpPr>
            <p:sp>
              <p:nvSpPr>
                <p:cNvPr id="2313" name="Google Shape;2313;p24"/>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14" name="Google Shape;2314;p24"/>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15" name="Google Shape;2315;p24"/>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16" name="Google Shape;2316;p24"/>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17" name="Google Shape;2317;p24"/>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18" name="Google Shape;2318;p24"/>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19" name="Google Shape;2319;p24"/>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20" name="Google Shape;2320;p24"/>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21" name="Google Shape;2321;p24"/>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22" name="Google Shape;2322;p24"/>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23" name="Google Shape;2323;p24"/>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24" name="Google Shape;2324;p24"/>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325" name="Google Shape;2325;p24"/>
              <p:cNvGrpSpPr/>
              <p:nvPr/>
            </p:nvGrpSpPr>
            <p:grpSpPr>
              <a:xfrm>
                <a:off x="2436050" y="685625"/>
                <a:ext cx="143400" cy="2454350"/>
                <a:chOff x="2436050" y="685625"/>
                <a:chExt cx="143400" cy="2454350"/>
              </a:xfrm>
            </p:grpSpPr>
            <p:sp>
              <p:nvSpPr>
                <p:cNvPr id="2326" name="Google Shape;2326;p2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27" name="Google Shape;2327;p2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28" name="Google Shape;2328;p2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29" name="Google Shape;2329;p2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0" name="Google Shape;2330;p2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1" name="Google Shape;2331;p2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2" name="Google Shape;2332;p2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3" name="Google Shape;2333;p2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4" name="Google Shape;2334;p2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5" name="Google Shape;2335;p2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6" name="Google Shape;2336;p2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7" name="Google Shape;2337;p2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338" name="Google Shape;2338;p24"/>
            <p:cNvGrpSpPr/>
            <p:nvPr/>
          </p:nvGrpSpPr>
          <p:grpSpPr>
            <a:xfrm>
              <a:off x="408350" y="-1008800"/>
              <a:ext cx="143400" cy="2454350"/>
              <a:chOff x="2030200" y="685625"/>
              <a:chExt cx="143400" cy="2454350"/>
            </a:xfrm>
          </p:grpSpPr>
          <p:grpSp>
            <p:nvGrpSpPr>
              <p:cNvPr id="2339" name="Google Shape;2339;p24"/>
              <p:cNvGrpSpPr/>
              <p:nvPr/>
            </p:nvGrpSpPr>
            <p:grpSpPr>
              <a:xfrm>
                <a:off x="2030200" y="685625"/>
                <a:ext cx="143400" cy="2454350"/>
                <a:chOff x="2436050" y="685625"/>
                <a:chExt cx="143400" cy="2454350"/>
              </a:xfrm>
            </p:grpSpPr>
            <p:sp>
              <p:nvSpPr>
                <p:cNvPr id="2340" name="Google Shape;2340;p24"/>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1" name="Google Shape;2341;p24"/>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2" name="Google Shape;2342;p24"/>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3" name="Google Shape;2343;p24"/>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4" name="Google Shape;2344;p24"/>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5" name="Google Shape;2345;p24"/>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6" name="Google Shape;2346;p24"/>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7" name="Google Shape;2347;p24"/>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8" name="Google Shape;2348;p24"/>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9" name="Google Shape;2349;p24"/>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50" name="Google Shape;2350;p24"/>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51" name="Google Shape;2351;p24"/>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352" name="Google Shape;2352;p24"/>
              <p:cNvGrpSpPr/>
              <p:nvPr/>
            </p:nvGrpSpPr>
            <p:grpSpPr>
              <a:xfrm>
                <a:off x="2030200" y="685625"/>
                <a:ext cx="143400" cy="2454350"/>
                <a:chOff x="2436050" y="685625"/>
                <a:chExt cx="143400" cy="2454350"/>
              </a:xfrm>
            </p:grpSpPr>
            <p:sp>
              <p:nvSpPr>
                <p:cNvPr id="2353" name="Google Shape;2353;p2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54" name="Google Shape;2354;p2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55" name="Google Shape;2355;p2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56" name="Google Shape;2356;p2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57" name="Google Shape;2357;p2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58" name="Google Shape;2358;p2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59" name="Google Shape;2359;p2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60" name="Google Shape;2360;p2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61" name="Google Shape;2361;p2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62" name="Google Shape;2362;p2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63" name="Google Shape;2363;p2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64" name="Google Shape;2364;p2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365" name="Google Shape;2365;p24"/>
            <p:cNvGrpSpPr/>
            <p:nvPr/>
          </p:nvGrpSpPr>
          <p:grpSpPr>
            <a:xfrm>
              <a:off x="468700" y="2446200"/>
              <a:ext cx="143400" cy="2454350"/>
              <a:chOff x="2436050" y="685625"/>
              <a:chExt cx="143400" cy="2454350"/>
            </a:xfrm>
          </p:grpSpPr>
          <p:grpSp>
            <p:nvGrpSpPr>
              <p:cNvPr id="2366" name="Google Shape;2366;p24"/>
              <p:cNvGrpSpPr/>
              <p:nvPr/>
            </p:nvGrpSpPr>
            <p:grpSpPr>
              <a:xfrm>
                <a:off x="2436050" y="685625"/>
                <a:ext cx="143400" cy="2454350"/>
                <a:chOff x="2436050" y="685625"/>
                <a:chExt cx="143400" cy="2454350"/>
              </a:xfrm>
            </p:grpSpPr>
            <p:sp>
              <p:nvSpPr>
                <p:cNvPr id="2367" name="Google Shape;2367;p24"/>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68" name="Google Shape;2368;p24"/>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69" name="Google Shape;2369;p24"/>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0" name="Google Shape;2370;p24"/>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1" name="Google Shape;2371;p24"/>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2" name="Google Shape;2372;p24"/>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3" name="Google Shape;2373;p24"/>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4" name="Google Shape;2374;p24"/>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5" name="Google Shape;2375;p24"/>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6" name="Google Shape;2376;p24"/>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7" name="Google Shape;2377;p24"/>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8" name="Google Shape;2378;p24"/>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379" name="Google Shape;2379;p24"/>
              <p:cNvGrpSpPr/>
              <p:nvPr/>
            </p:nvGrpSpPr>
            <p:grpSpPr>
              <a:xfrm>
                <a:off x="2436050" y="685625"/>
                <a:ext cx="143400" cy="2454350"/>
                <a:chOff x="2436050" y="685625"/>
                <a:chExt cx="143400" cy="2454350"/>
              </a:xfrm>
            </p:grpSpPr>
            <p:sp>
              <p:nvSpPr>
                <p:cNvPr id="2380" name="Google Shape;2380;p2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81" name="Google Shape;2381;p2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82" name="Google Shape;2382;p2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83" name="Google Shape;2383;p2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84" name="Google Shape;2384;p2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85" name="Google Shape;2385;p2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86" name="Google Shape;2386;p2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87" name="Google Shape;2387;p2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88" name="Google Shape;2388;p2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89" name="Google Shape;2389;p2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90" name="Google Shape;2390;p2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91" name="Google Shape;2391;p2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392" name="Google Shape;2392;p24"/>
            <p:cNvGrpSpPr/>
            <p:nvPr/>
          </p:nvGrpSpPr>
          <p:grpSpPr>
            <a:xfrm>
              <a:off x="7829925" y="-2068668"/>
              <a:ext cx="143400" cy="2454350"/>
              <a:chOff x="2436050" y="685625"/>
              <a:chExt cx="143400" cy="2454350"/>
            </a:xfrm>
          </p:grpSpPr>
          <p:grpSp>
            <p:nvGrpSpPr>
              <p:cNvPr id="2393" name="Google Shape;2393;p24"/>
              <p:cNvGrpSpPr/>
              <p:nvPr/>
            </p:nvGrpSpPr>
            <p:grpSpPr>
              <a:xfrm>
                <a:off x="2436050" y="685625"/>
                <a:ext cx="143400" cy="2454350"/>
                <a:chOff x="2436050" y="685625"/>
                <a:chExt cx="143400" cy="2454350"/>
              </a:xfrm>
            </p:grpSpPr>
            <p:sp>
              <p:nvSpPr>
                <p:cNvPr id="2394" name="Google Shape;2394;p24"/>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95" name="Google Shape;2395;p24"/>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96" name="Google Shape;2396;p24"/>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97" name="Google Shape;2397;p24"/>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98" name="Google Shape;2398;p24"/>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99" name="Google Shape;2399;p24"/>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00" name="Google Shape;2400;p24"/>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01" name="Google Shape;2401;p24"/>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02" name="Google Shape;2402;p24"/>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03" name="Google Shape;2403;p24"/>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04" name="Google Shape;2404;p24"/>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05" name="Google Shape;2405;p24"/>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406" name="Google Shape;2406;p24"/>
              <p:cNvGrpSpPr/>
              <p:nvPr/>
            </p:nvGrpSpPr>
            <p:grpSpPr>
              <a:xfrm>
                <a:off x="2436050" y="685625"/>
                <a:ext cx="143400" cy="2454350"/>
                <a:chOff x="2436050" y="685625"/>
                <a:chExt cx="143400" cy="2454350"/>
              </a:xfrm>
            </p:grpSpPr>
            <p:sp>
              <p:nvSpPr>
                <p:cNvPr id="2407" name="Google Shape;2407;p2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08" name="Google Shape;2408;p2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09" name="Google Shape;2409;p2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0" name="Google Shape;2410;p2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1" name="Google Shape;2411;p2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2" name="Google Shape;2412;p2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3" name="Google Shape;2413;p2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4" name="Google Shape;2414;p2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5" name="Google Shape;2415;p2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6" name="Google Shape;2416;p2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7" name="Google Shape;2417;p2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8" name="Google Shape;2418;p2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419" name="Google Shape;2419;p24"/>
            <p:cNvGrpSpPr/>
            <p:nvPr/>
          </p:nvGrpSpPr>
          <p:grpSpPr>
            <a:xfrm>
              <a:off x="8503375" y="-127789"/>
              <a:ext cx="143400" cy="2454350"/>
              <a:chOff x="2030200" y="685625"/>
              <a:chExt cx="143400" cy="2454350"/>
            </a:xfrm>
          </p:grpSpPr>
          <p:grpSp>
            <p:nvGrpSpPr>
              <p:cNvPr id="2420" name="Google Shape;2420;p24"/>
              <p:cNvGrpSpPr/>
              <p:nvPr/>
            </p:nvGrpSpPr>
            <p:grpSpPr>
              <a:xfrm>
                <a:off x="2030200" y="685625"/>
                <a:ext cx="143400" cy="2454350"/>
                <a:chOff x="2436050" y="685625"/>
                <a:chExt cx="143400" cy="2454350"/>
              </a:xfrm>
            </p:grpSpPr>
            <p:sp>
              <p:nvSpPr>
                <p:cNvPr id="2421" name="Google Shape;2421;p24"/>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22" name="Google Shape;2422;p24"/>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23" name="Google Shape;2423;p24"/>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24" name="Google Shape;2424;p24"/>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25" name="Google Shape;2425;p24"/>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26" name="Google Shape;2426;p24"/>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27" name="Google Shape;2427;p24"/>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28" name="Google Shape;2428;p24"/>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29" name="Google Shape;2429;p24"/>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30" name="Google Shape;2430;p24"/>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31" name="Google Shape;2431;p24"/>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32" name="Google Shape;2432;p24"/>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433" name="Google Shape;2433;p24"/>
              <p:cNvGrpSpPr/>
              <p:nvPr/>
            </p:nvGrpSpPr>
            <p:grpSpPr>
              <a:xfrm>
                <a:off x="2030200" y="685625"/>
                <a:ext cx="143400" cy="2454350"/>
                <a:chOff x="2436050" y="685625"/>
                <a:chExt cx="143400" cy="2454350"/>
              </a:xfrm>
            </p:grpSpPr>
            <p:sp>
              <p:nvSpPr>
                <p:cNvPr id="2434" name="Google Shape;2434;p2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35" name="Google Shape;2435;p2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36" name="Google Shape;2436;p2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37" name="Google Shape;2437;p2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38" name="Google Shape;2438;p2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39" name="Google Shape;2439;p2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40" name="Google Shape;2440;p2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41" name="Google Shape;2441;p2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42" name="Google Shape;2442;p2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43" name="Google Shape;2443;p2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44" name="Google Shape;2444;p2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45" name="Google Shape;2445;p2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446" name="Google Shape;2446;p24"/>
            <p:cNvGrpSpPr/>
            <p:nvPr/>
          </p:nvGrpSpPr>
          <p:grpSpPr>
            <a:xfrm>
              <a:off x="8839325" y="2071400"/>
              <a:ext cx="143400" cy="2454350"/>
              <a:chOff x="2436050" y="685625"/>
              <a:chExt cx="143400" cy="2454350"/>
            </a:xfrm>
          </p:grpSpPr>
          <p:grpSp>
            <p:nvGrpSpPr>
              <p:cNvPr id="2447" name="Google Shape;2447;p24"/>
              <p:cNvGrpSpPr/>
              <p:nvPr/>
            </p:nvGrpSpPr>
            <p:grpSpPr>
              <a:xfrm>
                <a:off x="2436050" y="685625"/>
                <a:ext cx="143400" cy="2454350"/>
                <a:chOff x="2436050" y="685625"/>
                <a:chExt cx="143400" cy="2454350"/>
              </a:xfrm>
            </p:grpSpPr>
            <p:sp>
              <p:nvSpPr>
                <p:cNvPr id="2448" name="Google Shape;2448;p24"/>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49" name="Google Shape;2449;p24"/>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0" name="Google Shape;2450;p24"/>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1" name="Google Shape;2451;p24"/>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2" name="Google Shape;2452;p24"/>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3" name="Google Shape;2453;p24"/>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4" name="Google Shape;2454;p24"/>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5" name="Google Shape;2455;p24"/>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6" name="Google Shape;2456;p24"/>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7" name="Google Shape;2457;p24"/>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8" name="Google Shape;2458;p24"/>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9" name="Google Shape;2459;p24"/>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460" name="Google Shape;2460;p24"/>
              <p:cNvGrpSpPr/>
              <p:nvPr/>
            </p:nvGrpSpPr>
            <p:grpSpPr>
              <a:xfrm>
                <a:off x="2436050" y="685625"/>
                <a:ext cx="143400" cy="2454350"/>
                <a:chOff x="2436050" y="685625"/>
                <a:chExt cx="143400" cy="2454350"/>
              </a:xfrm>
            </p:grpSpPr>
            <p:sp>
              <p:nvSpPr>
                <p:cNvPr id="2461" name="Google Shape;2461;p2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2" name="Google Shape;2462;p2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3" name="Google Shape;2463;p2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4" name="Google Shape;2464;p2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5" name="Google Shape;2465;p2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6" name="Google Shape;2466;p2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7" name="Google Shape;2467;p2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8" name="Google Shape;2468;p2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9" name="Google Shape;2469;p2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70" name="Google Shape;2470;p2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71" name="Google Shape;2471;p2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72" name="Google Shape;2472;p2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
        <p:nvSpPr>
          <p:cNvPr id="2473" name="Google Shape;2473;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74" name="Google Shape;2474;p24"/>
          <p:cNvSpPr txBox="1"/>
          <p:nvPr>
            <p:ph idx="1" type="subTitle"/>
          </p:nvPr>
        </p:nvSpPr>
        <p:spPr>
          <a:xfrm>
            <a:off x="2413086" y="1940398"/>
            <a:ext cx="1978200" cy="6654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75" name="Google Shape;2475;p24"/>
          <p:cNvSpPr txBox="1"/>
          <p:nvPr>
            <p:ph idx="2" type="subTitle"/>
          </p:nvPr>
        </p:nvSpPr>
        <p:spPr>
          <a:xfrm>
            <a:off x="5358264" y="1940398"/>
            <a:ext cx="1978200" cy="6654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76" name="Google Shape;2476;p24"/>
          <p:cNvSpPr txBox="1"/>
          <p:nvPr>
            <p:ph idx="3" type="subTitle"/>
          </p:nvPr>
        </p:nvSpPr>
        <p:spPr>
          <a:xfrm>
            <a:off x="2413086" y="3583273"/>
            <a:ext cx="1978200" cy="6654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77" name="Google Shape;2477;p24"/>
          <p:cNvSpPr txBox="1"/>
          <p:nvPr>
            <p:ph idx="4" type="subTitle"/>
          </p:nvPr>
        </p:nvSpPr>
        <p:spPr>
          <a:xfrm>
            <a:off x="5358264" y="3583273"/>
            <a:ext cx="1978200" cy="6654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78" name="Google Shape;2478;p24"/>
          <p:cNvSpPr txBox="1"/>
          <p:nvPr>
            <p:ph idx="5" type="subTitle"/>
          </p:nvPr>
        </p:nvSpPr>
        <p:spPr>
          <a:xfrm>
            <a:off x="2413086" y="1565900"/>
            <a:ext cx="1978200" cy="505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479" name="Google Shape;2479;p24"/>
          <p:cNvSpPr txBox="1"/>
          <p:nvPr>
            <p:ph idx="6" type="subTitle"/>
          </p:nvPr>
        </p:nvSpPr>
        <p:spPr>
          <a:xfrm>
            <a:off x="2413086" y="3208875"/>
            <a:ext cx="1978200" cy="505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480" name="Google Shape;2480;p24"/>
          <p:cNvSpPr txBox="1"/>
          <p:nvPr>
            <p:ph idx="7" type="subTitle"/>
          </p:nvPr>
        </p:nvSpPr>
        <p:spPr>
          <a:xfrm>
            <a:off x="5358261" y="1565900"/>
            <a:ext cx="1978200" cy="505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481" name="Google Shape;2481;p24"/>
          <p:cNvSpPr txBox="1"/>
          <p:nvPr>
            <p:ph idx="8" type="subTitle"/>
          </p:nvPr>
        </p:nvSpPr>
        <p:spPr>
          <a:xfrm>
            <a:off x="5358261" y="3208875"/>
            <a:ext cx="1978200" cy="505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12">
    <p:spTree>
      <p:nvGrpSpPr>
        <p:cNvPr id="2482" name="Shape 2482"/>
        <p:cNvGrpSpPr/>
        <p:nvPr/>
      </p:nvGrpSpPr>
      <p:grpSpPr>
        <a:xfrm>
          <a:off x="0" y="0"/>
          <a:ext cx="0" cy="0"/>
          <a:chOff x="0" y="0"/>
          <a:chExt cx="0" cy="0"/>
        </a:xfrm>
      </p:grpSpPr>
      <p:grpSp>
        <p:nvGrpSpPr>
          <p:cNvPr id="2483" name="Google Shape;2483;p25"/>
          <p:cNvGrpSpPr/>
          <p:nvPr/>
        </p:nvGrpSpPr>
        <p:grpSpPr>
          <a:xfrm>
            <a:off x="188825" y="-1075648"/>
            <a:ext cx="8871550" cy="6399772"/>
            <a:chOff x="188825" y="-1075648"/>
            <a:chExt cx="8871550" cy="6399772"/>
          </a:xfrm>
        </p:grpSpPr>
        <p:grpSp>
          <p:nvGrpSpPr>
            <p:cNvPr id="2484" name="Google Shape;2484;p25"/>
            <p:cNvGrpSpPr/>
            <p:nvPr/>
          </p:nvGrpSpPr>
          <p:grpSpPr>
            <a:xfrm>
              <a:off x="492513" y="-1075642"/>
              <a:ext cx="143400" cy="2454350"/>
              <a:chOff x="2436050" y="685625"/>
              <a:chExt cx="143400" cy="2454350"/>
            </a:xfrm>
          </p:grpSpPr>
          <p:grpSp>
            <p:nvGrpSpPr>
              <p:cNvPr id="2485" name="Google Shape;2485;p25"/>
              <p:cNvGrpSpPr/>
              <p:nvPr/>
            </p:nvGrpSpPr>
            <p:grpSpPr>
              <a:xfrm>
                <a:off x="2436050" y="685625"/>
                <a:ext cx="143400" cy="2454350"/>
                <a:chOff x="2436050" y="685625"/>
                <a:chExt cx="143400" cy="2454350"/>
              </a:xfrm>
            </p:grpSpPr>
            <p:sp>
              <p:nvSpPr>
                <p:cNvPr id="2486" name="Google Shape;2486;p25"/>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87" name="Google Shape;2487;p25"/>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88" name="Google Shape;2488;p25"/>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89" name="Google Shape;2489;p25"/>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90" name="Google Shape;2490;p25"/>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91" name="Google Shape;2491;p25"/>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92" name="Google Shape;2492;p25"/>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93" name="Google Shape;2493;p25"/>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94" name="Google Shape;2494;p25"/>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95" name="Google Shape;2495;p25"/>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96" name="Google Shape;2496;p25"/>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97" name="Google Shape;2497;p25"/>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498" name="Google Shape;2498;p25"/>
              <p:cNvGrpSpPr/>
              <p:nvPr/>
            </p:nvGrpSpPr>
            <p:grpSpPr>
              <a:xfrm>
                <a:off x="2436050" y="685625"/>
                <a:ext cx="143400" cy="2454350"/>
                <a:chOff x="2436050" y="685625"/>
                <a:chExt cx="143400" cy="2454350"/>
              </a:xfrm>
            </p:grpSpPr>
            <p:sp>
              <p:nvSpPr>
                <p:cNvPr id="2499" name="Google Shape;2499;p2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0" name="Google Shape;2500;p2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1" name="Google Shape;2501;p2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2" name="Google Shape;2502;p2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3" name="Google Shape;2503;p2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4" name="Google Shape;2504;p2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5" name="Google Shape;2505;p2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6" name="Google Shape;2506;p2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7" name="Google Shape;2507;p2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8" name="Google Shape;2508;p2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9" name="Google Shape;2509;p2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10" name="Google Shape;2510;p2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511" name="Google Shape;2511;p25"/>
            <p:cNvGrpSpPr/>
            <p:nvPr/>
          </p:nvGrpSpPr>
          <p:grpSpPr>
            <a:xfrm>
              <a:off x="188825" y="402875"/>
              <a:ext cx="143400" cy="2454350"/>
              <a:chOff x="2030200" y="685625"/>
              <a:chExt cx="143400" cy="2454350"/>
            </a:xfrm>
          </p:grpSpPr>
          <p:grpSp>
            <p:nvGrpSpPr>
              <p:cNvPr id="2512" name="Google Shape;2512;p25"/>
              <p:cNvGrpSpPr/>
              <p:nvPr/>
            </p:nvGrpSpPr>
            <p:grpSpPr>
              <a:xfrm>
                <a:off x="2030200" y="685625"/>
                <a:ext cx="143400" cy="2454350"/>
                <a:chOff x="2436050" y="685625"/>
                <a:chExt cx="143400" cy="2454350"/>
              </a:xfrm>
            </p:grpSpPr>
            <p:sp>
              <p:nvSpPr>
                <p:cNvPr id="2513" name="Google Shape;2513;p25"/>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14" name="Google Shape;2514;p25"/>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15" name="Google Shape;2515;p25"/>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16" name="Google Shape;2516;p25"/>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17" name="Google Shape;2517;p25"/>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18" name="Google Shape;2518;p25"/>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19" name="Google Shape;2519;p25"/>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20" name="Google Shape;2520;p25"/>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21" name="Google Shape;2521;p25"/>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22" name="Google Shape;2522;p25"/>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23" name="Google Shape;2523;p25"/>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24" name="Google Shape;2524;p25"/>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525" name="Google Shape;2525;p25"/>
              <p:cNvGrpSpPr/>
              <p:nvPr/>
            </p:nvGrpSpPr>
            <p:grpSpPr>
              <a:xfrm>
                <a:off x="2030200" y="685625"/>
                <a:ext cx="143400" cy="2454350"/>
                <a:chOff x="2436050" y="685625"/>
                <a:chExt cx="143400" cy="2454350"/>
              </a:xfrm>
            </p:grpSpPr>
            <p:sp>
              <p:nvSpPr>
                <p:cNvPr id="2526" name="Google Shape;2526;p2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27" name="Google Shape;2527;p2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28" name="Google Shape;2528;p2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29" name="Google Shape;2529;p2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30" name="Google Shape;2530;p2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31" name="Google Shape;2531;p2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32" name="Google Shape;2532;p2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33" name="Google Shape;2533;p2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34" name="Google Shape;2534;p2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35" name="Google Shape;2535;p2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36" name="Google Shape;2536;p2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37" name="Google Shape;2537;p2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538" name="Google Shape;2538;p25"/>
            <p:cNvGrpSpPr/>
            <p:nvPr/>
          </p:nvGrpSpPr>
          <p:grpSpPr>
            <a:xfrm>
              <a:off x="641525" y="2869774"/>
              <a:ext cx="143400" cy="2454350"/>
              <a:chOff x="2030200" y="685625"/>
              <a:chExt cx="143400" cy="2454350"/>
            </a:xfrm>
          </p:grpSpPr>
          <p:grpSp>
            <p:nvGrpSpPr>
              <p:cNvPr id="2539" name="Google Shape;2539;p25"/>
              <p:cNvGrpSpPr/>
              <p:nvPr/>
            </p:nvGrpSpPr>
            <p:grpSpPr>
              <a:xfrm>
                <a:off x="2030200" y="685625"/>
                <a:ext cx="143400" cy="2454350"/>
                <a:chOff x="2436050" y="685625"/>
                <a:chExt cx="143400" cy="2454350"/>
              </a:xfrm>
            </p:grpSpPr>
            <p:sp>
              <p:nvSpPr>
                <p:cNvPr id="2540" name="Google Shape;2540;p25"/>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1" name="Google Shape;2541;p25"/>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2" name="Google Shape;2542;p25"/>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3" name="Google Shape;2543;p25"/>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4" name="Google Shape;2544;p25"/>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5" name="Google Shape;2545;p25"/>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6" name="Google Shape;2546;p25"/>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7" name="Google Shape;2547;p25"/>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8" name="Google Shape;2548;p25"/>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9" name="Google Shape;2549;p25"/>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50" name="Google Shape;2550;p25"/>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51" name="Google Shape;2551;p25"/>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552" name="Google Shape;2552;p25"/>
              <p:cNvGrpSpPr/>
              <p:nvPr/>
            </p:nvGrpSpPr>
            <p:grpSpPr>
              <a:xfrm>
                <a:off x="2030200" y="685625"/>
                <a:ext cx="143400" cy="2454350"/>
                <a:chOff x="2436050" y="685625"/>
                <a:chExt cx="143400" cy="2454350"/>
              </a:xfrm>
            </p:grpSpPr>
            <p:sp>
              <p:nvSpPr>
                <p:cNvPr id="2553" name="Google Shape;2553;p2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54" name="Google Shape;2554;p2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55" name="Google Shape;2555;p2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56" name="Google Shape;2556;p2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57" name="Google Shape;2557;p2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58" name="Google Shape;2558;p2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59" name="Google Shape;2559;p2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60" name="Google Shape;2560;p2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61" name="Google Shape;2561;p2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62" name="Google Shape;2562;p2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63" name="Google Shape;2563;p2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64" name="Google Shape;2564;p2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565" name="Google Shape;2565;p25"/>
            <p:cNvGrpSpPr/>
            <p:nvPr/>
          </p:nvGrpSpPr>
          <p:grpSpPr>
            <a:xfrm>
              <a:off x="8508088" y="-1075648"/>
              <a:ext cx="143400" cy="2454350"/>
              <a:chOff x="2030200" y="685625"/>
              <a:chExt cx="143400" cy="2454350"/>
            </a:xfrm>
          </p:grpSpPr>
          <p:grpSp>
            <p:nvGrpSpPr>
              <p:cNvPr id="2566" name="Google Shape;2566;p25"/>
              <p:cNvGrpSpPr/>
              <p:nvPr/>
            </p:nvGrpSpPr>
            <p:grpSpPr>
              <a:xfrm>
                <a:off x="2030200" y="685625"/>
                <a:ext cx="143400" cy="2454350"/>
                <a:chOff x="2436050" y="685625"/>
                <a:chExt cx="143400" cy="2454350"/>
              </a:xfrm>
            </p:grpSpPr>
            <p:sp>
              <p:nvSpPr>
                <p:cNvPr id="2567" name="Google Shape;2567;p25"/>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68" name="Google Shape;2568;p25"/>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69" name="Google Shape;2569;p25"/>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0" name="Google Shape;2570;p25"/>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1" name="Google Shape;2571;p25"/>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2" name="Google Shape;2572;p25"/>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3" name="Google Shape;2573;p25"/>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4" name="Google Shape;2574;p25"/>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5" name="Google Shape;2575;p25"/>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6" name="Google Shape;2576;p25"/>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7" name="Google Shape;2577;p25"/>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8" name="Google Shape;2578;p25"/>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579" name="Google Shape;2579;p25"/>
              <p:cNvGrpSpPr/>
              <p:nvPr/>
            </p:nvGrpSpPr>
            <p:grpSpPr>
              <a:xfrm>
                <a:off x="2030200" y="685625"/>
                <a:ext cx="143400" cy="2454350"/>
                <a:chOff x="2436050" y="685625"/>
                <a:chExt cx="143400" cy="2454350"/>
              </a:xfrm>
            </p:grpSpPr>
            <p:sp>
              <p:nvSpPr>
                <p:cNvPr id="2580" name="Google Shape;2580;p2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1" name="Google Shape;2581;p2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2" name="Google Shape;2582;p2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3" name="Google Shape;2583;p2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4" name="Google Shape;2584;p2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5" name="Google Shape;2585;p2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6" name="Google Shape;2586;p2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7" name="Google Shape;2587;p2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8" name="Google Shape;2588;p2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9" name="Google Shape;2589;p2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90" name="Google Shape;2590;p2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91" name="Google Shape;2591;p2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592" name="Google Shape;2592;p25"/>
            <p:cNvGrpSpPr/>
            <p:nvPr/>
          </p:nvGrpSpPr>
          <p:grpSpPr>
            <a:xfrm>
              <a:off x="8916975" y="539500"/>
              <a:ext cx="143400" cy="2454350"/>
              <a:chOff x="2436050" y="685625"/>
              <a:chExt cx="143400" cy="2454350"/>
            </a:xfrm>
          </p:grpSpPr>
          <p:grpSp>
            <p:nvGrpSpPr>
              <p:cNvPr id="2593" name="Google Shape;2593;p25"/>
              <p:cNvGrpSpPr/>
              <p:nvPr/>
            </p:nvGrpSpPr>
            <p:grpSpPr>
              <a:xfrm>
                <a:off x="2436050" y="685625"/>
                <a:ext cx="143400" cy="2454350"/>
                <a:chOff x="2436050" y="685625"/>
                <a:chExt cx="143400" cy="2454350"/>
              </a:xfrm>
            </p:grpSpPr>
            <p:sp>
              <p:nvSpPr>
                <p:cNvPr id="2594" name="Google Shape;2594;p25"/>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95" name="Google Shape;2595;p25"/>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96" name="Google Shape;2596;p25"/>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97" name="Google Shape;2597;p25"/>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98" name="Google Shape;2598;p25"/>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99" name="Google Shape;2599;p25"/>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00" name="Google Shape;2600;p25"/>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01" name="Google Shape;2601;p25"/>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02" name="Google Shape;2602;p25"/>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03" name="Google Shape;2603;p25"/>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04" name="Google Shape;2604;p25"/>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05" name="Google Shape;2605;p25"/>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606" name="Google Shape;2606;p25"/>
              <p:cNvGrpSpPr/>
              <p:nvPr/>
            </p:nvGrpSpPr>
            <p:grpSpPr>
              <a:xfrm>
                <a:off x="2436050" y="685625"/>
                <a:ext cx="143400" cy="2454350"/>
                <a:chOff x="2436050" y="685625"/>
                <a:chExt cx="143400" cy="2454350"/>
              </a:xfrm>
            </p:grpSpPr>
            <p:sp>
              <p:nvSpPr>
                <p:cNvPr id="2607" name="Google Shape;2607;p2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08" name="Google Shape;2608;p2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09" name="Google Shape;2609;p2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10" name="Google Shape;2610;p2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11" name="Google Shape;2611;p2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12" name="Google Shape;2612;p2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13" name="Google Shape;2613;p2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14" name="Google Shape;2614;p2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15" name="Google Shape;2615;p2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16" name="Google Shape;2616;p2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17" name="Google Shape;2617;p2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18" name="Google Shape;2618;p2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619" name="Google Shape;2619;p25"/>
            <p:cNvGrpSpPr/>
            <p:nvPr/>
          </p:nvGrpSpPr>
          <p:grpSpPr>
            <a:xfrm>
              <a:off x="8359075" y="2507621"/>
              <a:ext cx="143400" cy="2454350"/>
              <a:chOff x="2030200" y="685625"/>
              <a:chExt cx="143400" cy="2454350"/>
            </a:xfrm>
          </p:grpSpPr>
          <p:grpSp>
            <p:nvGrpSpPr>
              <p:cNvPr id="2620" name="Google Shape;2620;p25"/>
              <p:cNvGrpSpPr/>
              <p:nvPr/>
            </p:nvGrpSpPr>
            <p:grpSpPr>
              <a:xfrm>
                <a:off x="2030200" y="685625"/>
                <a:ext cx="143400" cy="2454350"/>
                <a:chOff x="2436050" y="685625"/>
                <a:chExt cx="143400" cy="2454350"/>
              </a:xfrm>
            </p:grpSpPr>
            <p:sp>
              <p:nvSpPr>
                <p:cNvPr id="2621" name="Google Shape;2621;p25"/>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2" name="Google Shape;2622;p25"/>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3" name="Google Shape;2623;p25"/>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4" name="Google Shape;2624;p25"/>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5" name="Google Shape;2625;p25"/>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6" name="Google Shape;2626;p25"/>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7" name="Google Shape;2627;p25"/>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8" name="Google Shape;2628;p25"/>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9" name="Google Shape;2629;p25"/>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30" name="Google Shape;2630;p25"/>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31" name="Google Shape;2631;p25"/>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32" name="Google Shape;2632;p25"/>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633" name="Google Shape;2633;p25"/>
              <p:cNvGrpSpPr/>
              <p:nvPr/>
            </p:nvGrpSpPr>
            <p:grpSpPr>
              <a:xfrm>
                <a:off x="2030200" y="685625"/>
                <a:ext cx="143400" cy="2454350"/>
                <a:chOff x="2436050" y="685625"/>
                <a:chExt cx="143400" cy="2454350"/>
              </a:xfrm>
            </p:grpSpPr>
            <p:sp>
              <p:nvSpPr>
                <p:cNvPr id="2634" name="Google Shape;2634;p2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35" name="Google Shape;2635;p2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36" name="Google Shape;2636;p2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37" name="Google Shape;2637;p2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38" name="Google Shape;2638;p2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39" name="Google Shape;2639;p2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40" name="Google Shape;2640;p2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41" name="Google Shape;2641;p2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42" name="Google Shape;2642;p2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43" name="Google Shape;2643;p2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44" name="Google Shape;2644;p2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45" name="Google Shape;2645;p2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
        <p:nvSpPr>
          <p:cNvPr id="2646" name="Google Shape;2646;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47" name="Google Shape;2647;p25"/>
          <p:cNvSpPr txBox="1"/>
          <p:nvPr>
            <p:ph idx="1" type="subTitle"/>
          </p:nvPr>
        </p:nvSpPr>
        <p:spPr>
          <a:xfrm>
            <a:off x="2305322" y="2225401"/>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48" name="Google Shape;2648;p25"/>
          <p:cNvSpPr txBox="1"/>
          <p:nvPr>
            <p:ph idx="2" type="subTitle"/>
          </p:nvPr>
        </p:nvSpPr>
        <p:spPr>
          <a:xfrm>
            <a:off x="4746778" y="2225401"/>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49" name="Google Shape;2649;p25"/>
          <p:cNvSpPr txBox="1"/>
          <p:nvPr>
            <p:ph idx="3" type="subTitle"/>
          </p:nvPr>
        </p:nvSpPr>
        <p:spPr>
          <a:xfrm>
            <a:off x="1084593" y="3971096"/>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50" name="Google Shape;2650;p25"/>
          <p:cNvSpPr txBox="1"/>
          <p:nvPr>
            <p:ph idx="4" type="subTitle"/>
          </p:nvPr>
        </p:nvSpPr>
        <p:spPr>
          <a:xfrm>
            <a:off x="3526050" y="3971096"/>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51" name="Google Shape;2651;p25"/>
          <p:cNvSpPr txBox="1"/>
          <p:nvPr>
            <p:ph idx="5" type="subTitle"/>
          </p:nvPr>
        </p:nvSpPr>
        <p:spPr>
          <a:xfrm>
            <a:off x="5967507" y="3971096"/>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52" name="Google Shape;2652;p25"/>
          <p:cNvSpPr txBox="1"/>
          <p:nvPr>
            <p:ph idx="6" type="subTitle"/>
          </p:nvPr>
        </p:nvSpPr>
        <p:spPr>
          <a:xfrm>
            <a:off x="2306269" y="1809000"/>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653" name="Google Shape;2653;p25"/>
          <p:cNvSpPr txBox="1"/>
          <p:nvPr>
            <p:ph idx="7" type="subTitle"/>
          </p:nvPr>
        </p:nvSpPr>
        <p:spPr>
          <a:xfrm>
            <a:off x="4747726" y="1809000"/>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654" name="Google Shape;2654;p25"/>
          <p:cNvSpPr txBox="1"/>
          <p:nvPr>
            <p:ph idx="8" type="subTitle"/>
          </p:nvPr>
        </p:nvSpPr>
        <p:spPr>
          <a:xfrm>
            <a:off x="1085541" y="3554672"/>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655" name="Google Shape;2655;p25"/>
          <p:cNvSpPr txBox="1"/>
          <p:nvPr>
            <p:ph idx="9" type="subTitle"/>
          </p:nvPr>
        </p:nvSpPr>
        <p:spPr>
          <a:xfrm>
            <a:off x="3526998" y="3554672"/>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656" name="Google Shape;2656;p25"/>
          <p:cNvSpPr txBox="1"/>
          <p:nvPr>
            <p:ph idx="13" type="subTitle"/>
          </p:nvPr>
        </p:nvSpPr>
        <p:spPr>
          <a:xfrm>
            <a:off x="5968455" y="3554672"/>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657" name="Shape 2657"/>
        <p:cNvGrpSpPr/>
        <p:nvPr/>
      </p:nvGrpSpPr>
      <p:grpSpPr>
        <a:xfrm>
          <a:off x="0" y="0"/>
          <a:ext cx="0" cy="0"/>
          <a:chOff x="0" y="0"/>
          <a:chExt cx="0" cy="0"/>
        </a:xfrm>
      </p:grpSpPr>
      <p:grpSp>
        <p:nvGrpSpPr>
          <p:cNvPr id="2658" name="Google Shape;2658;p26"/>
          <p:cNvGrpSpPr/>
          <p:nvPr/>
        </p:nvGrpSpPr>
        <p:grpSpPr>
          <a:xfrm>
            <a:off x="278550" y="-1550697"/>
            <a:ext cx="8608125" cy="5892444"/>
            <a:chOff x="278550" y="-1550697"/>
            <a:chExt cx="8608125" cy="5892444"/>
          </a:xfrm>
        </p:grpSpPr>
        <p:grpSp>
          <p:nvGrpSpPr>
            <p:cNvPr id="2659" name="Google Shape;2659;p26"/>
            <p:cNvGrpSpPr/>
            <p:nvPr/>
          </p:nvGrpSpPr>
          <p:grpSpPr>
            <a:xfrm>
              <a:off x="278550" y="285992"/>
              <a:ext cx="143400" cy="2454350"/>
              <a:chOff x="2436050" y="685625"/>
              <a:chExt cx="143400" cy="2454350"/>
            </a:xfrm>
          </p:grpSpPr>
          <p:grpSp>
            <p:nvGrpSpPr>
              <p:cNvPr id="2660" name="Google Shape;2660;p26"/>
              <p:cNvGrpSpPr/>
              <p:nvPr/>
            </p:nvGrpSpPr>
            <p:grpSpPr>
              <a:xfrm>
                <a:off x="2436050" y="685625"/>
                <a:ext cx="143400" cy="2454350"/>
                <a:chOff x="2436050" y="685625"/>
                <a:chExt cx="143400" cy="2454350"/>
              </a:xfrm>
            </p:grpSpPr>
            <p:sp>
              <p:nvSpPr>
                <p:cNvPr id="2661" name="Google Shape;2661;p26"/>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62" name="Google Shape;2662;p26"/>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63" name="Google Shape;2663;p26"/>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64" name="Google Shape;2664;p26"/>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65" name="Google Shape;2665;p26"/>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66" name="Google Shape;2666;p26"/>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67" name="Google Shape;2667;p26"/>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68" name="Google Shape;2668;p26"/>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69" name="Google Shape;2669;p26"/>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70" name="Google Shape;2670;p26"/>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71" name="Google Shape;2671;p26"/>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72" name="Google Shape;2672;p26"/>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673" name="Google Shape;2673;p26"/>
              <p:cNvGrpSpPr/>
              <p:nvPr/>
            </p:nvGrpSpPr>
            <p:grpSpPr>
              <a:xfrm>
                <a:off x="2436050" y="685625"/>
                <a:ext cx="143400" cy="2454350"/>
                <a:chOff x="2436050" y="685625"/>
                <a:chExt cx="143400" cy="2454350"/>
              </a:xfrm>
            </p:grpSpPr>
            <p:sp>
              <p:nvSpPr>
                <p:cNvPr id="2674" name="Google Shape;2674;p2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75" name="Google Shape;2675;p2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76" name="Google Shape;2676;p2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77" name="Google Shape;2677;p2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78" name="Google Shape;2678;p2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79" name="Google Shape;2679;p2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80" name="Google Shape;2680;p2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81" name="Google Shape;2681;p2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82" name="Google Shape;2682;p2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83" name="Google Shape;2683;p2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84" name="Google Shape;2684;p2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85" name="Google Shape;2685;p2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686" name="Google Shape;2686;p26"/>
            <p:cNvGrpSpPr/>
            <p:nvPr/>
          </p:nvGrpSpPr>
          <p:grpSpPr>
            <a:xfrm>
              <a:off x="8743275" y="1430700"/>
              <a:ext cx="143400" cy="2454350"/>
              <a:chOff x="2436050" y="685625"/>
              <a:chExt cx="143400" cy="2454350"/>
            </a:xfrm>
          </p:grpSpPr>
          <p:grpSp>
            <p:nvGrpSpPr>
              <p:cNvPr id="2687" name="Google Shape;2687;p26"/>
              <p:cNvGrpSpPr/>
              <p:nvPr/>
            </p:nvGrpSpPr>
            <p:grpSpPr>
              <a:xfrm>
                <a:off x="2436050" y="685625"/>
                <a:ext cx="143400" cy="2454350"/>
                <a:chOff x="2436050" y="685625"/>
                <a:chExt cx="143400" cy="2454350"/>
              </a:xfrm>
            </p:grpSpPr>
            <p:sp>
              <p:nvSpPr>
                <p:cNvPr id="2688" name="Google Shape;2688;p26"/>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89" name="Google Shape;2689;p26"/>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0" name="Google Shape;2690;p26"/>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1" name="Google Shape;2691;p26"/>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2" name="Google Shape;2692;p26"/>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3" name="Google Shape;2693;p26"/>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4" name="Google Shape;2694;p26"/>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5" name="Google Shape;2695;p26"/>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6" name="Google Shape;2696;p26"/>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7" name="Google Shape;2697;p26"/>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8" name="Google Shape;2698;p26"/>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9" name="Google Shape;2699;p26"/>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700" name="Google Shape;2700;p26"/>
              <p:cNvGrpSpPr/>
              <p:nvPr/>
            </p:nvGrpSpPr>
            <p:grpSpPr>
              <a:xfrm>
                <a:off x="2436050" y="685625"/>
                <a:ext cx="143400" cy="2454350"/>
                <a:chOff x="2436050" y="685625"/>
                <a:chExt cx="143400" cy="2454350"/>
              </a:xfrm>
            </p:grpSpPr>
            <p:sp>
              <p:nvSpPr>
                <p:cNvPr id="2701" name="Google Shape;2701;p2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02" name="Google Shape;2702;p2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03" name="Google Shape;2703;p2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04" name="Google Shape;2704;p2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05" name="Google Shape;2705;p2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06" name="Google Shape;2706;p2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07" name="Google Shape;2707;p2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08" name="Google Shape;2708;p2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09" name="Google Shape;2709;p2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10" name="Google Shape;2710;p2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11" name="Google Shape;2711;p2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12" name="Google Shape;2712;p2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713" name="Google Shape;2713;p26"/>
            <p:cNvGrpSpPr/>
            <p:nvPr/>
          </p:nvGrpSpPr>
          <p:grpSpPr>
            <a:xfrm>
              <a:off x="641513" y="1887397"/>
              <a:ext cx="143400" cy="2454350"/>
              <a:chOff x="2436050" y="685625"/>
              <a:chExt cx="143400" cy="2454350"/>
            </a:xfrm>
          </p:grpSpPr>
          <p:grpSp>
            <p:nvGrpSpPr>
              <p:cNvPr id="2714" name="Google Shape;2714;p26"/>
              <p:cNvGrpSpPr/>
              <p:nvPr/>
            </p:nvGrpSpPr>
            <p:grpSpPr>
              <a:xfrm>
                <a:off x="2436050" y="685625"/>
                <a:ext cx="143400" cy="2454350"/>
                <a:chOff x="2436050" y="685625"/>
                <a:chExt cx="143400" cy="2454350"/>
              </a:xfrm>
            </p:grpSpPr>
            <p:sp>
              <p:nvSpPr>
                <p:cNvPr id="2715" name="Google Shape;2715;p26"/>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16" name="Google Shape;2716;p26"/>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17" name="Google Shape;2717;p26"/>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18" name="Google Shape;2718;p26"/>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19" name="Google Shape;2719;p26"/>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20" name="Google Shape;2720;p26"/>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21" name="Google Shape;2721;p26"/>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22" name="Google Shape;2722;p26"/>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23" name="Google Shape;2723;p26"/>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24" name="Google Shape;2724;p26"/>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25" name="Google Shape;2725;p26"/>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26" name="Google Shape;2726;p26"/>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727" name="Google Shape;2727;p26"/>
              <p:cNvGrpSpPr/>
              <p:nvPr/>
            </p:nvGrpSpPr>
            <p:grpSpPr>
              <a:xfrm>
                <a:off x="2436050" y="685625"/>
                <a:ext cx="143400" cy="2454350"/>
                <a:chOff x="2436050" y="685625"/>
                <a:chExt cx="143400" cy="2454350"/>
              </a:xfrm>
            </p:grpSpPr>
            <p:sp>
              <p:nvSpPr>
                <p:cNvPr id="2728" name="Google Shape;2728;p2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29" name="Google Shape;2729;p2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0" name="Google Shape;2730;p2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1" name="Google Shape;2731;p2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2" name="Google Shape;2732;p2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3" name="Google Shape;2733;p2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4" name="Google Shape;2734;p2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5" name="Google Shape;2735;p2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6" name="Google Shape;2736;p2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7" name="Google Shape;2737;p2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8" name="Google Shape;2738;p2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9" name="Google Shape;2739;p2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740" name="Google Shape;2740;p26"/>
            <p:cNvGrpSpPr/>
            <p:nvPr/>
          </p:nvGrpSpPr>
          <p:grpSpPr>
            <a:xfrm>
              <a:off x="8599875" y="-1550697"/>
              <a:ext cx="143400" cy="2454350"/>
              <a:chOff x="2030200" y="685625"/>
              <a:chExt cx="143400" cy="2454350"/>
            </a:xfrm>
          </p:grpSpPr>
          <p:grpSp>
            <p:nvGrpSpPr>
              <p:cNvPr id="2741" name="Google Shape;2741;p26"/>
              <p:cNvGrpSpPr/>
              <p:nvPr/>
            </p:nvGrpSpPr>
            <p:grpSpPr>
              <a:xfrm>
                <a:off x="2030200" y="685625"/>
                <a:ext cx="143400" cy="2454350"/>
                <a:chOff x="2436050" y="685625"/>
                <a:chExt cx="143400" cy="2454350"/>
              </a:xfrm>
            </p:grpSpPr>
            <p:sp>
              <p:nvSpPr>
                <p:cNvPr id="2742" name="Google Shape;2742;p26"/>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43" name="Google Shape;2743;p26"/>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44" name="Google Shape;2744;p26"/>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45" name="Google Shape;2745;p26"/>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46" name="Google Shape;2746;p26"/>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47" name="Google Shape;2747;p26"/>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48" name="Google Shape;2748;p26"/>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49" name="Google Shape;2749;p26"/>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50" name="Google Shape;2750;p26"/>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51" name="Google Shape;2751;p26"/>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52" name="Google Shape;2752;p26"/>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53" name="Google Shape;2753;p26"/>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754" name="Google Shape;2754;p26"/>
              <p:cNvGrpSpPr/>
              <p:nvPr/>
            </p:nvGrpSpPr>
            <p:grpSpPr>
              <a:xfrm>
                <a:off x="2030200" y="685625"/>
                <a:ext cx="143400" cy="2454350"/>
                <a:chOff x="2436050" y="685625"/>
                <a:chExt cx="143400" cy="2454350"/>
              </a:xfrm>
            </p:grpSpPr>
            <p:sp>
              <p:nvSpPr>
                <p:cNvPr id="2755" name="Google Shape;2755;p2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56" name="Google Shape;2756;p2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57" name="Google Shape;2757;p2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58" name="Google Shape;2758;p2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59" name="Google Shape;2759;p2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60" name="Google Shape;2760;p2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61" name="Google Shape;2761;p2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62" name="Google Shape;2762;p2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63" name="Google Shape;2763;p2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64" name="Google Shape;2764;p2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65" name="Google Shape;2765;p2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66" name="Google Shape;2766;p2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
        <p:nvSpPr>
          <p:cNvPr id="2767" name="Google Shape;2767;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68" name="Google Shape;2768;p26"/>
          <p:cNvSpPr txBox="1"/>
          <p:nvPr>
            <p:ph idx="1" type="subTitle"/>
          </p:nvPr>
        </p:nvSpPr>
        <p:spPr>
          <a:xfrm>
            <a:off x="1084593" y="2073001"/>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69" name="Google Shape;2769;p26"/>
          <p:cNvSpPr txBox="1"/>
          <p:nvPr>
            <p:ph idx="2" type="subTitle"/>
          </p:nvPr>
        </p:nvSpPr>
        <p:spPr>
          <a:xfrm>
            <a:off x="3526050" y="2073001"/>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70" name="Google Shape;2770;p26"/>
          <p:cNvSpPr txBox="1"/>
          <p:nvPr>
            <p:ph idx="3" type="subTitle"/>
          </p:nvPr>
        </p:nvSpPr>
        <p:spPr>
          <a:xfrm>
            <a:off x="1084593" y="3503225"/>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71" name="Google Shape;2771;p26"/>
          <p:cNvSpPr txBox="1"/>
          <p:nvPr>
            <p:ph idx="4" type="subTitle"/>
          </p:nvPr>
        </p:nvSpPr>
        <p:spPr>
          <a:xfrm>
            <a:off x="3526050" y="3503225"/>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72" name="Google Shape;2772;p26"/>
          <p:cNvSpPr txBox="1"/>
          <p:nvPr>
            <p:ph idx="5" type="subTitle"/>
          </p:nvPr>
        </p:nvSpPr>
        <p:spPr>
          <a:xfrm>
            <a:off x="5967507" y="2073001"/>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73" name="Google Shape;2773;p26"/>
          <p:cNvSpPr txBox="1"/>
          <p:nvPr>
            <p:ph idx="6" type="subTitle"/>
          </p:nvPr>
        </p:nvSpPr>
        <p:spPr>
          <a:xfrm>
            <a:off x="5967507" y="3503225"/>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74" name="Google Shape;2774;p26"/>
          <p:cNvSpPr txBox="1"/>
          <p:nvPr>
            <p:ph idx="7" type="subTitle"/>
          </p:nvPr>
        </p:nvSpPr>
        <p:spPr>
          <a:xfrm>
            <a:off x="1085541" y="1656600"/>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775" name="Google Shape;2775;p26"/>
          <p:cNvSpPr txBox="1"/>
          <p:nvPr>
            <p:ph idx="8" type="subTitle"/>
          </p:nvPr>
        </p:nvSpPr>
        <p:spPr>
          <a:xfrm>
            <a:off x="3526998" y="1656600"/>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776" name="Google Shape;2776;p26"/>
          <p:cNvSpPr txBox="1"/>
          <p:nvPr>
            <p:ph idx="9" type="subTitle"/>
          </p:nvPr>
        </p:nvSpPr>
        <p:spPr>
          <a:xfrm>
            <a:off x="5968455" y="1656600"/>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777" name="Google Shape;2777;p26"/>
          <p:cNvSpPr txBox="1"/>
          <p:nvPr>
            <p:ph idx="13" type="subTitle"/>
          </p:nvPr>
        </p:nvSpPr>
        <p:spPr>
          <a:xfrm>
            <a:off x="1085541" y="3086800"/>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778" name="Google Shape;2778;p26"/>
          <p:cNvSpPr txBox="1"/>
          <p:nvPr>
            <p:ph idx="14" type="subTitle"/>
          </p:nvPr>
        </p:nvSpPr>
        <p:spPr>
          <a:xfrm>
            <a:off x="3526998" y="3086800"/>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779" name="Google Shape;2779;p26"/>
          <p:cNvSpPr txBox="1"/>
          <p:nvPr>
            <p:ph idx="15" type="subTitle"/>
          </p:nvPr>
        </p:nvSpPr>
        <p:spPr>
          <a:xfrm>
            <a:off x="5968455" y="3086800"/>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780" name="Shape 2780"/>
        <p:cNvGrpSpPr/>
        <p:nvPr/>
      </p:nvGrpSpPr>
      <p:grpSpPr>
        <a:xfrm>
          <a:off x="0" y="0"/>
          <a:ext cx="0" cy="0"/>
          <a:chOff x="0" y="0"/>
          <a:chExt cx="0" cy="0"/>
        </a:xfrm>
      </p:grpSpPr>
      <p:sp>
        <p:nvSpPr>
          <p:cNvPr id="2781" name="Google Shape;2781;p27"/>
          <p:cNvSpPr txBox="1"/>
          <p:nvPr>
            <p:ph hasCustomPrompt="1" type="title"/>
          </p:nvPr>
        </p:nvSpPr>
        <p:spPr>
          <a:xfrm>
            <a:off x="2223600" y="665480"/>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782" name="Google Shape;2782;p27"/>
          <p:cNvSpPr txBox="1"/>
          <p:nvPr>
            <p:ph idx="1" type="subTitle"/>
          </p:nvPr>
        </p:nvSpPr>
        <p:spPr>
          <a:xfrm>
            <a:off x="2223600" y="1354399"/>
            <a:ext cx="4696800" cy="3384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783" name="Google Shape;2783;p27"/>
          <p:cNvSpPr txBox="1"/>
          <p:nvPr>
            <p:ph hasCustomPrompt="1" idx="2" type="title"/>
          </p:nvPr>
        </p:nvSpPr>
        <p:spPr>
          <a:xfrm>
            <a:off x="2223600" y="2017736"/>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784" name="Google Shape;2784;p27"/>
          <p:cNvSpPr txBox="1"/>
          <p:nvPr>
            <p:ph idx="3" type="subTitle"/>
          </p:nvPr>
        </p:nvSpPr>
        <p:spPr>
          <a:xfrm>
            <a:off x="2223600" y="2706651"/>
            <a:ext cx="4696800" cy="3384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785" name="Google Shape;2785;p27"/>
          <p:cNvSpPr txBox="1"/>
          <p:nvPr>
            <p:ph hasCustomPrompt="1" idx="4" type="title"/>
          </p:nvPr>
        </p:nvSpPr>
        <p:spPr>
          <a:xfrm>
            <a:off x="2223600" y="3369992"/>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786" name="Google Shape;2786;p27"/>
          <p:cNvSpPr txBox="1"/>
          <p:nvPr>
            <p:ph idx="5" type="subTitle"/>
          </p:nvPr>
        </p:nvSpPr>
        <p:spPr>
          <a:xfrm>
            <a:off x="2223600" y="4058920"/>
            <a:ext cx="4696800" cy="3384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grpSp>
        <p:nvGrpSpPr>
          <p:cNvPr id="2787" name="Google Shape;2787;p27"/>
          <p:cNvGrpSpPr/>
          <p:nvPr/>
        </p:nvGrpSpPr>
        <p:grpSpPr>
          <a:xfrm>
            <a:off x="272050" y="-734800"/>
            <a:ext cx="441175" cy="5436650"/>
            <a:chOff x="272050" y="-734800"/>
            <a:chExt cx="441175" cy="5436650"/>
          </a:xfrm>
        </p:grpSpPr>
        <p:grpSp>
          <p:nvGrpSpPr>
            <p:cNvPr id="2788" name="Google Shape;2788;p27"/>
            <p:cNvGrpSpPr/>
            <p:nvPr/>
          </p:nvGrpSpPr>
          <p:grpSpPr>
            <a:xfrm>
              <a:off x="272050" y="2247500"/>
              <a:ext cx="143400" cy="2454350"/>
              <a:chOff x="2436050" y="685625"/>
              <a:chExt cx="143400" cy="2454350"/>
            </a:xfrm>
          </p:grpSpPr>
          <p:grpSp>
            <p:nvGrpSpPr>
              <p:cNvPr id="2789" name="Google Shape;2789;p27"/>
              <p:cNvGrpSpPr/>
              <p:nvPr/>
            </p:nvGrpSpPr>
            <p:grpSpPr>
              <a:xfrm>
                <a:off x="2436050" y="685625"/>
                <a:ext cx="143400" cy="2454350"/>
                <a:chOff x="2436050" y="685625"/>
                <a:chExt cx="143400" cy="2454350"/>
              </a:xfrm>
            </p:grpSpPr>
            <p:sp>
              <p:nvSpPr>
                <p:cNvPr id="2790" name="Google Shape;2790;p27"/>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1" name="Google Shape;2791;p27"/>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2" name="Google Shape;2792;p27"/>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3" name="Google Shape;2793;p27"/>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4" name="Google Shape;2794;p27"/>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5" name="Google Shape;2795;p27"/>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6" name="Google Shape;2796;p27"/>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7" name="Google Shape;2797;p27"/>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8" name="Google Shape;2798;p27"/>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9" name="Google Shape;2799;p27"/>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00" name="Google Shape;2800;p27"/>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01" name="Google Shape;2801;p27"/>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802" name="Google Shape;2802;p27"/>
              <p:cNvGrpSpPr/>
              <p:nvPr/>
            </p:nvGrpSpPr>
            <p:grpSpPr>
              <a:xfrm>
                <a:off x="2436050" y="685625"/>
                <a:ext cx="143400" cy="2454350"/>
                <a:chOff x="2436050" y="685625"/>
                <a:chExt cx="143400" cy="2454350"/>
              </a:xfrm>
            </p:grpSpPr>
            <p:sp>
              <p:nvSpPr>
                <p:cNvPr id="2803" name="Google Shape;2803;p2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04" name="Google Shape;2804;p2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05" name="Google Shape;2805;p2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06" name="Google Shape;2806;p2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07" name="Google Shape;2807;p2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08" name="Google Shape;2808;p2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09" name="Google Shape;2809;p2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10" name="Google Shape;2810;p2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11" name="Google Shape;2811;p2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12" name="Google Shape;2812;p2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13" name="Google Shape;2813;p2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14" name="Google Shape;2814;p2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815" name="Google Shape;2815;p27"/>
            <p:cNvGrpSpPr/>
            <p:nvPr/>
          </p:nvGrpSpPr>
          <p:grpSpPr>
            <a:xfrm>
              <a:off x="569825" y="-734800"/>
              <a:ext cx="143400" cy="2454350"/>
              <a:chOff x="2030200" y="685625"/>
              <a:chExt cx="143400" cy="2454350"/>
            </a:xfrm>
          </p:grpSpPr>
          <p:grpSp>
            <p:nvGrpSpPr>
              <p:cNvPr id="2816" name="Google Shape;2816;p27"/>
              <p:cNvGrpSpPr/>
              <p:nvPr/>
            </p:nvGrpSpPr>
            <p:grpSpPr>
              <a:xfrm>
                <a:off x="2030200" y="685625"/>
                <a:ext cx="143400" cy="2454350"/>
                <a:chOff x="2436050" y="685625"/>
                <a:chExt cx="143400" cy="2454350"/>
              </a:xfrm>
            </p:grpSpPr>
            <p:sp>
              <p:nvSpPr>
                <p:cNvPr id="2817" name="Google Shape;2817;p27"/>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18" name="Google Shape;2818;p27"/>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19" name="Google Shape;2819;p27"/>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0" name="Google Shape;2820;p27"/>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1" name="Google Shape;2821;p27"/>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2" name="Google Shape;2822;p27"/>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3" name="Google Shape;2823;p27"/>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4" name="Google Shape;2824;p27"/>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5" name="Google Shape;2825;p27"/>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6" name="Google Shape;2826;p27"/>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7" name="Google Shape;2827;p27"/>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8" name="Google Shape;2828;p27"/>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829" name="Google Shape;2829;p27"/>
              <p:cNvGrpSpPr/>
              <p:nvPr/>
            </p:nvGrpSpPr>
            <p:grpSpPr>
              <a:xfrm>
                <a:off x="2030200" y="685625"/>
                <a:ext cx="143400" cy="2454350"/>
                <a:chOff x="2436050" y="685625"/>
                <a:chExt cx="143400" cy="2454350"/>
              </a:xfrm>
            </p:grpSpPr>
            <p:sp>
              <p:nvSpPr>
                <p:cNvPr id="2830" name="Google Shape;2830;p2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31" name="Google Shape;2831;p2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32" name="Google Shape;2832;p2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33" name="Google Shape;2833;p2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34" name="Google Shape;2834;p2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35" name="Google Shape;2835;p2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36" name="Google Shape;2836;p2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37" name="Google Shape;2837;p2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38" name="Google Shape;2838;p2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39" name="Google Shape;2839;p2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40" name="Google Shape;2840;p2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41" name="Google Shape;2841;p2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842" name="Shape 2842"/>
        <p:cNvGrpSpPr/>
        <p:nvPr/>
      </p:nvGrpSpPr>
      <p:grpSpPr>
        <a:xfrm>
          <a:off x="0" y="0"/>
          <a:ext cx="0" cy="0"/>
          <a:chOff x="0" y="0"/>
          <a:chExt cx="0" cy="0"/>
        </a:xfrm>
      </p:grpSpPr>
      <p:grpSp>
        <p:nvGrpSpPr>
          <p:cNvPr id="2843" name="Google Shape;2843;p28"/>
          <p:cNvGrpSpPr/>
          <p:nvPr/>
        </p:nvGrpSpPr>
        <p:grpSpPr>
          <a:xfrm>
            <a:off x="325300" y="-1495420"/>
            <a:ext cx="8303400" cy="6099420"/>
            <a:chOff x="325300" y="-1495420"/>
            <a:chExt cx="8303400" cy="6099420"/>
          </a:xfrm>
        </p:grpSpPr>
        <p:grpSp>
          <p:nvGrpSpPr>
            <p:cNvPr id="2844" name="Google Shape;2844;p28"/>
            <p:cNvGrpSpPr/>
            <p:nvPr/>
          </p:nvGrpSpPr>
          <p:grpSpPr>
            <a:xfrm>
              <a:off x="325300" y="1597900"/>
              <a:ext cx="143400" cy="2454350"/>
              <a:chOff x="2436050" y="685625"/>
              <a:chExt cx="143400" cy="2454350"/>
            </a:xfrm>
          </p:grpSpPr>
          <p:grpSp>
            <p:nvGrpSpPr>
              <p:cNvPr id="2845" name="Google Shape;2845;p28"/>
              <p:cNvGrpSpPr/>
              <p:nvPr/>
            </p:nvGrpSpPr>
            <p:grpSpPr>
              <a:xfrm>
                <a:off x="2436050" y="685625"/>
                <a:ext cx="143400" cy="2454350"/>
                <a:chOff x="2436050" y="685625"/>
                <a:chExt cx="143400" cy="2454350"/>
              </a:xfrm>
            </p:grpSpPr>
            <p:sp>
              <p:nvSpPr>
                <p:cNvPr id="2846" name="Google Shape;2846;p28"/>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47" name="Google Shape;2847;p28"/>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48" name="Google Shape;2848;p28"/>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49" name="Google Shape;2849;p28"/>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50" name="Google Shape;2850;p28"/>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51" name="Google Shape;2851;p28"/>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52" name="Google Shape;2852;p28"/>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53" name="Google Shape;2853;p28"/>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54" name="Google Shape;2854;p28"/>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55" name="Google Shape;2855;p28"/>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56" name="Google Shape;2856;p28"/>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57" name="Google Shape;2857;p28"/>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858" name="Google Shape;2858;p28"/>
              <p:cNvGrpSpPr/>
              <p:nvPr/>
            </p:nvGrpSpPr>
            <p:grpSpPr>
              <a:xfrm>
                <a:off x="2436050" y="685625"/>
                <a:ext cx="143400" cy="2454350"/>
                <a:chOff x="2436050" y="685625"/>
                <a:chExt cx="143400" cy="2454350"/>
              </a:xfrm>
            </p:grpSpPr>
            <p:sp>
              <p:nvSpPr>
                <p:cNvPr id="2859" name="Google Shape;2859;p2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0" name="Google Shape;2860;p28"/>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1" name="Google Shape;2861;p28"/>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2" name="Google Shape;2862;p2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3" name="Google Shape;2863;p28"/>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4" name="Google Shape;2864;p2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5" name="Google Shape;2865;p28"/>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6" name="Google Shape;2866;p28"/>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7" name="Google Shape;2867;p2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8" name="Google Shape;2868;p28"/>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9" name="Google Shape;2869;p28"/>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70" name="Google Shape;2870;p2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871" name="Google Shape;2871;p28"/>
            <p:cNvGrpSpPr/>
            <p:nvPr/>
          </p:nvGrpSpPr>
          <p:grpSpPr>
            <a:xfrm>
              <a:off x="8359075" y="-1495420"/>
              <a:ext cx="143400" cy="2454350"/>
              <a:chOff x="2436050" y="685625"/>
              <a:chExt cx="143400" cy="2454350"/>
            </a:xfrm>
          </p:grpSpPr>
          <p:grpSp>
            <p:nvGrpSpPr>
              <p:cNvPr id="2872" name="Google Shape;2872;p28"/>
              <p:cNvGrpSpPr/>
              <p:nvPr/>
            </p:nvGrpSpPr>
            <p:grpSpPr>
              <a:xfrm>
                <a:off x="2436050" y="685625"/>
                <a:ext cx="143400" cy="2454350"/>
                <a:chOff x="2436050" y="685625"/>
                <a:chExt cx="143400" cy="2454350"/>
              </a:xfrm>
            </p:grpSpPr>
            <p:sp>
              <p:nvSpPr>
                <p:cNvPr id="2873" name="Google Shape;2873;p28"/>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74" name="Google Shape;2874;p28"/>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75" name="Google Shape;2875;p28"/>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76" name="Google Shape;2876;p28"/>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77" name="Google Shape;2877;p28"/>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78" name="Google Shape;2878;p28"/>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79" name="Google Shape;2879;p28"/>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80" name="Google Shape;2880;p28"/>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81" name="Google Shape;2881;p28"/>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82" name="Google Shape;2882;p28"/>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83" name="Google Shape;2883;p28"/>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84" name="Google Shape;2884;p28"/>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885" name="Google Shape;2885;p28"/>
              <p:cNvGrpSpPr/>
              <p:nvPr/>
            </p:nvGrpSpPr>
            <p:grpSpPr>
              <a:xfrm>
                <a:off x="2436050" y="685625"/>
                <a:ext cx="143400" cy="2454350"/>
                <a:chOff x="2436050" y="685625"/>
                <a:chExt cx="143400" cy="2454350"/>
              </a:xfrm>
            </p:grpSpPr>
            <p:sp>
              <p:nvSpPr>
                <p:cNvPr id="2886" name="Google Shape;2886;p2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87" name="Google Shape;2887;p28"/>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88" name="Google Shape;2888;p28"/>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89" name="Google Shape;2889;p2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0" name="Google Shape;2890;p28"/>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1" name="Google Shape;2891;p2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2" name="Google Shape;2892;p28"/>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3" name="Google Shape;2893;p28"/>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4" name="Google Shape;2894;p2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5" name="Google Shape;2895;p28"/>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6" name="Google Shape;2896;p28"/>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7" name="Google Shape;2897;p2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898" name="Google Shape;2898;p28"/>
            <p:cNvGrpSpPr/>
            <p:nvPr/>
          </p:nvGrpSpPr>
          <p:grpSpPr>
            <a:xfrm>
              <a:off x="8485300" y="2149650"/>
              <a:ext cx="143400" cy="2454350"/>
              <a:chOff x="2436050" y="685625"/>
              <a:chExt cx="143400" cy="2454350"/>
            </a:xfrm>
          </p:grpSpPr>
          <p:grpSp>
            <p:nvGrpSpPr>
              <p:cNvPr id="2899" name="Google Shape;2899;p28"/>
              <p:cNvGrpSpPr/>
              <p:nvPr/>
            </p:nvGrpSpPr>
            <p:grpSpPr>
              <a:xfrm>
                <a:off x="2436050" y="685625"/>
                <a:ext cx="143400" cy="2454350"/>
                <a:chOff x="2436050" y="685625"/>
                <a:chExt cx="143400" cy="2454350"/>
              </a:xfrm>
            </p:grpSpPr>
            <p:sp>
              <p:nvSpPr>
                <p:cNvPr id="2900" name="Google Shape;2900;p28"/>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1" name="Google Shape;2901;p28"/>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2" name="Google Shape;2902;p28"/>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3" name="Google Shape;2903;p28"/>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4" name="Google Shape;2904;p28"/>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5" name="Google Shape;2905;p28"/>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6" name="Google Shape;2906;p28"/>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7" name="Google Shape;2907;p28"/>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8" name="Google Shape;2908;p28"/>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9" name="Google Shape;2909;p28"/>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10" name="Google Shape;2910;p28"/>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11" name="Google Shape;2911;p28"/>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912" name="Google Shape;2912;p28"/>
              <p:cNvGrpSpPr/>
              <p:nvPr/>
            </p:nvGrpSpPr>
            <p:grpSpPr>
              <a:xfrm>
                <a:off x="2436050" y="685625"/>
                <a:ext cx="143400" cy="2454350"/>
                <a:chOff x="2436050" y="685625"/>
                <a:chExt cx="143400" cy="2454350"/>
              </a:xfrm>
            </p:grpSpPr>
            <p:sp>
              <p:nvSpPr>
                <p:cNvPr id="2913" name="Google Shape;2913;p2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14" name="Google Shape;2914;p28"/>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15" name="Google Shape;2915;p28"/>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16" name="Google Shape;2916;p2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17" name="Google Shape;2917;p28"/>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18" name="Google Shape;2918;p2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19" name="Google Shape;2919;p28"/>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20" name="Google Shape;2920;p28"/>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21" name="Google Shape;2921;p2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22" name="Google Shape;2922;p28"/>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23" name="Google Shape;2923;p28"/>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24" name="Google Shape;2924;p2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
        <p:nvSpPr>
          <p:cNvPr id="2925" name="Google Shape;2925;p28"/>
          <p:cNvSpPr txBox="1"/>
          <p:nvPr>
            <p:ph type="title"/>
          </p:nvPr>
        </p:nvSpPr>
        <p:spPr>
          <a:xfrm>
            <a:off x="2347938" y="677525"/>
            <a:ext cx="44481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26" name="Google Shape;2926;p28"/>
          <p:cNvSpPr txBox="1"/>
          <p:nvPr>
            <p:ph idx="1" type="subTitle"/>
          </p:nvPr>
        </p:nvSpPr>
        <p:spPr>
          <a:xfrm>
            <a:off x="2347900" y="1841450"/>
            <a:ext cx="4448100" cy="105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27" name="Google Shape;2927;p28"/>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1"/>
                </a:solidFill>
                <a:latin typeface="Lato"/>
                <a:ea typeface="Lato"/>
                <a:cs typeface="Lato"/>
                <a:sym typeface="Lato"/>
              </a:rPr>
              <a:t>CREDITS:</a:t>
            </a:r>
            <a:r>
              <a:rPr lang="en" sz="1200">
                <a:solidFill>
                  <a:schemeClr val="dk1"/>
                </a:solidFill>
                <a:latin typeface="Lato"/>
                <a:ea typeface="Lato"/>
                <a:cs typeface="Lato"/>
                <a:sym typeface="Lato"/>
              </a:rPr>
              <a:t> This presentation template was created by </a:t>
            </a:r>
            <a:r>
              <a:rPr b="1" lang="en" sz="1200" u="sng">
                <a:solidFill>
                  <a:schemeClr val="hlink"/>
                </a:solidFill>
                <a:latin typeface="Lato"/>
                <a:ea typeface="Lato"/>
                <a:cs typeface="Lato"/>
                <a:sym typeface="Lato"/>
                <a:hlinkClick r:id="rId2"/>
              </a:rPr>
              <a:t>Slidesgo</a:t>
            </a:r>
            <a:r>
              <a:rPr lang="en" sz="1200">
                <a:solidFill>
                  <a:schemeClr val="dk1"/>
                </a:solidFill>
                <a:latin typeface="Lato"/>
                <a:ea typeface="Lato"/>
                <a:cs typeface="Lato"/>
                <a:sym typeface="Lato"/>
              </a:rPr>
              <a:t>, and includes icons by </a:t>
            </a:r>
            <a:r>
              <a:rPr b="1" lang="en" sz="1200" u="sng">
                <a:solidFill>
                  <a:schemeClr val="dk1"/>
                </a:solidFill>
                <a:latin typeface="Lato"/>
                <a:ea typeface="Lato"/>
                <a:cs typeface="Lato"/>
                <a:sym typeface="Lato"/>
                <a:hlinkClick r:id="rId3">
                  <a:extLst>
                    <a:ext uri="{A12FA001-AC4F-418D-AE19-62706E023703}">
                      <ahyp:hlinkClr val="tx"/>
                    </a:ext>
                  </a:extLst>
                </a:hlinkClick>
              </a:rPr>
              <a:t>Flaticon</a:t>
            </a:r>
            <a:r>
              <a:rPr lang="en" sz="1200">
                <a:solidFill>
                  <a:schemeClr val="dk1"/>
                </a:solidFill>
                <a:latin typeface="Lato"/>
                <a:ea typeface="Lato"/>
                <a:cs typeface="Lato"/>
                <a:sym typeface="Lato"/>
              </a:rPr>
              <a:t>, and infographics &amp; images by </a:t>
            </a:r>
            <a:r>
              <a:rPr b="1" lang="en" sz="1200" u="sng">
                <a:solidFill>
                  <a:schemeClr val="dk1"/>
                </a:solidFill>
                <a:latin typeface="Lato"/>
                <a:ea typeface="Lato"/>
                <a:cs typeface="Lato"/>
                <a:sym typeface="Lato"/>
                <a:hlinkClick r:id="rId4">
                  <a:extLst>
                    <a:ext uri="{A12FA001-AC4F-418D-AE19-62706E023703}">
                      <ahyp:hlinkClr val="tx"/>
                    </a:ext>
                  </a:extLst>
                </a:hlinkClick>
              </a:rPr>
              <a:t>Freepik</a:t>
            </a:r>
            <a:r>
              <a:rPr lang="en" sz="1200" u="sng">
                <a:solidFill>
                  <a:schemeClr val="dk1"/>
                </a:solidFill>
                <a:latin typeface="Lato"/>
                <a:ea typeface="Lato"/>
                <a:cs typeface="Lato"/>
                <a:sym typeface="Lato"/>
              </a:rPr>
              <a:t> </a:t>
            </a:r>
            <a:endParaRPr b="1" sz="1200" u="sng">
              <a:solidFill>
                <a:schemeClr val="dk1"/>
              </a:solidFill>
              <a:latin typeface="Lato"/>
              <a:ea typeface="Lato"/>
              <a:cs typeface="Lato"/>
              <a:sym typeface="Lato"/>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928" name="Shape 2928"/>
        <p:cNvGrpSpPr/>
        <p:nvPr/>
      </p:nvGrpSpPr>
      <p:grpSpPr>
        <a:xfrm>
          <a:off x="0" y="0"/>
          <a:ext cx="0" cy="0"/>
          <a:chOff x="0" y="0"/>
          <a:chExt cx="0" cy="0"/>
        </a:xfrm>
      </p:grpSpPr>
      <p:grpSp>
        <p:nvGrpSpPr>
          <p:cNvPr id="2929" name="Google Shape;2929;p29"/>
          <p:cNvGrpSpPr/>
          <p:nvPr/>
        </p:nvGrpSpPr>
        <p:grpSpPr>
          <a:xfrm>
            <a:off x="96700" y="-571283"/>
            <a:ext cx="8886025" cy="6099990"/>
            <a:chOff x="96700" y="-571283"/>
            <a:chExt cx="8886025" cy="6099990"/>
          </a:xfrm>
        </p:grpSpPr>
        <p:grpSp>
          <p:nvGrpSpPr>
            <p:cNvPr id="2930" name="Google Shape;2930;p29"/>
            <p:cNvGrpSpPr/>
            <p:nvPr/>
          </p:nvGrpSpPr>
          <p:grpSpPr>
            <a:xfrm>
              <a:off x="96700" y="969600"/>
              <a:ext cx="143400" cy="2454350"/>
              <a:chOff x="2436050" y="685625"/>
              <a:chExt cx="143400" cy="2454350"/>
            </a:xfrm>
          </p:grpSpPr>
          <p:grpSp>
            <p:nvGrpSpPr>
              <p:cNvPr id="2931" name="Google Shape;2931;p29"/>
              <p:cNvGrpSpPr/>
              <p:nvPr/>
            </p:nvGrpSpPr>
            <p:grpSpPr>
              <a:xfrm>
                <a:off x="2436050" y="685625"/>
                <a:ext cx="143400" cy="2454350"/>
                <a:chOff x="2436050" y="685625"/>
                <a:chExt cx="143400" cy="2454350"/>
              </a:xfrm>
            </p:grpSpPr>
            <p:sp>
              <p:nvSpPr>
                <p:cNvPr id="2932" name="Google Shape;2932;p29"/>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33" name="Google Shape;2933;p29"/>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34" name="Google Shape;2934;p29"/>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35" name="Google Shape;2935;p29"/>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36" name="Google Shape;2936;p29"/>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37" name="Google Shape;2937;p29"/>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38" name="Google Shape;2938;p29"/>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39" name="Google Shape;2939;p29"/>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40" name="Google Shape;2940;p29"/>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41" name="Google Shape;2941;p29"/>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42" name="Google Shape;2942;p29"/>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43" name="Google Shape;2943;p29"/>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944" name="Google Shape;2944;p29"/>
              <p:cNvGrpSpPr/>
              <p:nvPr/>
            </p:nvGrpSpPr>
            <p:grpSpPr>
              <a:xfrm>
                <a:off x="2436050" y="685625"/>
                <a:ext cx="143400" cy="2454350"/>
                <a:chOff x="2436050" y="685625"/>
                <a:chExt cx="143400" cy="2454350"/>
              </a:xfrm>
            </p:grpSpPr>
            <p:sp>
              <p:nvSpPr>
                <p:cNvPr id="2945" name="Google Shape;2945;p2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46" name="Google Shape;2946;p2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47" name="Google Shape;2947;p2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48" name="Google Shape;2948;p2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49" name="Google Shape;2949;p2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50" name="Google Shape;2950;p2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51" name="Google Shape;2951;p2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52" name="Google Shape;2952;p2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53" name="Google Shape;2953;p2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54" name="Google Shape;2954;p2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55" name="Google Shape;2955;p2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56" name="Google Shape;2956;p2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957" name="Google Shape;2957;p29"/>
            <p:cNvGrpSpPr/>
            <p:nvPr/>
          </p:nvGrpSpPr>
          <p:grpSpPr>
            <a:xfrm>
              <a:off x="408350" y="-571283"/>
              <a:ext cx="143400" cy="2454350"/>
              <a:chOff x="2030200" y="685625"/>
              <a:chExt cx="143400" cy="2454350"/>
            </a:xfrm>
          </p:grpSpPr>
          <p:grpSp>
            <p:nvGrpSpPr>
              <p:cNvPr id="2958" name="Google Shape;2958;p29"/>
              <p:cNvGrpSpPr/>
              <p:nvPr/>
            </p:nvGrpSpPr>
            <p:grpSpPr>
              <a:xfrm>
                <a:off x="2030200" y="685625"/>
                <a:ext cx="143400" cy="2454350"/>
                <a:chOff x="2436050" y="685625"/>
                <a:chExt cx="143400" cy="2454350"/>
              </a:xfrm>
            </p:grpSpPr>
            <p:sp>
              <p:nvSpPr>
                <p:cNvPr id="2959" name="Google Shape;2959;p29"/>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0" name="Google Shape;2960;p29"/>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1" name="Google Shape;2961;p29"/>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2" name="Google Shape;2962;p29"/>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3" name="Google Shape;2963;p29"/>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4" name="Google Shape;2964;p29"/>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5" name="Google Shape;2965;p29"/>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6" name="Google Shape;2966;p29"/>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7" name="Google Shape;2967;p29"/>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8" name="Google Shape;2968;p29"/>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9" name="Google Shape;2969;p29"/>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70" name="Google Shape;2970;p29"/>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971" name="Google Shape;2971;p29"/>
              <p:cNvGrpSpPr/>
              <p:nvPr/>
            </p:nvGrpSpPr>
            <p:grpSpPr>
              <a:xfrm>
                <a:off x="2030200" y="685625"/>
                <a:ext cx="143400" cy="2454350"/>
                <a:chOff x="2436050" y="685625"/>
                <a:chExt cx="143400" cy="2454350"/>
              </a:xfrm>
            </p:grpSpPr>
            <p:sp>
              <p:nvSpPr>
                <p:cNvPr id="2972" name="Google Shape;2972;p2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73" name="Google Shape;2973;p2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74" name="Google Shape;2974;p2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75" name="Google Shape;2975;p2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76" name="Google Shape;2976;p2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77" name="Google Shape;2977;p2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78" name="Google Shape;2978;p2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79" name="Google Shape;2979;p2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80" name="Google Shape;2980;p2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81" name="Google Shape;2981;p2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82" name="Google Shape;2982;p2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83" name="Google Shape;2983;p2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984" name="Google Shape;2984;p29"/>
            <p:cNvGrpSpPr/>
            <p:nvPr/>
          </p:nvGrpSpPr>
          <p:grpSpPr>
            <a:xfrm>
              <a:off x="576600" y="3074358"/>
              <a:ext cx="143400" cy="2454350"/>
              <a:chOff x="2436050" y="685625"/>
              <a:chExt cx="143400" cy="2454350"/>
            </a:xfrm>
          </p:grpSpPr>
          <p:grpSp>
            <p:nvGrpSpPr>
              <p:cNvPr id="2985" name="Google Shape;2985;p29"/>
              <p:cNvGrpSpPr/>
              <p:nvPr/>
            </p:nvGrpSpPr>
            <p:grpSpPr>
              <a:xfrm>
                <a:off x="2436050" y="685625"/>
                <a:ext cx="143400" cy="2454350"/>
                <a:chOff x="2436050" y="685625"/>
                <a:chExt cx="143400" cy="2454350"/>
              </a:xfrm>
            </p:grpSpPr>
            <p:sp>
              <p:nvSpPr>
                <p:cNvPr id="2986" name="Google Shape;2986;p29"/>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87" name="Google Shape;2987;p29"/>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88" name="Google Shape;2988;p29"/>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89" name="Google Shape;2989;p29"/>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90" name="Google Shape;2990;p29"/>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91" name="Google Shape;2991;p29"/>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92" name="Google Shape;2992;p29"/>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93" name="Google Shape;2993;p29"/>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94" name="Google Shape;2994;p29"/>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95" name="Google Shape;2995;p29"/>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96" name="Google Shape;2996;p29"/>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97" name="Google Shape;2997;p29"/>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998" name="Google Shape;2998;p29"/>
              <p:cNvGrpSpPr/>
              <p:nvPr/>
            </p:nvGrpSpPr>
            <p:grpSpPr>
              <a:xfrm>
                <a:off x="2436050" y="685625"/>
                <a:ext cx="143400" cy="2454350"/>
                <a:chOff x="2436050" y="685625"/>
                <a:chExt cx="143400" cy="2454350"/>
              </a:xfrm>
            </p:grpSpPr>
            <p:sp>
              <p:nvSpPr>
                <p:cNvPr id="2999" name="Google Shape;2999;p2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0" name="Google Shape;3000;p2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1" name="Google Shape;3001;p2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2" name="Google Shape;3002;p2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3" name="Google Shape;3003;p2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4" name="Google Shape;3004;p2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5" name="Google Shape;3005;p2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6" name="Google Shape;3006;p2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7" name="Google Shape;3007;p2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8" name="Google Shape;3008;p2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9" name="Google Shape;3009;p2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10" name="Google Shape;3010;p2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011" name="Google Shape;3011;p29"/>
            <p:cNvGrpSpPr/>
            <p:nvPr/>
          </p:nvGrpSpPr>
          <p:grpSpPr>
            <a:xfrm>
              <a:off x="8503375" y="-127789"/>
              <a:ext cx="143400" cy="2454350"/>
              <a:chOff x="2030200" y="685625"/>
              <a:chExt cx="143400" cy="2454350"/>
            </a:xfrm>
          </p:grpSpPr>
          <p:grpSp>
            <p:nvGrpSpPr>
              <p:cNvPr id="3012" name="Google Shape;3012;p29"/>
              <p:cNvGrpSpPr/>
              <p:nvPr/>
            </p:nvGrpSpPr>
            <p:grpSpPr>
              <a:xfrm>
                <a:off x="2030200" y="685625"/>
                <a:ext cx="143400" cy="2454350"/>
                <a:chOff x="2436050" y="685625"/>
                <a:chExt cx="143400" cy="2454350"/>
              </a:xfrm>
            </p:grpSpPr>
            <p:sp>
              <p:nvSpPr>
                <p:cNvPr id="3013" name="Google Shape;3013;p29"/>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14" name="Google Shape;3014;p29"/>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15" name="Google Shape;3015;p29"/>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16" name="Google Shape;3016;p29"/>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17" name="Google Shape;3017;p29"/>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18" name="Google Shape;3018;p29"/>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19" name="Google Shape;3019;p29"/>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20" name="Google Shape;3020;p29"/>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21" name="Google Shape;3021;p29"/>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22" name="Google Shape;3022;p29"/>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23" name="Google Shape;3023;p29"/>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24" name="Google Shape;3024;p29"/>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025" name="Google Shape;3025;p29"/>
              <p:cNvGrpSpPr/>
              <p:nvPr/>
            </p:nvGrpSpPr>
            <p:grpSpPr>
              <a:xfrm>
                <a:off x="2030200" y="685625"/>
                <a:ext cx="143400" cy="2454350"/>
                <a:chOff x="2436050" y="685625"/>
                <a:chExt cx="143400" cy="2454350"/>
              </a:xfrm>
            </p:grpSpPr>
            <p:sp>
              <p:nvSpPr>
                <p:cNvPr id="3026" name="Google Shape;3026;p2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27" name="Google Shape;3027;p2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28" name="Google Shape;3028;p2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29" name="Google Shape;3029;p2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0" name="Google Shape;3030;p2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1" name="Google Shape;3031;p2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2" name="Google Shape;3032;p2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3" name="Google Shape;3033;p2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4" name="Google Shape;3034;p2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5" name="Google Shape;3035;p2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6" name="Google Shape;3036;p2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7" name="Google Shape;3037;p2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038" name="Google Shape;3038;p29"/>
            <p:cNvGrpSpPr/>
            <p:nvPr/>
          </p:nvGrpSpPr>
          <p:grpSpPr>
            <a:xfrm>
              <a:off x="8839325" y="2071400"/>
              <a:ext cx="143400" cy="2454350"/>
              <a:chOff x="2436050" y="685625"/>
              <a:chExt cx="143400" cy="2454350"/>
            </a:xfrm>
          </p:grpSpPr>
          <p:grpSp>
            <p:nvGrpSpPr>
              <p:cNvPr id="3039" name="Google Shape;3039;p29"/>
              <p:cNvGrpSpPr/>
              <p:nvPr/>
            </p:nvGrpSpPr>
            <p:grpSpPr>
              <a:xfrm>
                <a:off x="2436050" y="685625"/>
                <a:ext cx="143400" cy="2454350"/>
                <a:chOff x="2436050" y="685625"/>
                <a:chExt cx="143400" cy="2454350"/>
              </a:xfrm>
            </p:grpSpPr>
            <p:sp>
              <p:nvSpPr>
                <p:cNvPr id="3040" name="Google Shape;3040;p29"/>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1" name="Google Shape;3041;p29"/>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2" name="Google Shape;3042;p29"/>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3" name="Google Shape;3043;p29"/>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4" name="Google Shape;3044;p29"/>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5" name="Google Shape;3045;p29"/>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6" name="Google Shape;3046;p29"/>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7" name="Google Shape;3047;p29"/>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8" name="Google Shape;3048;p29"/>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9" name="Google Shape;3049;p29"/>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0" name="Google Shape;3050;p29"/>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1" name="Google Shape;3051;p29"/>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052" name="Google Shape;3052;p29"/>
              <p:cNvGrpSpPr/>
              <p:nvPr/>
            </p:nvGrpSpPr>
            <p:grpSpPr>
              <a:xfrm>
                <a:off x="2436050" y="685625"/>
                <a:ext cx="143400" cy="2454350"/>
                <a:chOff x="2436050" y="685625"/>
                <a:chExt cx="143400" cy="2454350"/>
              </a:xfrm>
            </p:grpSpPr>
            <p:sp>
              <p:nvSpPr>
                <p:cNvPr id="3053" name="Google Shape;3053;p2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4" name="Google Shape;3054;p2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5" name="Google Shape;3055;p2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6" name="Google Shape;3056;p2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7" name="Google Shape;3057;p2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8" name="Google Shape;3058;p2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9" name="Google Shape;3059;p2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60" name="Google Shape;3060;p2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61" name="Google Shape;3061;p2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62" name="Google Shape;3062;p2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63" name="Google Shape;3063;p2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64" name="Google Shape;3064;p2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065" name="Shape 3065"/>
        <p:cNvGrpSpPr/>
        <p:nvPr/>
      </p:nvGrpSpPr>
      <p:grpSpPr>
        <a:xfrm>
          <a:off x="0" y="0"/>
          <a:ext cx="0" cy="0"/>
          <a:chOff x="0" y="0"/>
          <a:chExt cx="0" cy="0"/>
        </a:xfrm>
      </p:grpSpPr>
      <p:grpSp>
        <p:nvGrpSpPr>
          <p:cNvPr id="3066" name="Google Shape;3066;p30"/>
          <p:cNvGrpSpPr/>
          <p:nvPr/>
        </p:nvGrpSpPr>
        <p:grpSpPr>
          <a:xfrm>
            <a:off x="177725" y="-1044592"/>
            <a:ext cx="8709000" cy="5947392"/>
            <a:chOff x="177725" y="-1044592"/>
            <a:chExt cx="8709000" cy="5947392"/>
          </a:xfrm>
        </p:grpSpPr>
        <p:grpSp>
          <p:nvGrpSpPr>
            <p:cNvPr id="3067" name="Google Shape;3067;p30"/>
            <p:cNvGrpSpPr/>
            <p:nvPr/>
          </p:nvGrpSpPr>
          <p:grpSpPr>
            <a:xfrm>
              <a:off x="8743325" y="-363653"/>
              <a:ext cx="143400" cy="2454350"/>
              <a:chOff x="2436050" y="685625"/>
              <a:chExt cx="143400" cy="2454350"/>
            </a:xfrm>
          </p:grpSpPr>
          <p:grpSp>
            <p:nvGrpSpPr>
              <p:cNvPr id="3068" name="Google Shape;3068;p30"/>
              <p:cNvGrpSpPr/>
              <p:nvPr/>
            </p:nvGrpSpPr>
            <p:grpSpPr>
              <a:xfrm>
                <a:off x="2436050" y="685625"/>
                <a:ext cx="143400" cy="2454350"/>
                <a:chOff x="2436050" y="685625"/>
                <a:chExt cx="143400" cy="2454350"/>
              </a:xfrm>
            </p:grpSpPr>
            <p:sp>
              <p:nvSpPr>
                <p:cNvPr id="3069" name="Google Shape;3069;p30"/>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0" name="Google Shape;3070;p30"/>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1" name="Google Shape;3071;p30"/>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2" name="Google Shape;3072;p30"/>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3" name="Google Shape;3073;p30"/>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4" name="Google Shape;3074;p30"/>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5" name="Google Shape;3075;p30"/>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6" name="Google Shape;3076;p30"/>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7" name="Google Shape;3077;p30"/>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8" name="Google Shape;3078;p30"/>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9" name="Google Shape;3079;p30"/>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0" name="Google Shape;3080;p30"/>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081" name="Google Shape;3081;p30"/>
              <p:cNvGrpSpPr/>
              <p:nvPr/>
            </p:nvGrpSpPr>
            <p:grpSpPr>
              <a:xfrm>
                <a:off x="2436050" y="685625"/>
                <a:ext cx="143400" cy="2454350"/>
                <a:chOff x="2436050" y="685625"/>
                <a:chExt cx="143400" cy="2454350"/>
              </a:xfrm>
            </p:grpSpPr>
            <p:sp>
              <p:nvSpPr>
                <p:cNvPr id="3082" name="Google Shape;3082;p3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3" name="Google Shape;3083;p30"/>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4" name="Google Shape;3084;p30"/>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5" name="Google Shape;3085;p3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6" name="Google Shape;3086;p30"/>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7" name="Google Shape;3087;p3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8" name="Google Shape;3088;p30"/>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9" name="Google Shape;3089;p30"/>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90" name="Google Shape;3090;p3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91" name="Google Shape;3091;p30"/>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92" name="Google Shape;3092;p30"/>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93" name="Google Shape;3093;p3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094" name="Google Shape;3094;p30"/>
            <p:cNvGrpSpPr/>
            <p:nvPr/>
          </p:nvGrpSpPr>
          <p:grpSpPr>
            <a:xfrm>
              <a:off x="177725" y="-345150"/>
              <a:ext cx="143400" cy="2454350"/>
              <a:chOff x="2030200" y="685625"/>
              <a:chExt cx="143400" cy="2454350"/>
            </a:xfrm>
          </p:grpSpPr>
          <p:grpSp>
            <p:nvGrpSpPr>
              <p:cNvPr id="3095" name="Google Shape;3095;p30"/>
              <p:cNvGrpSpPr/>
              <p:nvPr/>
            </p:nvGrpSpPr>
            <p:grpSpPr>
              <a:xfrm>
                <a:off x="2030200" y="685625"/>
                <a:ext cx="143400" cy="2454350"/>
                <a:chOff x="2436050" y="685625"/>
                <a:chExt cx="143400" cy="2454350"/>
              </a:xfrm>
            </p:grpSpPr>
            <p:sp>
              <p:nvSpPr>
                <p:cNvPr id="3096" name="Google Shape;3096;p30"/>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97" name="Google Shape;3097;p30"/>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98" name="Google Shape;3098;p30"/>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99" name="Google Shape;3099;p30"/>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00" name="Google Shape;3100;p30"/>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01" name="Google Shape;3101;p30"/>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02" name="Google Shape;3102;p30"/>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03" name="Google Shape;3103;p30"/>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04" name="Google Shape;3104;p30"/>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05" name="Google Shape;3105;p30"/>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06" name="Google Shape;3106;p30"/>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07" name="Google Shape;3107;p30"/>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108" name="Google Shape;3108;p30"/>
              <p:cNvGrpSpPr/>
              <p:nvPr/>
            </p:nvGrpSpPr>
            <p:grpSpPr>
              <a:xfrm>
                <a:off x="2030200" y="685625"/>
                <a:ext cx="143400" cy="2454350"/>
                <a:chOff x="2436050" y="685625"/>
                <a:chExt cx="143400" cy="2454350"/>
              </a:xfrm>
            </p:grpSpPr>
            <p:sp>
              <p:nvSpPr>
                <p:cNvPr id="3109" name="Google Shape;3109;p3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0" name="Google Shape;3110;p30"/>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1" name="Google Shape;3111;p30"/>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2" name="Google Shape;3112;p3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3" name="Google Shape;3113;p30"/>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4" name="Google Shape;3114;p3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5" name="Google Shape;3115;p30"/>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6" name="Google Shape;3116;p30"/>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7" name="Google Shape;3117;p3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8" name="Google Shape;3118;p30"/>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9" name="Google Shape;3119;p30"/>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20" name="Google Shape;3120;p3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121" name="Google Shape;3121;p30"/>
            <p:cNvGrpSpPr/>
            <p:nvPr/>
          </p:nvGrpSpPr>
          <p:grpSpPr>
            <a:xfrm>
              <a:off x="8430900" y="2149651"/>
              <a:ext cx="143400" cy="2454350"/>
              <a:chOff x="2436050" y="685625"/>
              <a:chExt cx="143400" cy="2454350"/>
            </a:xfrm>
          </p:grpSpPr>
          <p:grpSp>
            <p:nvGrpSpPr>
              <p:cNvPr id="3122" name="Google Shape;3122;p30"/>
              <p:cNvGrpSpPr/>
              <p:nvPr/>
            </p:nvGrpSpPr>
            <p:grpSpPr>
              <a:xfrm>
                <a:off x="2436050" y="685625"/>
                <a:ext cx="143400" cy="2454350"/>
                <a:chOff x="2436050" y="685625"/>
                <a:chExt cx="143400" cy="2454350"/>
              </a:xfrm>
            </p:grpSpPr>
            <p:sp>
              <p:nvSpPr>
                <p:cNvPr id="3123" name="Google Shape;3123;p30"/>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24" name="Google Shape;3124;p30"/>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25" name="Google Shape;3125;p30"/>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26" name="Google Shape;3126;p30"/>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27" name="Google Shape;3127;p30"/>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28" name="Google Shape;3128;p30"/>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29" name="Google Shape;3129;p30"/>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30" name="Google Shape;3130;p30"/>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31" name="Google Shape;3131;p30"/>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32" name="Google Shape;3132;p30"/>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33" name="Google Shape;3133;p30"/>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34" name="Google Shape;3134;p30"/>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135" name="Google Shape;3135;p30"/>
              <p:cNvGrpSpPr/>
              <p:nvPr/>
            </p:nvGrpSpPr>
            <p:grpSpPr>
              <a:xfrm>
                <a:off x="2436050" y="685625"/>
                <a:ext cx="143400" cy="2454350"/>
                <a:chOff x="2436050" y="685625"/>
                <a:chExt cx="143400" cy="2454350"/>
              </a:xfrm>
            </p:grpSpPr>
            <p:sp>
              <p:nvSpPr>
                <p:cNvPr id="3136" name="Google Shape;3136;p3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37" name="Google Shape;3137;p30"/>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38" name="Google Shape;3138;p30"/>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39" name="Google Shape;3139;p3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40" name="Google Shape;3140;p30"/>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41" name="Google Shape;3141;p3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42" name="Google Shape;3142;p30"/>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43" name="Google Shape;3143;p30"/>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44" name="Google Shape;3144;p3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45" name="Google Shape;3145;p30"/>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46" name="Google Shape;3146;p30"/>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47" name="Google Shape;3147;p3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148" name="Google Shape;3148;p30"/>
            <p:cNvGrpSpPr/>
            <p:nvPr/>
          </p:nvGrpSpPr>
          <p:grpSpPr>
            <a:xfrm>
              <a:off x="569825" y="-1044592"/>
              <a:ext cx="143400" cy="2454350"/>
              <a:chOff x="2436050" y="685625"/>
              <a:chExt cx="143400" cy="2454350"/>
            </a:xfrm>
          </p:grpSpPr>
          <p:grpSp>
            <p:nvGrpSpPr>
              <p:cNvPr id="3149" name="Google Shape;3149;p30"/>
              <p:cNvGrpSpPr/>
              <p:nvPr/>
            </p:nvGrpSpPr>
            <p:grpSpPr>
              <a:xfrm>
                <a:off x="2436050" y="685625"/>
                <a:ext cx="143400" cy="2454350"/>
                <a:chOff x="2436050" y="685625"/>
                <a:chExt cx="143400" cy="2454350"/>
              </a:xfrm>
            </p:grpSpPr>
            <p:sp>
              <p:nvSpPr>
                <p:cNvPr id="3150" name="Google Shape;3150;p30"/>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1" name="Google Shape;3151;p30"/>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2" name="Google Shape;3152;p30"/>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3" name="Google Shape;3153;p30"/>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4" name="Google Shape;3154;p30"/>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5" name="Google Shape;3155;p30"/>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6" name="Google Shape;3156;p30"/>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7" name="Google Shape;3157;p30"/>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8" name="Google Shape;3158;p30"/>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9" name="Google Shape;3159;p30"/>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60" name="Google Shape;3160;p30"/>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61" name="Google Shape;3161;p30"/>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162" name="Google Shape;3162;p30"/>
              <p:cNvGrpSpPr/>
              <p:nvPr/>
            </p:nvGrpSpPr>
            <p:grpSpPr>
              <a:xfrm>
                <a:off x="2436050" y="685625"/>
                <a:ext cx="143400" cy="2454350"/>
                <a:chOff x="2436050" y="685625"/>
                <a:chExt cx="143400" cy="2454350"/>
              </a:xfrm>
            </p:grpSpPr>
            <p:sp>
              <p:nvSpPr>
                <p:cNvPr id="3163" name="Google Shape;3163;p3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64" name="Google Shape;3164;p30"/>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65" name="Google Shape;3165;p30"/>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66" name="Google Shape;3166;p3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67" name="Google Shape;3167;p30"/>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68" name="Google Shape;3168;p3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69" name="Google Shape;3169;p30"/>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70" name="Google Shape;3170;p30"/>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71" name="Google Shape;3171;p3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72" name="Google Shape;3172;p30"/>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73" name="Google Shape;3173;p30"/>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74" name="Google Shape;3174;p3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175" name="Google Shape;3175;p30"/>
            <p:cNvGrpSpPr/>
            <p:nvPr/>
          </p:nvGrpSpPr>
          <p:grpSpPr>
            <a:xfrm>
              <a:off x="321125" y="2448450"/>
              <a:ext cx="143400" cy="2454350"/>
              <a:chOff x="2030200" y="685625"/>
              <a:chExt cx="143400" cy="2454350"/>
            </a:xfrm>
          </p:grpSpPr>
          <p:grpSp>
            <p:nvGrpSpPr>
              <p:cNvPr id="3176" name="Google Shape;3176;p30"/>
              <p:cNvGrpSpPr/>
              <p:nvPr/>
            </p:nvGrpSpPr>
            <p:grpSpPr>
              <a:xfrm>
                <a:off x="2030200" y="685625"/>
                <a:ext cx="143400" cy="2454350"/>
                <a:chOff x="2436050" y="685625"/>
                <a:chExt cx="143400" cy="2454350"/>
              </a:xfrm>
            </p:grpSpPr>
            <p:sp>
              <p:nvSpPr>
                <p:cNvPr id="3177" name="Google Shape;3177;p30"/>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78" name="Google Shape;3178;p30"/>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79" name="Google Shape;3179;p30"/>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0" name="Google Shape;3180;p30"/>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1" name="Google Shape;3181;p30"/>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2" name="Google Shape;3182;p30"/>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3" name="Google Shape;3183;p30"/>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4" name="Google Shape;3184;p30"/>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5" name="Google Shape;3185;p30"/>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6" name="Google Shape;3186;p30"/>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7" name="Google Shape;3187;p30"/>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8" name="Google Shape;3188;p30"/>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189" name="Google Shape;3189;p30"/>
              <p:cNvGrpSpPr/>
              <p:nvPr/>
            </p:nvGrpSpPr>
            <p:grpSpPr>
              <a:xfrm>
                <a:off x="2030200" y="685625"/>
                <a:ext cx="143400" cy="2454350"/>
                <a:chOff x="2436050" y="685625"/>
                <a:chExt cx="143400" cy="2454350"/>
              </a:xfrm>
            </p:grpSpPr>
            <p:sp>
              <p:nvSpPr>
                <p:cNvPr id="3190" name="Google Shape;3190;p3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91" name="Google Shape;3191;p30"/>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92" name="Google Shape;3192;p30"/>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93" name="Google Shape;3193;p3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94" name="Google Shape;3194;p30"/>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95" name="Google Shape;3195;p3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96" name="Google Shape;3196;p30"/>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97" name="Google Shape;3197;p30"/>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98" name="Google Shape;3198;p3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99" name="Google Shape;3199;p30"/>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00" name="Google Shape;3200;p30"/>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01" name="Google Shape;3201;p3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5" name="Shape 205"/>
        <p:cNvGrpSpPr/>
        <p:nvPr/>
      </p:nvGrpSpPr>
      <p:grpSpPr>
        <a:xfrm>
          <a:off x="0" y="0"/>
          <a:ext cx="0" cy="0"/>
          <a:chOff x="0" y="0"/>
          <a:chExt cx="0" cy="0"/>
        </a:xfrm>
      </p:grpSpPr>
      <p:sp>
        <p:nvSpPr>
          <p:cNvPr id="206" name="Google Shape;206;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7" name="Google Shape;207;p4"/>
          <p:cNvSpPr txBox="1"/>
          <p:nvPr>
            <p:ph idx="1" type="body"/>
          </p:nvPr>
        </p:nvSpPr>
        <p:spPr>
          <a:xfrm>
            <a:off x="720000" y="1215751"/>
            <a:ext cx="7704000" cy="39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208" name="Google Shape;208;p4"/>
          <p:cNvGrpSpPr/>
          <p:nvPr/>
        </p:nvGrpSpPr>
        <p:grpSpPr>
          <a:xfrm>
            <a:off x="192925" y="-1616174"/>
            <a:ext cx="8693800" cy="6199274"/>
            <a:chOff x="192925" y="-1616174"/>
            <a:chExt cx="8693800" cy="6199274"/>
          </a:xfrm>
        </p:grpSpPr>
        <p:grpSp>
          <p:nvGrpSpPr>
            <p:cNvPr id="209" name="Google Shape;209;p4"/>
            <p:cNvGrpSpPr/>
            <p:nvPr/>
          </p:nvGrpSpPr>
          <p:grpSpPr>
            <a:xfrm>
              <a:off x="8743325" y="-363653"/>
              <a:ext cx="143400" cy="2454350"/>
              <a:chOff x="2436050" y="685625"/>
              <a:chExt cx="143400" cy="2454350"/>
            </a:xfrm>
          </p:grpSpPr>
          <p:grpSp>
            <p:nvGrpSpPr>
              <p:cNvPr id="210" name="Google Shape;210;p4"/>
              <p:cNvGrpSpPr/>
              <p:nvPr/>
            </p:nvGrpSpPr>
            <p:grpSpPr>
              <a:xfrm>
                <a:off x="2436050" y="685625"/>
                <a:ext cx="143400" cy="2454350"/>
                <a:chOff x="2436050" y="685625"/>
                <a:chExt cx="143400" cy="2454350"/>
              </a:xfrm>
            </p:grpSpPr>
            <p:sp>
              <p:nvSpPr>
                <p:cNvPr id="211" name="Google Shape;211;p4"/>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 name="Google Shape;212;p4"/>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3" name="Google Shape;213;p4"/>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 name="Google Shape;214;p4"/>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 name="Google Shape;215;p4"/>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6" name="Google Shape;216;p4"/>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 name="Google Shape;217;p4"/>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8" name="Google Shape;218;p4"/>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9" name="Google Shape;219;p4"/>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0" name="Google Shape;220;p4"/>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 name="Google Shape;221;p4"/>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2" name="Google Shape;222;p4"/>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23" name="Google Shape;223;p4"/>
              <p:cNvGrpSpPr/>
              <p:nvPr/>
            </p:nvGrpSpPr>
            <p:grpSpPr>
              <a:xfrm>
                <a:off x="2436050" y="685625"/>
                <a:ext cx="143400" cy="2454350"/>
                <a:chOff x="2436050" y="685625"/>
                <a:chExt cx="143400" cy="2454350"/>
              </a:xfrm>
            </p:grpSpPr>
            <p:sp>
              <p:nvSpPr>
                <p:cNvPr id="224" name="Google Shape;224;p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 name="Google Shape;225;p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6" name="Google Shape;226;p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7" name="Google Shape;227;p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 name="Google Shape;228;p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 name="Google Shape;229;p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0" name="Google Shape;230;p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1" name="Google Shape;231;p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2" name="Google Shape;232;p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 name="Google Shape;233;p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 name="Google Shape;234;p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5" name="Google Shape;235;p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36" name="Google Shape;236;p4"/>
            <p:cNvGrpSpPr/>
            <p:nvPr/>
          </p:nvGrpSpPr>
          <p:grpSpPr>
            <a:xfrm>
              <a:off x="192925" y="2128750"/>
              <a:ext cx="143400" cy="2454350"/>
              <a:chOff x="2030200" y="685625"/>
              <a:chExt cx="143400" cy="2454350"/>
            </a:xfrm>
          </p:grpSpPr>
          <p:grpSp>
            <p:nvGrpSpPr>
              <p:cNvPr id="237" name="Google Shape;237;p4"/>
              <p:cNvGrpSpPr/>
              <p:nvPr/>
            </p:nvGrpSpPr>
            <p:grpSpPr>
              <a:xfrm>
                <a:off x="2030200" y="685625"/>
                <a:ext cx="143400" cy="2454350"/>
                <a:chOff x="2436050" y="685625"/>
                <a:chExt cx="143400" cy="2454350"/>
              </a:xfrm>
            </p:grpSpPr>
            <p:sp>
              <p:nvSpPr>
                <p:cNvPr id="238" name="Google Shape;238;p4"/>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9" name="Google Shape;239;p4"/>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0" name="Google Shape;240;p4"/>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 name="Google Shape;241;p4"/>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2" name="Google Shape;242;p4"/>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3" name="Google Shape;243;p4"/>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4" name="Google Shape;244;p4"/>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 name="Google Shape;245;p4"/>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 name="Google Shape;246;p4"/>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7" name="Google Shape;247;p4"/>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8" name="Google Shape;248;p4"/>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9" name="Google Shape;249;p4"/>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50" name="Google Shape;250;p4"/>
              <p:cNvGrpSpPr/>
              <p:nvPr/>
            </p:nvGrpSpPr>
            <p:grpSpPr>
              <a:xfrm>
                <a:off x="2030200" y="685625"/>
                <a:ext cx="143400" cy="2454350"/>
                <a:chOff x="2436050" y="685625"/>
                <a:chExt cx="143400" cy="2454350"/>
              </a:xfrm>
            </p:grpSpPr>
            <p:sp>
              <p:nvSpPr>
                <p:cNvPr id="251" name="Google Shape;251;p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2" name="Google Shape;252;p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3" name="Google Shape;253;p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 name="Google Shape;254;p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5" name="Google Shape;255;p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6" name="Google Shape;256;p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 name="Google Shape;257;p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 name="Google Shape;258;p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9" name="Google Shape;259;p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0" name="Google Shape;260;p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1" name="Google Shape;261;p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 name="Google Shape;262;p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63" name="Google Shape;263;p4"/>
            <p:cNvGrpSpPr/>
            <p:nvPr/>
          </p:nvGrpSpPr>
          <p:grpSpPr>
            <a:xfrm>
              <a:off x="569825" y="-1616174"/>
              <a:ext cx="143400" cy="2454350"/>
              <a:chOff x="2436050" y="685625"/>
              <a:chExt cx="143400" cy="2454350"/>
            </a:xfrm>
          </p:grpSpPr>
          <p:grpSp>
            <p:nvGrpSpPr>
              <p:cNvPr id="264" name="Google Shape;264;p4"/>
              <p:cNvGrpSpPr/>
              <p:nvPr/>
            </p:nvGrpSpPr>
            <p:grpSpPr>
              <a:xfrm>
                <a:off x="2436050" y="685625"/>
                <a:ext cx="143400" cy="2454350"/>
                <a:chOff x="2436050" y="685625"/>
                <a:chExt cx="143400" cy="2454350"/>
              </a:xfrm>
            </p:grpSpPr>
            <p:sp>
              <p:nvSpPr>
                <p:cNvPr id="265" name="Google Shape;265;p4"/>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6" name="Google Shape;266;p4"/>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7" name="Google Shape;267;p4"/>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8" name="Google Shape;268;p4"/>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 name="Google Shape;269;p4"/>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0" name="Google Shape;270;p4"/>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1" name="Google Shape;271;p4"/>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2" name="Google Shape;272;p4"/>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 name="Google Shape;273;p4"/>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4" name="Google Shape;274;p4"/>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5" name="Google Shape;275;p4"/>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6" name="Google Shape;276;p4"/>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77" name="Google Shape;277;p4"/>
              <p:cNvGrpSpPr/>
              <p:nvPr/>
            </p:nvGrpSpPr>
            <p:grpSpPr>
              <a:xfrm>
                <a:off x="2436050" y="685625"/>
                <a:ext cx="143400" cy="2454350"/>
                <a:chOff x="2436050" y="685625"/>
                <a:chExt cx="143400" cy="2454350"/>
              </a:xfrm>
            </p:grpSpPr>
            <p:sp>
              <p:nvSpPr>
                <p:cNvPr id="278" name="Google Shape;278;p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 name="Google Shape;279;p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0" name="Google Shape;280;p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1" name="Google Shape;281;p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 name="Google Shape;282;p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3" name="Google Shape;283;p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4" name="Google Shape;284;p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5" name="Google Shape;285;p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 name="Google Shape;286;p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7" name="Google Shape;287;p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8" name="Google Shape;288;p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 name="Google Shape;289;p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0" name="Shape 290"/>
        <p:cNvGrpSpPr/>
        <p:nvPr/>
      </p:nvGrpSpPr>
      <p:grpSpPr>
        <a:xfrm>
          <a:off x="0" y="0"/>
          <a:ext cx="0" cy="0"/>
          <a:chOff x="0" y="0"/>
          <a:chExt cx="0" cy="0"/>
        </a:xfrm>
      </p:grpSpPr>
      <p:grpSp>
        <p:nvGrpSpPr>
          <p:cNvPr id="291" name="Google Shape;291;p5"/>
          <p:cNvGrpSpPr/>
          <p:nvPr/>
        </p:nvGrpSpPr>
        <p:grpSpPr>
          <a:xfrm>
            <a:off x="177725" y="-363653"/>
            <a:ext cx="8805040" cy="4729311"/>
            <a:chOff x="177725" y="-363653"/>
            <a:chExt cx="8805040" cy="4729311"/>
          </a:xfrm>
        </p:grpSpPr>
        <p:grpSp>
          <p:nvGrpSpPr>
            <p:cNvPr id="292" name="Google Shape;292;p5"/>
            <p:cNvGrpSpPr/>
            <p:nvPr/>
          </p:nvGrpSpPr>
          <p:grpSpPr>
            <a:xfrm>
              <a:off x="8839365" y="-363653"/>
              <a:ext cx="143400" cy="2454350"/>
              <a:chOff x="2436050" y="685625"/>
              <a:chExt cx="143400" cy="2454350"/>
            </a:xfrm>
          </p:grpSpPr>
          <p:grpSp>
            <p:nvGrpSpPr>
              <p:cNvPr id="293" name="Google Shape;293;p5"/>
              <p:cNvGrpSpPr/>
              <p:nvPr/>
            </p:nvGrpSpPr>
            <p:grpSpPr>
              <a:xfrm>
                <a:off x="2436050" y="685625"/>
                <a:ext cx="143400" cy="2454350"/>
                <a:chOff x="2436050" y="685625"/>
                <a:chExt cx="143400" cy="2454350"/>
              </a:xfrm>
            </p:grpSpPr>
            <p:sp>
              <p:nvSpPr>
                <p:cNvPr id="294" name="Google Shape;294;p5"/>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5" name="Google Shape;295;p5"/>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 name="Google Shape;296;p5"/>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7" name="Google Shape;297;p5"/>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8" name="Google Shape;298;p5"/>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9" name="Google Shape;299;p5"/>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 name="Google Shape;300;p5"/>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1" name="Google Shape;301;p5"/>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2" name="Google Shape;302;p5"/>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 name="Google Shape;303;p5"/>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 name="Google Shape;304;p5"/>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 name="Google Shape;305;p5"/>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06" name="Google Shape;306;p5"/>
              <p:cNvGrpSpPr/>
              <p:nvPr/>
            </p:nvGrpSpPr>
            <p:grpSpPr>
              <a:xfrm>
                <a:off x="2436050" y="685625"/>
                <a:ext cx="143400" cy="2454350"/>
                <a:chOff x="2436050" y="685625"/>
                <a:chExt cx="143400" cy="2454350"/>
              </a:xfrm>
            </p:grpSpPr>
            <p:sp>
              <p:nvSpPr>
                <p:cNvPr id="307" name="Google Shape;307;p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 name="Google Shape;308;p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9" name="Google Shape;309;p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0" name="Google Shape;310;p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 name="Google Shape;311;p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2" name="Google Shape;312;p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3" name="Google Shape;313;p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4" name="Google Shape;314;p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 name="Google Shape;315;p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6" name="Google Shape;316;p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7" name="Google Shape;317;p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 name="Google Shape;318;p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19" name="Google Shape;319;p5"/>
            <p:cNvGrpSpPr/>
            <p:nvPr/>
          </p:nvGrpSpPr>
          <p:grpSpPr>
            <a:xfrm>
              <a:off x="177725" y="-345150"/>
              <a:ext cx="143400" cy="2454350"/>
              <a:chOff x="2030200" y="685625"/>
              <a:chExt cx="143400" cy="2454350"/>
            </a:xfrm>
          </p:grpSpPr>
          <p:grpSp>
            <p:nvGrpSpPr>
              <p:cNvPr id="320" name="Google Shape;320;p5"/>
              <p:cNvGrpSpPr/>
              <p:nvPr/>
            </p:nvGrpSpPr>
            <p:grpSpPr>
              <a:xfrm>
                <a:off x="2030200" y="685625"/>
                <a:ext cx="143400" cy="2454350"/>
                <a:chOff x="2436050" y="685625"/>
                <a:chExt cx="143400" cy="2454350"/>
              </a:xfrm>
            </p:grpSpPr>
            <p:sp>
              <p:nvSpPr>
                <p:cNvPr id="321" name="Google Shape;321;p5"/>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2" name="Google Shape;322;p5"/>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3" name="Google Shape;323;p5"/>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4" name="Google Shape;324;p5"/>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5" name="Google Shape;325;p5"/>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6" name="Google Shape;326;p5"/>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7" name="Google Shape;327;p5"/>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8" name="Google Shape;328;p5"/>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9" name="Google Shape;329;p5"/>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0" name="Google Shape;330;p5"/>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1" name="Google Shape;331;p5"/>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2" name="Google Shape;332;p5"/>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33" name="Google Shape;333;p5"/>
              <p:cNvGrpSpPr/>
              <p:nvPr/>
            </p:nvGrpSpPr>
            <p:grpSpPr>
              <a:xfrm>
                <a:off x="2030200" y="685625"/>
                <a:ext cx="143400" cy="2454350"/>
                <a:chOff x="2436050" y="685625"/>
                <a:chExt cx="143400" cy="2454350"/>
              </a:xfrm>
            </p:grpSpPr>
            <p:sp>
              <p:nvSpPr>
                <p:cNvPr id="334" name="Google Shape;334;p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5" name="Google Shape;335;p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6" name="Google Shape;336;p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7" name="Google Shape;337;p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8" name="Google Shape;338;p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9" name="Google Shape;339;p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0" name="Google Shape;340;p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1" name="Google Shape;341;p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2" name="Google Shape;342;p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3" name="Google Shape;343;p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4" name="Google Shape;344;p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5" name="Google Shape;345;p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46" name="Google Shape;346;p5"/>
            <p:cNvGrpSpPr/>
            <p:nvPr/>
          </p:nvGrpSpPr>
          <p:grpSpPr>
            <a:xfrm>
              <a:off x="8430900" y="1235251"/>
              <a:ext cx="143400" cy="2454350"/>
              <a:chOff x="2436050" y="685625"/>
              <a:chExt cx="143400" cy="2454350"/>
            </a:xfrm>
          </p:grpSpPr>
          <p:grpSp>
            <p:nvGrpSpPr>
              <p:cNvPr id="347" name="Google Shape;347;p5"/>
              <p:cNvGrpSpPr/>
              <p:nvPr/>
            </p:nvGrpSpPr>
            <p:grpSpPr>
              <a:xfrm>
                <a:off x="2436050" y="685625"/>
                <a:ext cx="143400" cy="2454350"/>
                <a:chOff x="2436050" y="685625"/>
                <a:chExt cx="143400" cy="2454350"/>
              </a:xfrm>
            </p:grpSpPr>
            <p:sp>
              <p:nvSpPr>
                <p:cNvPr id="348" name="Google Shape;348;p5"/>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9" name="Google Shape;349;p5"/>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0" name="Google Shape;350;p5"/>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1" name="Google Shape;351;p5"/>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2" name="Google Shape;352;p5"/>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3" name="Google Shape;353;p5"/>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4" name="Google Shape;354;p5"/>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5" name="Google Shape;355;p5"/>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6" name="Google Shape;356;p5"/>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7" name="Google Shape;357;p5"/>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8" name="Google Shape;358;p5"/>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9" name="Google Shape;359;p5"/>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60" name="Google Shape;360;p5"/>
              <p:cNvGrpSpPr/>
              <p:nvPr/>
            </p:nvGrpSpPr>
            <p:grpSpPr>
              <a:xfrm>
                <a:off x="2436050" y="685625"/>
                <a:ext cx="143400" cy="2454350"/>
                <a:chOff x="2436050" y="685625"/>
                <a:chExt cx="143400" cy="2454350"/>
              </a:xfrm>
            </p:grpSpPr>
            <p:sp>
              <p:nvSpPr>
                <p:cNvPr id="361" name="Google Shape;361;p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2" name="Google Shape;362;p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3" name="Google Shape;363;p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4" name="Google Shape;364;p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5" name="Google Shape;365;p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6" name="Google Shape;366;p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7" name="Google Shape;367;p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8" name="Google Shape;368;p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9" name="Google Shape;369;p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0" name="Google Shape;370;p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1" name="Google Shape;371;p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2" name="Google Shape;372;p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73" name="Google Shape;373;p5"/>
            <p:cNvGrpSpPr/>
            <p:nvPr/>
          </p:nvGrpSpPr>
          <p:grpSpPr>
            <a:xfrm>
              <a:off x="641525" y="1911308"/>
              <a:ext cx="143400" cy="2454350"/>
              <a:chOff x="2436050" y="685625"/>
              <a:chExt cx="143400" cy="2454350"/>
            </a:xfrm>
          </p:grpSpPr>
          <p:grpSp>
            <p:nvGrpSpPr>
              <p:cNvPr id="374" name="Google Shape;374;p5"/>
              <p:cNvGrpSpPr/>
              <p:nvPr/>
            </p:nvGrpSpPr>
            <p:grpSpPr>
              <a:xfrm>
                <a:off x="2436050" y="685625"/>
                <a:ext cx="143400" cy="2454350"/>
                <a:chOff x="2436050" y="685625"/>
                <a:chExt cx="143400" cy="2454350"/>
              </a:xfrm>
            </p:grpSpPr>
            <p:sp>
              <p:nvSpPr>
                <p:cNvPr id="375" name="Google Shape;375;p5"/>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6" name="Google Shape;376;p5"/>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7" name="Google Shape;377;p5"/>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8" name="Google Shape;378;p5"/>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9" name="Google Shape;379;p5"/>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0" name="Google Shape;380;p5"/>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1" name="Google Shape;381;p5"/>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2" name="Google Shape;382;p5"/>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3" name="Google Shape;383;p5"/>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4" name="Google Shape;384;p5"/>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5" name="Google Shape;385;p5"/>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6" name="Google Shape;386;p5"/>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87" name="Google Shape;387;p5"/>
              <p:cNvGrpSpPr/>
              <p:nvPr/>
            </p:nvGrpSpPr>
            <p:grpSpPr>
              <a:xfrm>
                <a:off x="2436050" y="685625"/>
                <a:ext cx="143400" cy="2454350"/>
                <a:chOff x="2436050" y="685625"/>
                <a:chExt cx="143400" cy="2454350"/>
              </a:xfrm>
            </p:grpSpPr>
            <p:sp>
              <p:nvSpPr>
                <p:cNvPr id="388" name="Google Shape;388;p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9" name="Google Shape;389;p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0" name="Google Shape;390;p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1" name="Google Shape;391;p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2" name="Google Shape;392;p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3" name="Google Shape;393;p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4" name="Google Shape;394;p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5" name="Google Shape;395;p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6" name="Google Shape;396;p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7" name="Google Shape;397;p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8" name="Google Shape;398;p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9" name="Google Shape;399;p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
        <p:nvSpPr>
          <p:cNvPr id="400" name="Google Shape;400;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1" name="Google Shape;401;p5"/>
          <p:cNvSpPr txBox="1"/>
          <p:nvPr>
            <p:ph idx="1" type="subTitle"/>
          </p:nvPr>
        </p:nvSpPr>
        <p:spPr>
          <a:xfrm>
            <a:off x="5055284" y="35428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2" name="Google Shape;402;p5"/>
          <p:cNvSpPr txBox="1"/>
          <p:nvPr>
            <p:ph idx="2" type="subTitle"/>
          </p:nvPr>
        </p:nvSpPr>
        <p:spPr>
          <a:xfrm>
            <a:off x="1583300" y="35428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3" name="Google Shape;403;p5"/>
          <p:cNvSpPr txBox="1"/>
          <p:nvPr>
            <p:ph idx="3" type="subTitle"/>
          </p:nvPr>
        </p:nvSpPr>
        <p:spPr>
          <a:xfrm>
            <a:off x="50552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404" name="Google Shape;404;p5"/>
          <p:cNvSpPr txBox="1"/>
          <p:nvPr>
            <p:ph idx="4" type="subTitle"/>
          </p:nvPr>
        </p:nvSpPr>
        <p:spPr>
          <a:xfrm>
            <a:off x="15830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5" name="Shape 405"/>
        <p:cNvGrpSpPr/>
        <p:nvPr/>
      </p:nvGrpSpPr>
      <p:grpSpPr>
        <a:xfrm>
          <a:off x="0" y="0"/>
          <a:ext cx="0" cy="0"/>
          <a:chOff x="0" y="0"/>
          <a:chExt cx="0" cy="0"/>
        </a:xfrm>
      </p:grpSpPr>
      <p:sp>
        <p:nvSpPr>
          <p:cNvPr id="406" name="Google Shape;406;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07" name="Google Shape;407;p6"/>
          <p:cNvGrpSpPr/>
          <p:nvPr/>
        </p:nvGrpSpPr>
        <p:grpSpPr>
          <a:xfrm>
            <a:off x="192925" y="-363653"/>
            <a:ext cx="8693800" cy="5682453"/>
            <a:chOff x="192925" y="-363653"/>
            <a:chExt cx="8693800" cy="5682453"/>
          </a:xfrm>
        </p:grpSpPr>
        <p:grpSp>
          <p:nvGrpSpPr>
            <p:cNvPr id="408" name="Google Shape;408;p6"/>
            <p:cNvGrpSpPr/>
            <p:nvPr/>
          </p:nvGrpSpPr>
          <p:grpSpPr>
            <a:xfrm>
              <a:off x="8743325" y="-363653"/>
              <a:ext cx="143400" cy="2454350"/>
              <a:chOff x="2436050" y="685625"/>
              <a:chExt cx="143400" cy="2454350"/>
            </a:xfrm>
          </p:grpSpPr>
          <p:grpSp>
            <p:nvGrpSpPr>
              <p:cNvPr id="409" name="Google Shape;409;p6"/>
              <p:cNvGrpSpPr/>
              <p:nvPr/>
            </p:nvGrpSpPr>
            <p:grpSpPr>
              <a:xfrm>
                <a:off x="2436050" y="685625"/>
                <a:ext cx="143400" cy="2454350"/>
                <a:chOff x="2436050" y="685625"/>
                <a:chExt cx="143400" cy="2454350"/>
              </a:xfrm>
            </p:grpSpPr>
            <p:sp>
              <p:nvSpPr>
                <p:cNvPr id="410" name="Google Shape;410;p6"/>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1" name="Google Shape;411;p6"/>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2" name="Google Shape;412;p6"/>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3" name="Google Shape;413;p6"/>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4" name="Google Shape;414;p6"/>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5" name="Google Shape;415;p6"/>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6" name="Google Shape;416;p6"/>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7" name="Google Shape;417;p6"/>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8" name="Google Shape;418;p6"/>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9" name="Google Shape;419;p6"/>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0" name="Google Shape;420;p6"/>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1" name="Google Shape;421;p6"/>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422" name="Google Shape;422;p6"/>
              <p:cNvGrpSpPr/>
              <p:nvPr/>
            </p:nvGrpSpPr>
            <p:grpSpPr>
              <a:xfrm>
                <a:off x="2436050" y="685625"/>
                <a:ext cx="143400" cy="2454350"/>
                <a:chOff x="2436050" y="685625"/>
                <a:chExt cx="143400" cy="2454350"/>
              </a:xfrm>
            </p:grpSpPr>
            <p:sp>
              <p:nvSpPr>
                <p:cNvPr id="423" name="Google Shape;423;p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4" name="Google Shape;424;p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5" name="Google Shape;425;p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6" name="Google Shape;426;p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7" name="Google Shape;427;p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8" name="Google Shape;428;p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9" name="Google Shape;429;p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0" name="Google Shape;430;p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1" name="Google Shape;431;p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2" name="Google Shape;432;p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3" name="Google Shape;433;p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4" name="Google Shape;434;p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435" name="Google Shape;435;p6"/>
            <p:cNvGrpSpPr/>
            <p:nvPr/>
          </p:nvGrpSpPr>
          <p:grpSpPr>
            <a:xfrm>
              <a:off x="192925" y="2864450"/>
              <a:ext cx="143400" cy="2454350"/>
              <a:chOff x="2030200" y="685625"/>
              <a:chExt cx="143400" cy="2454350"/>
            </a:xfrm>
          </p:grpSpPr>
          <p:grpSp>
            <p:nvGrpSpPr>
              <p:cNvPr id="436" name="Google Shape;436;p6"/>
              <p:cNvGrpSpPr/>
              <p:nvPr/>
            </p:nvGrpSpPr>
            <p:grpSpPr>
              <a:xfrm>
                <a:off x="2030200" y="685625"/>
                <a:ext cx="143400" cy="2454350"/>
                <a:chOff x="2436050" y="685625"/>
                <a:chExt cx="143400" cy="2454350"/>
              </a:xfrm>
            </p:grpSpPr>
            <p:sp>
              <p:nvSpPr>
                <p:cNvPr id="437" name="Google Shape;437;p6"/>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8" name="Google Shape;438;p6"/>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9" name="Google Shape;439;p6"/>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0" name="Google Shape;440;p6"/>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1" name="Google Shape;441;p6"/>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2" name="Google Shape;442;p6"/>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3" name="Google Shape;443;p6"/>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4" name="Google Shape;444;p6"/>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5" name="Google Shape;445;p6"/>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6" name="Google Shape;446;p6"/>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7" name="Google Shape;447;p6"/>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8" name="Google Shape;448;p6"/>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449" name="Google Shape;449;p6"/>
              <p:cNvGrpSpPr/>
              <p:nvPr/>
            </p:nvGrpSpPr>
            <p:grpSpPr>
              <a:xfrm>
                <a:off x="2030200" y="685625"/>
                <a:ext cx="143400" cy="2454350"/>
                <a:chOff x="2436050" y="685625"/>
                <a:chExt cx="143400" cy="2454350"/>
              </a:xfrm>
            </p:grpSpPr>
            <p:sp>
              <p:nvSpPr>
                <p:cNvPr id="450" name="Google Shape;450;p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1" name="Google Shape;451;p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2" name="Google Shape;452;p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3" name="Google Shape;453;p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4" name="Google Shape;454;p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5" name="Google Shape;455;p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6" name="Google Shape;456;p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7" name="Google Shape;457;p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8" name="Google Shape;458;p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9" name="Google Shape;459;p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60" name="Google Shape;460;p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61" name="Google Shape;461;p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462" name="Google Shape;462;p6"/>
            <p:cNvGrpSpPr/>
            <p:nvPr/>
          </p:nvGrpSpPr>
          <p:grpSpPr>
            <a:xfrm>
              <a:off x="456463" y="108976"/>
              <a:ext cx="143400" cy="2454350"/>
              <a:chOff x="2436050" y="685625"/>
              <a:chExt cx="143400" cy="2454350"/>
            </a:xfrm>
          </p:grpSpPr>
          <p:grpSp>
            <p:nvGrpSpPr>
              <p:cNvPr id="463" name="Google Shape;463;p6"/>
              <p:cNvGrpSpPr/>
              <p:nvPr/>
            </p:nvGrpSpPr>
            <p:grpSpPr>
              <a:xfrm>
                <a:off x="2436050" y="685625"/>
                <a:ext cx="143400" cy="2454350"/>
                <a:chOff x="2436050" y="685625"/>
                <a:chExt cx="143400" cy="2454350"/>
              </a:xfrm>
            </p:grpSpPr>
            <p:sp>
              <p:nvSpPr>
                <p:cNvPr id="464" name="Google Shape;464;p6"/>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65" name="Google Shape;465;p6"/>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66" name="Google Shape;466;p6"/>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67" name="Google Shape;467;p6"/>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68" name="Google Shape;468;p6"/>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69" name="Google Shape;469;p6"/>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0" name="Google Shape;470;p6"/>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1" name="Google Shape;471;p6"/>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2" name="Google Shape;472;p6"/>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3" name="Google Shape;473;p6"/>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4" name="Google Shape;474;p6"/>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5" name="Google Shape;475;p6"/>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476" name="Google Shape;476;p6"/>
              <p:cNvGrpSpPr/>
              <p:nvPr/>
            </p:nvGrpSpPr>
            <p:grpSpPr>
              <a:xfrm>
                <a:off x="2436050" y="685625"/>
                <a:ext cx="143400" cy="2454350"/>
                <a:chOff x="2436050" y="685625"/>
                <a:chExt cx="143400" cy="2454350"/>
              </a:xfrm>
            </p:grpSpPr>
            <p:sp>
              <p:nvSpPr>
                <p:cNvPr id="477" name="Google Shape;477;p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8" name="Google Shape;478;p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9" name="Google Shape;479;p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0" name="Google Shape;480;p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1" name="Google Shape;481;p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2" name="Google Shape;482;p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3" name="Google Shape;483;p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4" name="Google Shape;484;p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5" name="Google Shape;485;p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6" name="Google Shape;486;p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7" name="Google Shape;487;p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8" name="Google Shape;488;p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89" name="Shape 489"/>
        <p:cNvGrpSpPr/>
        <p:nvPr/>
      </p:nvGrpSpPr>
      <p:grpSpPr>
        <a:xfrm>
          <a:off x="0" y="0"/>
          <a:ext cx="0" cy="0"/>
          <a:chOff x="0" y="0"/>
          <a:chExt cx="0" cy="0"/>
        </a:xfrm>
      </p:grpSpPr>
      <p:sp>
        <p:nvSpPr>
          <p:cNvPr id="490" name="Google Shape;490;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1" name="Google Shape;491;p7"/>
          <p:cNvSpPr txBox="1"/>
          <p:nvPr>
            <p:ph idx="1" type="subTitle"/>
          </p:nvPr>
        </p:nvSpPr>
        <p:spPr>
          <a:xfrm>
            <a:off x="1893750" y="1700300"/>
            <a:ext cx="5356500" cy="2208000"/>
          </a:xfrm>
          <a:prstGeom prst="rect">
            <a:avLst/>
          </a:prstGeom>
        </p:spPr>
        <p:txBody>
          <a:bodyPr anchorCtr="0" anchor="t" bIns="91425" lIns="91425" spcFirstLastPara="1" rIns="91425" wrap="square" tIns="91425">
            <a:noAutofit/>
          </a:bodyPr>
          <a:lstStyle>
            <a:lvl1pPr lvl="0" rtl="0" algn="l">
              <a:spcBef>
                <a:spcPts val="0"/>
              </a:spcBef>
              <a:spcAft>
                <a:spcPts val="0"/>
              </a:spcAft>
              <a:buClr>
                <a:schemeClr val="accent1"/>
              </a:buClr>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grpSp>
        <p:nvGrpSpPr>
          <p:cNvPr id="492" name="Google Shape;492;p7"/>
          <p:cNvGrpSpPr/>
          <p:nvPr/>
        </p:nvGrpSpPr>
        <p:grpSpPr>
          <a:xfrm>
            <a:off x="177725" y="-1044592"/>
            <a:ext cx="8709000" cy="5947392"/>
            <a:chOff x="177725" y="-1044592"/>
            <a:chExt cx="8709000" cy="5947392"/>
          </a:xfrm>
        </p:grpSpPr>
        <p:grpSp>
          <p:nvGrpSpPr>
            <p:cNvPr id="493" name="Google Shape;493;p7"/>
            <p:cNvGrpSpPr/>
            <p:nvPr/>
          </p:nvGrpSpPr>
          <p:grpSpPr>
            <a:xfrm>
              <a:off x="8743325" y="-363653"/>
              <a:ext cx="143400" cy="2454350"/>
              <a:chOff x="2436050" y="685625"/>
              <a:chExt cx="143400" cy="2454350"/>
            </a:xfrm>
          </p:grpSpPr>
          <p:grpSp>
            <p:nvGrpSpPr>
              <p:cNvPr id="494" name="Google Shape;494;p7"/>
              <p:cNvGrpSpPr/>
              <p:nvPr/>
            </p:nvGrpSpPr>
            <p:grpSpPr>
              <a:xfrm>
                <a:off x="2436050" y="685625"/>
                <a:ext cx="143400" cy="2454350"/>
                <a:chOff x="2436050" y="685625"/>
                <a:chExt cx="143400" cy="2454350"/>
              </a:xfrm>
            </p:grpSpPr>
            <p:sp>
              <p:nvSpPr>
                <p:cNvPr id="495" name="Google Shape;495;p7"/>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96" name="Google Shape;496;p7"/>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97" name="Google Shape;497;p7"/>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98" name="Google Shape;498;p7"/>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99" name="Google Shape;499;p7"/>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0" name="Google Shape;500;p7"/>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1" name="Google Shape;501;p7"/>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2" name="Google Shape;502;p7"/>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3" name="Google Shape;503;p7"/>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4" name="Google Shape;504;p7"/>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5" name="Google Shape;505;p7"/>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6" name="Google Shape;506;p7"/>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507" name="Google Shape;507;p7"/>
              <p:cNvGrpSpPr/>
              <p:nvPr/>
            </p:nvGrpSpPr>
            <p:grpSpPr>
              <a:xfrm>
                <a:off x="2436050" y="685625"/>
                <a:ext cx="143400" cy="2454350"/>
                <a:chOff x="2436050" y="685625"/>
                <a:chExt cx="143400" cy="2454350"/>
              </a:xfrm>
            </p:grpSpPr>
            <p:sp>
              <p:nvSpPr>
                <p:cNvPr id="508" name="Google Shape;508;p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9" name="Google Shape;509;p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0" name="Google Shape;510;p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1" name="Google Shape;511;p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2" name="Google Shape;512;p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3" name="Google Shape;513;p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4" name="Google Shape;514;p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5" name="Google Shape;515;p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6" name="Google Shape;516;p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7" name="Google Shape;517;p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8" name="Google Shape;518;p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9" name="Google Shape;519;p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520" name="Google Shape;520;p7"/>
            <p:cNvGrpSpPr/>
            <p:nvPr/>
          </p:nvGrpSpPr>
          <p:grpSpPr>
            <a:xfrm>
              <a:off x="177725" y="-345150"/>
              <a:ext cx="143400" cy="2454350"/>
              <a:chOff x="2030200" y="685625"/>
              <a:chExt cx="143400" cy="2454350"/>
            </a:xfrm>
          </p:grpSpPr>
          <p:grpSp>
            <p:nvGrpSpPr>
              <p:cNvPr id="521" name="Google Shape;521;p7"/>
              <p:cNvGrpSpPr/>
              <p:nvPr/>
            </p:nvGrpSpPr>
            <p:grpSpPr>
              <a:xfrm>
                <a:off x="2030200" y="685625"/>
                <a:ext cx="143400" cy="2454350"/>
                <a:chOff x="2436050" y="685625"/>
                <a:chExt cx="143400" cy="2454350"/>
              </a:xfrm>
            </p:grpSpPr>
            <p:sp>
              <p:nvSpPr>
                <p:cNvPr id="522" name="Google Shape;522;p7"/>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3" name="Google Shape;523;p7"/>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4" name="Google Shape;524;p7"/>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5" name="Google Shape;525;p7"/>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6" name="Google Shape;526;p7"/>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7" name="Google Shape;527;p7"/>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8" name="Google Shape;528;p7"/>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9" name="Google Shape;529;p7"/>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30" name="Google Shape;530;p7"/>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31" name="Google Shape;531;p7"/>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32" name="Google Shape;532;p7"/>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33" name="Google Shape;533;p7"/>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534" name="Google Shape;534;p7"/>
              <p:cNvGrpSpPr/>
              <p:nvPr/>
            </p:nvGrpSpPr>
            <p:grpSpPr>
              <a:xfrm>
                <a:off x="2030200" y="685625"/>
                <a:ext cx="143400" cy="2454350"/>
                <a:chOff x="2436050" y="685625"/>
                <a:chExt cx="143400" cy="2454350"/>
              </a:xfrm>
            </p:grpSpPr>
            <p:sp>
              <p:nvSpPr>
                <p:cNvPr id="535" name="Google Shape;535;p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36" name="Google Shape;536;p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37" name="Google Shape;537;p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38" name="Google Shape;538;p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39" name="Google Shape;539;p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40" name="Google Shape;540;p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41" name="Google Shape;541;p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42" name="Google Shape;542;p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43" name="Google Shape;543;p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44" name="Google Shape;544;p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45" name="Google Shape;545;p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46" name="Google Shape;546;p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547" name="Google Shape;547;p7"/>
            <p:cNvGrpSpPr/>
            <p:nvPr/>
          </p:nvGrpSpPr>
          <p:grpSpPr>
            <a:xfrm>
              <a:off x="8430900" y="2149651"/>
              <a:ext cx="143400" cy="2454350"/>
              <a:chOff x="2436050" y="685625"/>
              <a:chExt cx="143400" cy="2454350"/>
            </a:xfrm>
          </p:grpSpPr>
          <p:grpSp>
            <p:nvGrpSpPr>
              <p:cNvPr id="548" name="Google Shape;548;p7"/>
              <p:cNvGrpSpPr/>
              <p:nvPr/>
            </p:nvGrpSpPr>
            <p:grpSpPr>
              <a:xfrm>
                <a:off x="2436050" y="685625"/>
                <a:ext cx="143400" cy="2454350"/>
                <a:chOff x="2436050" y="685625"/>
                <a:chExt cx="143400" cy="2454350"/>
              </a:xfrm>
            </p:grpSpPr>
            <p:sp>
              <p:nvSpPr>
                <p:cNvPr id="549" name="Google Shape;549;p7"/>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0" name="Google Shape;550;p7"/>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1" name="Google Shape;551;p7"/>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2" name="Google Shape;552;p7"/>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3" name="Google Shape;553;p7"/>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4" name="Google Shape;554;p7"/>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5" name="Google Shape;555;p7"/>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6" name="Google Shape;556;p7"/>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7" name="Google Shape;557;p7"/>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8" name="Google Shape;558;p7"/>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9" name="Google Shape;559;p7"/>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0" name="Google Shape;560;p7"/>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561" name="Google Shape;561;p7"/>
              <p:cNvGrpSpPr/>
              <p:nvPr/>
            </p:nvGrpSpPr>
            <p:grpSpPr>
              <a:xfrm>
                <a:off x="2436050" y="685625"/>
                <a:ext cx="143400" cy="2454350"/>
                <a:chOff x="2436050" y="685625"/>
                <a:chExt cx="143400" cy="2454350"/>
              </a:xfrm>
            </p:grpSpPr>
            <p:sp>
              <p:nvSpPr>
                <p:cNvPr id="562" name="Google Shape;562;p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3" name="Google Shape;563;p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4" name="Google Shape;564;p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5" name="Google Shape;565;p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6" name="Google Shape;566;p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7" name="Google Shape;567;p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8" name="Google Shape;568;p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9" name="Google Shape;569;p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70" name="Google Shape;570;p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71" name="Google Shape;571;p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72" name="Google Shape;572;p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73" name="Google Shape;573;p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574" name="Google Shape;574;p7"/>
            <p:cNvGrpSpPr/>
            <p:nvPr/>
          </p:nvGrpSpPr>
          <p:grpSpPr>
            <a:xfrm>
              <a:off x="569825" y="-1044592"/>
              <a:ext cx="143400" cy="2454350"/>
              <a:chOff x="2436050" y="685625"/>
              <a:chExt cx="143400" cy="2454350"/>
            </a:xfrm>
          </p:grpSpPr>
          <p:grpSp>
            <p:nvGrpSpPr>
              <p:cNvPr id="575" name="Google Shape;575;p7"/>
              <p:cNvGrpSpPr/>
              <p:nvPr/>
            </p:nvGrpSpPr>
            <p:grpSpPr>
              <a:xfrm>
                <a:off x="2436050" y="685625"/>
                <a:ext cx="143400" cy="2454350"/>
                <a:chOff x="2436050" y="685625"/>
                <a:chExt cx="143400" cy="2454350"/>
              </a:xfrm>
            </p:grpSpPr>
            <p:sp>
              <p:nvSpPr>
                <p:cNvPr id="576" name="Google Shape;576;p7"/>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77" name="Google Shape;577;p7"/>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78" name="Google Shape;578;p7"/>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79" name="Google Shape;579;p7"/>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0" name="Google Shape;580;p7"/>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1" name="Google Shape;581;p7"/>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2" name="Google Shape;582;p7"/>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3" name="Google Shape;583;p7"/>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4" name="Google Shape;584;p7"/>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5" name="Google Shape;585;p7"/>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6" name="Google Shape;586;p7"/>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7" name="Google Shape;587;p7"/>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588" name="Google Shape;588;p7"/>
              <p:cNvGrpSpPr/>
              <p:nvPr/>
            </p:nvGrpSpPr>
            <p:grpSpPr>
              <a:xfrm>
                <a:off x="2436050" y="685625"/>
                <a:ext cx="143400" cy="2454350"/>
                <a:chOff x="2436050" y="685625"/>
                <a:chExt cx="143400" cy="2454350"/>
              </a:xfrm>
            </p:grpSpPr>
            <p:sp>
              <p:nvSpPr>
                <p:cNvPr id="589" name="Google Shape;589;p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0" name="Google Shape;590;p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1" name="Google Shape;591;p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2" name="Google Shape;592;p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3" name="Google Shape;593;p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4" name="Google Shape;594;p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5" name="Google Shape;595;p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6" name="Google Shape;596;p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7" name="Google Shape;597;p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8" name="Google Shape;598;p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9" name="Google Shape;599;p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00" name="Google Shape;600;p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601" name="Google Shape;601;p7"/>
            <p:cNvGrpSpPr/>
            <p:nvPr/>
          </p:nvGrpSpPr>
          <p:grpSpPr>
            <a:xfrm>
              <a:off x="321125" y="2448450"/>
              <a:ext cx="143400" cy="2454350"/>
              <a:chOff x="2030200" y="685625"/>
              <a:chExt cx="143400" cy="2454350"/>
            </a:xfrm>
          </p:grpSpPr>
          <p:grpSp>
            <p:nvGrpSpPr>
              <p:cNvPr id="602" name="Google Shape;602;p7"/>
              <p:cNvGrpSpPr/>
              <p:nvPr/>
            </p:nvGrpSpPr>
            <p:grpSpPr>
              <a:xfrm>
                <a:off x="2030200" y="685625"/>
                <a:ext cx="143400" cy="2454350"/>
                <a:chOff x="2436050" y="685625"/>
                <a:chExt cx="143400" cy="2454350"/>
              </a:xfrm>
            </p:grpSpPr>
            <p:sp>
              <p:nvSpPr>
                <p:cNvPr id="603" name="Google Shape;603;p7"/>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04" name="Google Shape;604;p7"/>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05" name="Google Shape;605;p7"/>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06" name="Google Shape;606;p7"/>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07" name="Google Shape;607;p7"/>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08" name="Google Shape;608;p7"/>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09" name="Google Shape;609;p7"/>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0" name="Google Shape;610;p7"/>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1" name="Google Shape;611;p7"/>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2" name="Google Shape;612;p7"/>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3" name="Google Shape;613;p7"/>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4" name="Google Shape;614;p7"/>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615" name="Google Shape;615;p7"/>
              <p:cNvGrpSpPr/>
              <p:nvPr/>
            </p:nvGrpSpPr>
            <p:grpSpPr>
              <a:xfrm>
                <a:off x="2030200" y="685625"/>
                <a:ext cx="143400" cy="2454350"/>
                <a:chOff x="2436050" y="685625"/>
                <a:chExt cx="143400" cy="2454350"/>
              </a:xfrm>
            </p:grpSpPr>
            <p:sp>
              <p:nvSpPr>
                <p:cNvPr id="616" name="Google Shape;616;p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7" name="Google Shape;617;p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8" name="Google Shape;618;p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9" name="Google Shape;619;p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0" name="Google Shape;620;p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1" name="Google Shape;621;p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2" name="Google Shape;622;p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3" name="Google Shape;623;p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4" name="Google Shape;624;p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5" name="Google Shape;625;p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6" name="Google Shape;626;p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7" name="Google Shape;627;p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28" name="Shape 628"/>
        <p:cNvGrpSpPr/>
        <p:nvPr/>
      </p:nvGrpSpPr>
      <p:grpSpPr>
        <a:xfrm>
          <a:off x="0" y="0"/>
          <a:ext cx="0" cy="0"/>
          <a:chOff x="0" y="0"/>
          <a:chExt cx="0" cy="0"/>
        </a:xfrm>
      </p:grpSpPr>
      <p:sp>
        <p:nvSpPr>
          <p:cNvPr id="629" name="Google Shape;629;p8"/>
          <p:cNvSpPr txBox="1"/>
          <p:nvPr>
            <p:ph type="title"/>
          </p:nvPr>
        </p:nvSpPr>
        <p:spPr>
          <a:xfrm>
            <a:off x="2320050" y="1643850"/>
            <a:ext cx="4503900" cy="18558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630" name="Google Shape;630;p8"/>
          <p:cNvGrpSpPr/>
          <p:nvPr/>
        </p:nvGrpSpPr>
        <p:grpSpPr>
          <a:xfrm>
            <a:off x="325300" y="1597900"/>
            <a:ext cx="8303400" cy="3006100"/>
            <a:chOff x="325300" y="1597900"/>
            <a:chExt cx="8303400" cy="3006100"/>
          </a:xfrm>
        </p:grpSpPr>
        <p:grpSp>
          <p:nvGrpSpPr>
            <p:cNvPr id="631" name="Google Shape;631;p8"/>
            <p:cNvGrpSpPr/>
            <p:nvPr/>
          </p:nvGrpSpPr>
          <p:grpSpPr>
            <a:xfrm>
              <a:off x="325300" y="1597900"/>
              <a:ext cx="143400" cy="2454350"/>
              <a:chOff x="2436050" y="685625"/>
              <a:chExt cx="143400" cy="2454350"/>
            </a:xfrm>
          </p:grpSpPr>
          <p:grpSp>
            <p:nvGrpSpPr>
              <p:cNvPr id="632" name="Google Shape;632;p8"/>
              <p:cNvGrpSpPr/>
              <p:nvPr/>
            </p:nvGrpSpPr>
            <p:grpSpPr>
              <a:xfrm>
                <a:off x="2436050" y="685625"/>
                <a:ext cx="143400" cy="2454350"/>
                <a:chOff x="2436050" y="685625"/>
                <a:chExt cx="143400" cy="2454350"/>
              </a:xfrm>
            </p:grpSpPr>
            <p:sp>
              <p:nvSpPr>
                <p:cNvPr id="633" name="Google Shape;633;p8"/>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4" name="Google Shape;634;p8"/>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5" name="Google Shape;635;p8"/>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6" name="Google Shape;636;p8"/>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7" name="Google Shape;637;p8"/>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8" name="Google Shape;638;p8"/>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9" name="Google Shape;639;p8"/>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0" name="Google Shape;640;p8"/>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1" name="Google Shape;641;p8"/>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2" name="Google Shape;642;p8"/>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3" name="Google Shape;643;p8"/>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4" name="Google Shape;644;p8"/>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645" name="Google Shape;645;p8"/>
              <p:cNvGrpSpPr/>
              <p:nvPr/>
            </p:nvGrpSpPr>
            <p:grpSpPr>
              <a:xfrm>
                <a:off x="2436050" y="685625"/>
                <a:ext cx="143400" cy="2454350"/>
                <a:chOff x="2436050" y="685625"/>
                <a:chExt cx="143400" cy="2454350"/>
              </a:xfrm>
            </p:grpSpPr>
            <p:sp>
              <p:nvSpPr>
                <p:cNvPr id="646" name="Google Shape;646;p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7" name="Google Shape;647;p8"/>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8" name="Google Shape;648;p8"/>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9" name="Google Shape;649;p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50" name="Google Shape;650;p8"/>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51" name="Google Shape;651;p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52" name="Google Shape;652;p8"/>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53" name="Google Shape;653;p8"/>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54" name="Google Shape;654;p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55" name="Google Shape;655;p8"/>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56" name="Google Shape;656;p8"/>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57" name="Google Shape;657;p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658" name="Google Shape;658;p8"/>
            <p:cNvGrpSpPr/>
            <p:nvPr/>
          </p:nvGrpSpPr>
          <p:grpSpPr>
            <a:xfrm>
              <a:off x="8485300" y="2149650"/>
              <a:ext cx="143400" cy="2454350"/>
              <a:chOff x="2436050" y="685625"/>
              <a:chExt cx="143400" cy="2454350"/>
            </a:xfrm>
          </p:grpSpPr>
          <p:grpSp>
            <p:nvGrpSpPr>
              <p:cNvPr id="659" name="Google Shape;659;p8"/>
              <p:cNvGrpSpPr/>
              <p:nvPr/>
            </p:nvGrpSpPr>
            <p:grpSpPr>
              <a:xfrm>
                <a:off x="2436050" y="685625"/>
                <a:ext cx="143400" cy="2454350"/>
                <a:chOff x="2436050" y="685625"/>
                <a:chExt cx="143400" cy="2454350"/>
              </a:xfrm>
            </p:grpSpPr>
            <p:sp>
              <p:nvSpPr>
                <p:cNvPr id="660" name="Google Shape;660;p8"/>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1" name="Google Shape;661;p8"/>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2" name="Google Shape;662;p8"/>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3" name="Google Shape;663;p8"/>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4" name="Google Shape;664;p8"/>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5" name="Google Shape;665;p8"/>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6" name="Google Shape;666;p8"/>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7" name="Google Shape;667;p8"/>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8" name="Google Shape;668;p8"/>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9" name="Google Shape;669;p8"/>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0" name="Google Shape;670;p8"/>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1" name="Google Shape;671;p8"/>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672" name="Google Shape;672;p8"/>
              <p:cNvGrpSpPr/>
              <p:nvPr/>
            </p:nvGrpSpPr>
            <p:grpSpPr>
              <a:xfrm>
                <a:off x="2436050" y="685625"/>
                <a:ext cx="143400" cy="2454350"/>
                <a:chOff x="2436050" y="685625"/>
                <a:chExt cx="143400" cy="2454350"/>
              </a:xfrm>
            </p:grpSpPr>
            <p:sp>
              <p:nvSpPr>
                <p:cNvPr id="673" name="Google Shape;673;p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4" name="Google Shape;674;p8"/>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5" name="Google Shape;675;p8"/>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6" name="Google Shape;676;p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7" name="Google Shape;677;p8"/>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8" name="Google Shape;678;p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9" name="Google Shape;679;p8"/>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80" name="Google Shape;680;p8"/>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81" name="Google Shape;681;p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82" name="Google Shape;682;p8"/>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83" name="Google Shape;683;p8"/>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84" name="Google Shape;684;p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85" name="Shape 685"/>
        <p:cNvGrpSpPr/>
        <p:nvPr/>
      </p:nvGrpSpPr>
      <p:grpSpPr>
        <a:xfrm>
          <a:off x="0" y="0"/>
          <a:ext cx="0" cy="0"/>
          <a:chOff x="0" y="0"/>
          <a:chExt cx="0" cy="0"/>
        </a:xfrm>
      </p:grpSpPr>
      <p:sp>
        <p:nvSpPr>
          <p:cNvPr id="686" name="Google Shape;686;p9"/>
          <p:cNvSpPr txBox="1"/>
          <p:nvPr>
            <p:ph type="title"/>
          </p:nvPr>
        </p:nvSpPr>
        <p:spPr>
          <a:xfrm>
            <a:off x="2135550" y="1655488"/>
            <a:ext cx="4872900" cy="116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sz="6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687" name="Google Shape;687;p9"/>
          <p:cNvSpPr txBox="1"/>
          <p:nvPr>
            <p:ph idx="1" type="subTitle"/>
          </p:nvPr>
        </p:nvSpPr>
        <p:spPr>
          <a:xfrm>
            <a:off x="2135550" y="2816913"/>
            <a:ext cx="4872900" cy="671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688" name="Google Shape;688;p9"/>
          <p:cNvGrpSpPr/>
          <p:nvPr/>
        </p:nvGrpSpPr>
        <p:grpSpPr>
          <a:xfrm>
            <a:off x="569825" y="-1198102"/>
            <a:ext cx="8255350" cy="6738673"/>
            <a:chOff x="569825" y="-1198102"/>
            <a:chExt cx="8255350" cy="6738673"/>
          </a:xfrm>
        </p:grpSpPr>
        <p:grpSp>
          <p:nvGrpSpPr>
            <p:cNvPr id="689" name="Google Shape;689;p9"/>
            <p:cNvGrpSpPr/>
            <p:nvPr/>
          </p:nvGrpSpPr>
          <p:grpSpPr>
            <a:xfrm>
              <a:off x="569825" y="250475"/>
              <a:ext cx="8255350" cy="3327100"/>
              <a:chOff x="569825" y="250475"/>
              <a:chExt cx="8255350" cy="3327100"/>
            </a:xfrm>
          </p:grpSpPr>
          <p:grpSp>
            <p:nvGrpSpPr>
              <p:cNvPr id="690" name="Google Shape;690;p9"/>
              <p:cNvGrpSpPr/>
              <p:nvPr/>
            </p:nvGrpSpPr>
            <p:grpSpPr>
              <a:xfrm>
                <a:off x="569825" y="250475"/>
                <a:ext cx="143400" cy="2454350"/>
                <a:chOff x="2030200" y="685625"/>
                <a:chExt cx="143400" cy="2454350"/>
              </a:xfrm>
            </p:grpSpPr>
            <p:grpSp>
              <p:nvGrpSpPr>
                <p:cNvPr id="691" name="Google Shape;691;p9"/>
                <p:cNvGrpSpPr/>
                <p:nvPr/>
              </p:nvGrpSpPr>
              <p:grpSpPr>
                <a:xfrm>
                  <a:off x="2030200" y="685625"/>
                  <a:ext cx="143400" cy="2454350"/>
                  <a:chOff x="2436050" y="685625"/>
                  <a:chExt cx="143400" cy="2454350"/>
                </a:xfrm>
              </p:grpSpPr>
              <p:sp>
                <p:nvSpPr>
                  <p:cNvPr id="692" name="Google Shape;692;p9"/>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93" name="Google Shape;693;p9"/>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94" name="Google Shape;694;p9"/>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95" name="Google Shape;695;p9"/>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96" name="Google Shape;696;p9"/>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97" name="Google Shape;697;p9"/>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98" name="Google Shape;698;p9"/>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99" name="Google Shape;699;p9"/>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0" name="Google Shape;700;p9"/>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1" name="Google Shape;701;p9"/>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2" name="Google Shape;702;p9"/>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3" name="Google Shape;703;p9"/>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704" name="Google Shape;704;p9"/>
                <p:cNvGrpSpPr/>
                <p:nvPr/>
              </p:nvGrpSpPr>
              <p:grpSpPr>
                <a:xfrm>
                  <a:off x="2030200" y="685625"/>
                  <a:ext cx="143400" cy="2454350"/>
                  <a:chOff x="2436050" y="685625"/>
                  <a:chExt cx="143400" cy="2454350"/>
                </a:xfrm>
              </p:grpSpPr>
              <p:sp>
                <p:nvSpPr>
                  <p:cNvPr id="705" name="Google Shape;705;p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6" name="Google Shape;706;p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7" name="Google Shape;707;p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8" name="Google Shape;708;p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9" name="Google Shape;709;p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0" name="Google Shape;710;p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1" name="Google Shape;711;p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2" name="Google Shape;712;p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3" name="Google Shape;713;p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4" name="Google Shape;714;p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5" name="Google Shape;715;p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6" name="Google Shape;716;p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717" name="Google Shape;717;p9"/>
              <p:cNvGrpSpPr/>
              <p:nvPr/>
            </p:nvGrpSpPr>
            <p:grpSpPr>
              <a:xfrm>
                <a:off x="8681775" y="1123225"/>
                <a:ext cx="143400" cy="2454350"/>
                <a:chOff x="2436050" y="685625"/>
                <a:chExt cx="143400" cy="2454350"/>
              </a:xfrm>
            </p:grpSpPr>
            <p:grpSp>
              <p:nvGrpSpPr>
                <p:cNvPr id="718" name="Google Shape;718;p9"/>
                <p:cNvGrpSpPr/>
                <p:nvPr/>
              </p:nvGrpSpPr>
              <p:grpSpPr>
                <a:xfrm>
                  <a:off x="2436050" y="685625"/>
                  <a:ext cx="143400" cy="2454350"/>
                  <a:chOff x="2436050" y="685625"/>
                  <a:chExt cx="143400" cy="2454350"/>
                </a:xfrm>
              </p:grpSpPr>
              <p:sp>
                <p:nvSpPr>
                  <p:cNvPr id="719" name="Google Shape;719;p9"/>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0" name="Google Shape;720;p9"/>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1" name="Google Shape;721;p9"/>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2" name="Google Shape;722;p9"/>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3" name="Google Shape;723;p9"/>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4" name="Google Shape;724;p9"/>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5" name="Google Shape;725;p9"/>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6" name="Google Shape;726;p9"/>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7" name="Google Shape;727;p9"/>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8" name="Google Shape;728;p9"/>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9" name="Google Shape;729;p9"/>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30" name="Google Shape;730;p9"/>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731" name="Google Shape;731;p9"/>
                <p:cNvGrpSpPr/>
                <p:nvPr/>
              </p:nvGrpSpPr>
              <p:grpSpPr>
                <a:xfrm>
                  <a:off x="2436050" y="685625"/>
                  <a:ext cx="143400" cy="2454350"/>
                  <a:chOff x="2436050" y="685625"/>
                  <a:chExt cx="143400" cy="2454350"/>
                </a:xfrm>
              </p:grpSpPr>
              <p:sp>
                <p:nvSpPr>
                  <p:cNvPr id="732" name="Google Shape;732;p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33" name="Google Shape;733;p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34" name="Google Shape;734;p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35" name="Google Shape;735;p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36" name="Google Shape;736;p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37" name="Google Shape;737;p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38" name="Google Shape;738;p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39" name="Google Shape;739;p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40" name="Google Shape;740;p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41" name="Google Shape;741;p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42" name="Google Shape;742;p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43" name="Google Shape;743;p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grpSp>
          <p:nvGrpSpPr>
            <p:cNvPr id="744" name="Google Shape;744;p9"/>
            <p:cNvGrpSpPr/>
            <p:nvPr/>
          </p:nvGrpSpPr>
          <p:grpSpPr>
            <a:xfrm>
              <a:off x="7008450" y="-1198102"/>
              <a:ext cx="1311925" cy="6738673"/>
              <a:chOff x="7008450" y="-1198102"/>
              <a:chExt cx="1311925" cy="6738673"/>
            </a:xfrm>
          </p:grpSpPr>
          <p:grpSp>
            <p:nvGrpSpPr>
              <p:cNvPr id="745" name="Google Shape;745;p9"/>
              <p:cNvGrpSpPr/>
              <p:nvPr/>
            </p:nvGrpSpPr>
            <p:grpSpPr>
              <a:xfrm>
                <a:off x="7008450" y="-1198102"/>
                <a:ext cx="143400" cy="2454350"/>
                <a:chOff x="2436050" y="685625"/>
                <a:chExt cx="143400" cy="2454350"/>
              </a:xfrm>
            </p:grpSpPr>
            <p:grpSp>
              <p:nvGrpSpPr>
                <p:cNvPr id="746" name="Google Shape;746;p9"/>
                <p:cNvGrpSpPr/>
                <p:nvPr/>
              </p:nvGrpSpPr>
              <p:grpSpPr>
                <a:xfrm>
                  <a:off x="2436050" y="685625"/>
                  <a:ext cx="143400" cy="2454350"/>
                  <a:chOff x="2436050" y="685625"/>
                  <a:chExt cx="143400" cy="2454350"/>
                </a:xfrm>
              </p:grpSpPr>
              <p:sp>
                <p:nvSpPr>
                  <p:cNvPr id="747" name="Google Shape;747;p9"/>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48" name="Google Shape;748;p9"/>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49" name="Google Shape;749;p9"/>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0" name="Google Shape;750;p9"/>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1" name="Google Shape;751;p9"/>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2" name="Google Shape;752;p9"/>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3" name="Google Shape;753;p9"/>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4" name="Google Shape;754;p9"/>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5" name="Google Shape;755;p9"/>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6" name="Google Shape;756;p9"/>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7" name="Google Shape;757;p9"/>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8" name="Google Shape;758;p9"/>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759" name="Google Shape;759;p9"/>
                <p:cNvGrpSpPr/>
                <p:nvPr/>
              </p:nvGrpSpPr>
              <p:grpSpPr>
                <a:xfrm>
                  <a:off x="2436050" y="685625"/>
                  <a:ext cx="143400" cy="2454350"/>
                  <a:chOff x="2436050" y="685625"/>
                  <a:chExt cx="143400" cy="2454350"/>
                </a:xfrm>
              </p:grpSpPr>
              <p:sp>
                <p:nvSpPr>
                  <p:cNvPr id="760" name="Google Shape;760;p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61" name="Google Shape;761;p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62" name="Google Shape;762;p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63" name="Google Shape;763;p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64" name="Google Shape;764;p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65" name="Google Shape;765;p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66" name="Google Shape;766;p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67" name="Google Shape;767;p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68" name="Google Shape;768;p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69" name="Google Shape;769;p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70" name="Google Shape;770;p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71" name="Google Shape;771;p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772" name="Google Shape;772;p9"/>
              <p:cNvGrpSpPr/>
              <p:nvPr/>
            </p:nvGrpSpPr>
            <p:grpSpPr>
              <a:xfrm>
                <a:off x="7816550" y="250475"/>
                <a:ext cx="143400" cy="2454350"/>
                <a:chOff x="2030200" y="685625"/>
                <a:chExt cx="143400" cy="2454350"/>
              </a:xfrm>
            </p:grpSpPr>
            <p:grpSp>
              <p:nvGrpSpPr>
                <p:cNvPr id="773" name="Google Shape;773;p9"/>
                <p:cNvGrpSpPr/>
                <p:nvPr/>
              </p:nvGrpSpPr>
              <p:grpSpPr>
                <a:xfrm>
                  <a:off x="2030200" y="685625"/>
                  <a:ext cx="143400" cy="2454350"/>
                  <a:chOff x="2436050" y="685625"/>
                  <a:chExt cx="143400" cy="2454350"/>
                </a:xfrm>
              </p:grpSpPr>
              <p:sp>
                <p:nvSpPr>
                  <p:cNvPr id="774" name="Google Shape;774;p9"/>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75" name="Google Shape;775;p9"/>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76" name="Google Shape;776;p9"/>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77" name="Google Shape;777;p9"/>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78" name="Google Shape;778;p9"/>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79" name="Google Shape;779;p9"/>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0" name="Google Shape;780;p9"/>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1" name="Google Shape;781;p9"/>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2" name="Google Shape;782;p9"/>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3" name="Google Shape;783;p9"/>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4" name="Google Shape;784;p9"/>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5" name="Google Shape;785;p9"/>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786" name="Google Shape;786;p9"/>
                <p:cNvGrpSpPr/>
                <p:nvPr/>
              </p:nvGrpSpPr>
              <p:grpSpPr>
                <a:xfrm>
                  <a:off x="2030200" y="685625"/>
                  <a:ext cx="143400" cy="2454350"/>
                  <a:chOff x="2436050" y="685625"/>
                  <a:chExt cx="143400" cy="2454350"/>
                </a:xfrm>
              </p:grpSpPr>
              <p:sp>
                <p:nvSpPr>
                  <p:cNvPr id="787" name="Google Shape;787;p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8" name="Google Shape;788;p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9" name="Google Shape;789;p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0" name="Google Shape;790;p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1" name="Google Shape;791;p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2" name="Google Shape;792;p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3" name="Google Shape;793;p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4" name="Google Shape;794;p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5" name="Google Shape;795;p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6" name="Google Shape;796;p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7" name="Google Shape;797;p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8" name="Google Shape;798;p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799" name="Google Shape;799;p9"/>
              <p:cNvGrpSpPr/>
              <p:nvPr/>
            </p:nvGrpSpPr>
            <p:grpSpPr>
              <a:xfrm>
                <a:off x="8176975" y="3086221"/>
                <a:ext cx="143400" cy="2454350"/>
                <a:chOff x="2030200" y="685625"/>
                <a:chExt cx="143400" cy="2454350"/>
              </a:xfrm>
            </p:grpSpPr>
            <p:grpSp>
              <p:nvGrpSpPr>
                <p:cNvPr id="800" name="Google Shape;800;p9"/>
                <p:cNvGrpSpPr/>
                <p:nvPr/>
              </p:nvGrpSpPr>
              <p:grpSpPr>
                <a:xfrm>
                  <a:off x="2030200" y="685625"/>
                  <a:ext cx="143400" cy="2454350"/>
                  <a:chOff x="2436050" y="685625"/>
                  <a:chExt cx="143400" cy="2454350"/>
                </a:xfrm>
              </p:grpSpPr>
              <p:sp>
                <p:nvSpPr>
                  <p:cNvPr id="801" name="Google Shape;801;p9"/>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02" name="Google Shape;802;p9"/>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03" name="Google Shape;803;p9"/>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04" name="Google Shape;804;p9"/>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05" name="Google Shape;805;p9"/>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06" name="Google Shape;806;p9"/>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07" name="Google Shape;807;p9"/>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08" name="Google Shape;808;p9"/>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09" name="Google Shape;809;p9"/>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0" name="Google Shape;810;p9"/>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1" name="Google Shape;811;p9"/>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2" name="Google Shape;812;p9"/>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813" name="Google Shape;813;p9"/>
                <p:cNvGrpSpPr/>
                <p:nvPr/>
              </p:nvGrpSpPr>
              <p:grpSpPr>
                <a:xfrm>
                  <a:off x="2030200" y="685625"/>
                  <a:ext cx="143400" cy="2454350"/>
                  <a:chOff x="2436050" y="685625"/>
                  <a:chExt cx="143400" cy="2454350"/>
                </a:xfrm>
              </p:grpSpPr>
              <p:sp>
                <p:nvSpPr>
                  <p:cNvPr id="814" name="Google Shape;814;p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5" name="Google Shape;815;p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6" name="Google Shape;816;p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7" name="Google Shape;817;p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8" name="Google Shape;818;p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9" name="Google Shape;819;p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20" name="Google Shape;820;p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21" name="Google Shape;821;p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22" name="Google Shape;822;p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23" name="Google Shape;823;p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24" name="Google Shape;824;p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25" name="Google Shape;825;p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26" name="Shape 826"/>
        <p:cNvGrpSpPr/>
        <p:nvPr/>
      </p:nvGrpSpPr>
      <p:grpSpPr>
        <a:xfrm>
          <a:off x="0" y="0"/>
          <a:ext cx="0" cy="0"/>
          <a:chOff x="0" y="0"/>
          <a:chExt cx="0" cy="0"/>
        </a:xfrm>
      </p:grpSpPr>
      <p:sp>
        <p:nvSpPr>
          <p:cNvPr id="827" name="Google Shape;827;p10"/>
          <p:cNvSpPr/>
          <p:nvPr>
            <p:ph idx="2" type="pic"/>
          </p:nvPr>
        </p:nvSpPr>
        <p:spPr>
          <a:xfrm>
            <a:off x="-25" y="-13725"/>
            <a:ext cx="9144000" cy="5157300"/>
          </a:xfrm>
          <a:prstGeom prst="rect">
            <a:avLst/>
          </a:prstGeom>
          <a:noFill/>
          <a:ln>
            <a:noFill/>
          </a:ln>
        </p:spPr>
      </p:sp>
      <p:sp>
        <p:nvSpPr>
          <p:cNvPr id="828" name="Google Shape;828;p10"/>
          <p:cNvSpPr txBox="1"/>
          <p:nvPr>
            <p:ph type="title"/>
          </p:nvPr>
        </p:nvSpPr>
        <p:spPr>
          <a:xfrm>
            <a:off x="720000" y="4014450"/>
            <a:ext cx="7704000" cy="5727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500"/>
              <a:buFont typeface="Outfit"/>
              <a:buNone/>
              <a:defRPr b="1" sz="3500">
                <a:solidFill>
                  <a:schemeClr val="dk1"/>
                </a:solidFill>
                <a:latin typeface="Outfit"/>
                <a:ea typeface="Outfit"/>
                <a:cs typeface="Outfit"/>
                <a:sym typeface="Outfit"/>
              </a:defRPr>
            </a:lvl1pPr>
            <a:lvl2pPr lvl="1" rtl="0" algn="ctr">
              <a:spcBef>
                <a:spcPts val="0"/>
              </a:spcBef>
              <a:spcAft>
                <a:spcPts val="0"/>
              </a:spcAft>
              <a:buClr>
                <a:schemeClr val="dk1"/>
              </a:buClr>
              <a:buSzPts val="3500"/>
              <a:buFont typeface="Outfit"/>
              <a:buNone/>
              <a:defRPr b="1" sz="3500">
                <a:solidFill>
                  <a:schemeClr val="dk1"/>
                </a:solidFill>
                <a:latin typeface="Outfit"/>
                <a:ea typeface="Outfit"/>
                <a:cs typeface="Outfit"/>
                <a:sym typeface="Outfit"/>
              </a:defRPr>
            </a:lvl2pPr>
            <a:lvl3pPr lvl="2" rtl="0" algn="ctr">
              <a:spcBef>
                <a:spcPts val="0"/>
              </a:spcBef>
              <a:spcAft>
                <a:spcPts val="0"/>
              </a:spcAft>
              <a:buClr>
                <a:schemeClr val="dk1"/>
              </a:buClr>
              <a:buSzPts val="3500"/>
              <a:buFont typeface="Outfit"/>
              <a:buNone/>
              <a:defRPr b="1" sz="3500">
                <a:solidFill>
                  <a:schemeClr val="dk1"/>
                </a:solidFill>
                <a:latin typeface="Outfit"/>
                <a:ea typeface="Outfit"/>
                <a:cs typeface="Outfit"/>
                <a:sym typeface="Outfit"/>
              </a:defRPr>
            </a:lvl3pPr>
            <a:lvl4pPr lvl="3" rtl="0" algn="ctr">
              <a:spcBef>
                <a:spcPts val="0"/>
              </a:spcBef>
              <a:spcAft>
                <a:spcPts val="0"/>
              </a:spcAft>
              <a:buClr>
                <a:schemeClr val="dk1"/>
              </a:buClr>
              <a:buSzPts val="3500"/>
              <a:buFont typeface="Outfit"/>
              <a:buNone/>
              <a:defRPr b="1" sz="3500">
                <a:solidFill>
                  <a:schemeClr val="dk1"/>
                </a:solidFill>
                <a:latin typeface="Outfit"/>
                <a:ea typeface="Outfit"/>
                <a:cs typeface="Outfit"/>
                <a:sym typeface="Outfit"/>
              </a:defRPr>
            </a:lvl4pPr>
            <a:lvl5pPr lvl="4" rtl="0" algn="ctr">
              <a:spcBef>
                <a:spcPts val="0"/>
              </a:spcBef>
              <a:spcAft>
                <a:spcPts val="0"/>
              </a:spcAft>
              <a:buClr>
                <a:schemeClr val="dk1"/>
              </a:buClr>
              <a:buSzPts val="3500"/>
              <a:buFont typeface="Outfit"/>
              <a:buNone/>
              <a:defRPr b="1" sz="3500">
                <a:solidFill>
                  <a:schemeClr val="dk1"/>
                </a:solidFill>
                <a:latin typeface="Outfit"/>
                <a:ea typeface="Outfit"/>
                <a:cs typeface="Outfit"/>
                <a:sym typeface="Outfit"/>
              </a:defRPr>
            </a:lvl5pPr>
            <a:lvl6pPr lvl="5" rtl="0" algn="ctr">
              <a:spcBef>
                <a:spcPts val="0"/>
              </a:spcBef>
              <a:spcAft>
                <a:spcPts val="0"/>
              </a:spcAft>
              <a:buClr>
                <a:schemeClr val="dk1"/>
              </a:buClr>
              <a:buSzPts val="3500"/>
              <a:buFont typeface="Outfit"/>
              <a:buNone/>
              <a:defRPr b="1" sz="3500">
                <a:solidFill>
                  <a:schemeClr val="dk1"/>
                </a:solidFill>
                <a:latin typeface="Outfit"/>
                <a:ea typeface="Outfit"/>
                <a:cs typeface="Outfit"/>
                <a:sym typeface="Outfit"/>
              </a:defRPr>
            </a:lvl6pPr>
            <a:lvl7pPr lvl="6" rtl="0" algn="ctr">
              <a:spcBef>
                <a:spcPts val="0"/>
              </a:spcBef>
              <a:spcAft>
                <a:spcPts val="0"/>
              </a:spcAft>
              <a:buClr>
                <a:schemeClr val="dk1"/>
              </a:buClr>
              <a:buSzPts val="3500"/>
              <a:buFont typeface="Outfit"/>
              <a:buNone/>
              <a:defRPr b="1" sz="3500">
                <a:solidFill>
                  <a:schemeClr val="dk1"/>
                </a:solidFill>
                <a:latin typeface="Outfit"/>
                <a:ea typeface="Outfit"/>
                <a:cs typeface="Outfit"/>
                <a:sym typeface="Outfit"/>
              </a:defRPr>
            </a:lvl7pPr>
            <a:lvl8pPr lvl="7" rtl="0" algn="ctr">
              <a:spcBef>
                <a:spcPts val="0"/>
              </a:spcBef>
              <a:spcAft>
                <a:spcPts val="0"/>
              </a:spcAft>
              <a:buClr>
                <a:schemeClr val="dk1"/>
              </a:buClr>
              <a:buSzPts val="3500"/>
              <a:buFont typeface="Outfit"/>
              <a:buNone/>
              <a:defRPr b="1" sz="3500">
                <a:solidFill>
                  <a:schemeClr val="dk1"/>
                </a:solidFill>
                <a:latin typeface="Outfit"/>
                <a:ea typeface="Outfit"/>
                <a:cs typeface="Outfit"/>
                <a:sym typeface="Outfit"/>
              </a:defRPr>
            </a:lvl8pPr>
            <a:lvl9pPr lvl="8" rtl="0" algn="ctr">
              <a:spcBef>
                <a:spcPts val="0"/>
              </a:spcBef>
              <a:spcAft>
                <a:spcPts val="0"/>
              </a:spcAft>
              <a:buClr>
                <a:schemeClr val="dk1"/>
              </a:buClr>
              <a:buSzPts val="3500"/>
              <a:buFont typeface="Outfit"/>
              <a:buNone/>
              <a:defRPr b="1" sz="3500">
                <a:solidFill>
                  <a:schemeClr val="dk1"/>
                </a:solidFill>
                <a:latin typeface="Outfit"/>
                <a:ea typeface="Outfit"/>
                <a:cs typeface="Outfit"/>
                <a:sym typeface="Outfit"/>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indent="-317500" lvl="1" marL="9144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343D"/>
        </a:solidFill>
      </p:bgPr>
    </p:bg>
    <p:spTree>
      <p:nvGrpSpPr>
        <p:cNvPr id="3205" name="Shape 3205"/>
        <p:cNvGrpSpPr/>
        <p:nvPr/>
      </p:nvGrpSpPr>
      <p:grpSpPr>
        <a:xfrm>
          <a:off x="0" y="0"/>
          <a:ext cx="0" cy="0"/>
          <a:chOff x="0" y="0"/>
          <a:chExt cx="0" cy="0"/>
        </a:xfrm>
      </p:grpSpPr>
      <p:sp>
        <p:nvSpPr>
          <p:cNvPr id="3206" name="Google Shape;3206;p31"/>
          <p:cNvSpPr txBox="1"/>
          <p:nvPr>
            <p:ph type="ctrTitle"/>
          </p:nvPr>
        </p:nvSpPr>
        <p:spPr>
          <a:xfrm>
            <a:off x="1612200" y="1016000"/>
            <a:ext cx="5919600" cy="212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 Webserver in C</a:t>
            </a:r>
            <a:endParaRPr sz="4800"/>
          </a:p>
          <a:p>
            <a:pPr indent="0" lvl="0" marL="0" rtl="0" algn="ctr">
              <a:spcBef>
                <a:spcPts val="0"/>
              </a:spcBef>
              <a:spcAft>
                <a:spcPts val="0"/>
              </a:spcAft>
              <a:buNone/>
            </a:pPr>
            <a:r>
              <a:rPr b="0" lang="en" sz="2000">
                <a:solidFill>
                  <a:schemeClr val="accent1"/>
                </a:solidFill>
              </a:rPr>
              <a:t>Epure-Tofanel Carlo</a:t>
            </a:r>
            <a:endParaRPr b="0" sz="2000">
              <a:solidFill>
                <a:schemeClr val="accent1"/>
              </a:solidFill>
            </a:endParaRPr>
          </a:p>
          <a:p>
            <a:pPr indent="0" lvl="0" marL="0" rtl="0" algn="ctr">
              <a:spcBef>
                <a:spcPts val="0"/>
              </a:spcBef>
              <a:spcAft>
                <a:spcPts val="0"/>
              </a:spcAft>
              <a:buNone/>
            </a:pPr>
            <a:r>
              <a:t/>
            </a:r>
            <a:endParaRPr b="0" sz="2000">
              <a:solidFill>
                <a:schemeClr val="accent1"/>
              </a:solidFill>
            </a:endParaRPr>
          </a:p>
        </p:txBody>
      </p:sp>
      <p:sp>
        <p:nvSpPr>
          <p:cNvPr id="3207" name="Google Shape;3207;p31"/>
          <p:cNvSpPr txBox="1"/>
          <p:nvPr>
            <p:ph idx="1" type="subTitle"/>
          </p:nvPr>
        </p:nvSpPr>
        <p:spPr>
          <a:xfrm>
            <a:off x="2380450" y="3415650"/>
            <a:ext cx="4557300" cy="119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Universitatea din Bucuresti​</a:t>
            </a:r>
            <a:endParaRPr/>
          </a:p>
          <a:p>
            <a:pPr indent="0" lvl="0" marL="0" rtl="0" algn="ctr">
              <a:spcBef>
                <a:spcPts val="0"/>
              </a:spcBef>
              <a:spcAft>
                <a:spcPts val="0"/>
              </a:spcAft>
              <a:buNone/>
            </a:pPr>
            <a:r>
              <a:rPr lang="en"/>
              <a:t>Departamentul de Informatica​</a:t>
            </a:r>
            <a:endParaRPr/>
          </a:p>
          <a:p>
            <a:pPr indent="0" lvl="0" marL="0" rtl="0" algn="ctr">
              <a:spcBef>
                <a:spcPts val="0"/>
              </a:spcBef>
              <a:spcAft>
                <a:spcPts val="0"/>
              </a:spcAft>
              <a:buNone/>
            </a:pPr>
            <a:r>
              <a:rPr lang="en"/>
              <a:t>Sisteme de operare​</a:t>
            </a:r>
            <a:endParaRPr/>
          </a:p>
          <a:p>
            <a:pPr indent="0" lvl="0" marL="0" rtl="0" algn="ctr">
              <a:spcBef>
                <a:spcPts val="0"/>
              </a:spcBef>
              <a:spcAft>
                <a:spcPts val="0"/>
              </a:spcAft>
              <a:buNone/>
            </a:pPr>
            <a:r>
              <a:rPr lang="en"/>
              <a:t>2023-2024​</a:t>
            </a:r>
            <a:endParaRPr/>
          </a:p>
        </p:txBody>
      </p:sp>
      <p:grpSp>
        <p:nvGrpSpPr>
          <p:cNvPr id="3208" name="Google Shape;3208;p31"/>
          <p:cNvGrpSpPr/>
          <p:nvPr/>
        </p:nvGrpSpPr>
        <p:grpSpPr>
          <a:xfrm>
            <a:off x="1157800" y="-126625"/>
            <a:ext cx="143400" cy="2454350"/>
            <a:chOff x="2030200" y="685625"/>
            <a:chExt cx="143400" cy="2454350"/>
          </a:xfrm>
        </p:grpSpPr>
        <p:grpSp>
          <p:nvGrpSpPr>
            <p:cNvPr id="3209" name="Google Shape;3209;p31"/>
            <p:cNvGrpSpPr/>
            <p:nvPr/>
          </p:nvGrpSpPr>
          <p:grpSpPr>
            <a:xfrm>
              <a:off x="2030200" y="685625"/>
              <a:ext cx="143400" cy="2454350"/>
              <a:chOff x="2436050" y="685625"/>
              <a:chExt cx="143400" cy="2454350"/>
            </a:xfrm>
          </p:grpSpPr>
          <p:sp>
            <p:nvSpPr>
              <p:cNvPr id="3210" name="Google Shape;3210;p31"/>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11" name="Google Shape;3211;p31"/>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12" name="Google Shape;3212;p31"/>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13" name="Google Shape;3213;p31"/>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14" name="Google Shape;3214;p31"/>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15" name="Google Shape;3215;p31"/>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16" name="Google Shape;3216;p31"/>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17" name="Google Shape;3217;p31"/>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18" name="Google Shape;3218;p31"/>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19" name="Google Shape;3219;p31"/>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20" name="Google Shape;3220;p31"/>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21" name="Google Shape;3221;p31"/>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222" name="Google Shape;3222;p31"/>
            <p:cNvGrpSpPr/>
            <p:nvPr/>
          </p:nvGrpSpPr>
          <p:grpSpPr>
            <a:xfrm>
              <a:off x="2030200" y="685625"/>
              <a:ext cx="143400" cy="2454350"/>
              <a:chOff x="2436050" y="685625"/>
              <a:chExt cx="143400" cy="2454350"/>
            </a:xfrm>
          </p:grpSpPr>
          <p:sp>
            <p:nvSpPr>
              <p:cNvPr id="3223" name="Google Shape;3223;p3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24" name="Google Shape;3224;p3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25" name="Google Shape;3225;p3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26" name="Google Shape;3226;p3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27" name="Google Shape;3227;p3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28" name="Google Shape;3228;p3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29" name="Google Shape;3229;p3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30" name="Google Shape;3230;p3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31" name="Google Shape;3231;p3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32" name="Google Shape;3232;p3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33" name="Google Shape;3233;p3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34" name="Google Shape;3234;p3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235" name="Google Shape;3235;p31"/>
          <p:cNvGrpSpPr/>
          <p:nvPr/>
        </p:nvGrpSpPr>
        <p:grpSpPr>
          <a:xfrm>
            <a:off x="7684200" y="-1210999"/>
            <a:ext cx="143400" cy="2454350"/>
            <a:chOff x="2030200" y="685625"/>
            <a:chExt cx="143400" cy="2454350"/>
          </a:xfrm>
        </p:grpSpPr>
        <p:grpSp>
          <p:nvGrpSpPr>
            <p:cNvPr id="3236" name="Google Shape;3236;p31"/>
            <p:cNvGrpSpPr/>
            <p:nvPr/>
          </p:nvGrpSpPr>
          <p:grpSpPr>
            <a:xfrm>
              <a:off x="2030200" y="685625"/>
              <a:ext cx="143400" cy="2454350"/>
              <a:chOff x="2436050" y="685625"/>
              <a:chExt cx="143400" cy="2454350"/>
            </a:xfrm>
          </p:grpSpPr>
          <p:sp>
            <p:nvSpPr>
              <p:cNvPr id="3237" name="Google Shape;3237;p31"/>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38" name="Google Shape;3238;p31"/>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39" name="Google Shape;3239;p31"/>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40" name="Google Shape;3240;p31"/>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41" name="Google Shape;3241;p31"/>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42" name="Google Shape;3242;p31"/>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43" name="Google Shape;3243;p31"/>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44" name="Google Shape;3244;p31"/>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45" name="Google Shape;3245;p31"/>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46" name="Google Shape;3246;p31"/>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47" name="Google Shape;3247;p31"/>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48" name="Google Shape;3248;p31"/>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249" name="Google Shape;3249;p31"/>
            <p:cNvGrpSpPr/>
            <p:nvPr/>
          </p:nvGrpSpPr>
          <p:grpSpPr>
            <a:xfrm>
              <a:off x="2030200" y="685625"/>
              <a:ext cx="143400" cy="2454350"/>
              <a:chOff x="2436050" y="685625"/>
              <a:chExt cx="143400" cy="2454350"/>
            </a:xfrm>
          </p:grpSpPr>
          <p:sp>
            <p:nvSpPr>
              <p:cNvPr id="3250" name="Google Shape;3250;p3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51" name="Google Shape;3251;p3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52" name="Google Shape;3252;p3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53" name="Google Shape;3253;p3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54" name="Google Shape;3254;p3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55" name="Google Shape;3255;p3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56" name="Google Shape;3256;p3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57" name="Google Shape;3257;p3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58" name="Google Shape;3258;p3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59" name="Google Shape;3259;p3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60" name="Google Shape;3260;p3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61" name="Google Shape;3261;p3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262" name="Google Shape;3262;p31"/>
          <p:cNvGrpSpPr/>
          <p:nvPr/>
        </p:nvGrpSpPr>
        <p:grpSpPr>
          <a:xfrm>
            <a:off x="8151138" y="1406400"/>
            <a:ext cx="143400" cy="2454350"/>
            <a:chOff x="2436050" y="685625"/>
            <a:chExt cx="143400" cy="2454350"/>
          </a:xfrm>
        </p:grpSpPr>
        <p:grpSp>
          <p:nvGrpSpPr>
            <p:cNvPr id="3263" name="Google Shape;3263;p31"/>
            <p:cNvGrpSpPr/>
            <p:nvPr/>
          </p:nvGrpSpPr>
          <p:grpSpPr>
            <a:xfrm>
              <a:off x="2436050" y="685625"/>
              <a:ext cx="143400" cy="2454350"/>
              <a:chOff x="2436050" y="685625"/>
              <a:chExt cx="143400" cy="2454350"/>
            </a:xfrm>
          </p:grpSpPr>
          <p:sp>
            <p:nvSpPr>
              <p:cNvPr id="3264" name="Google Shape;3264;p31"/>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65" name="Google Shape;3265;p31"/>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66" name="Google Shape;3266;p31"/>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67" name="Google Shape;3267;p31"/>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68" name="Google Shape;3268;p31"/>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69" name="Google Shape;3269;p31"/>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70" name="Google Shape;3270;p31"/>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71" name="Google Shape;3271;p31"/>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72" name="Google Shape;3272;p31"/>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73" name="Google Shape;3273;p31"/>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74" name="Google Shape;3274;p31"/>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75" name="Google Shape;3275;p31"/>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276" name="Google Shape;3276;p31"/>
            <p:cNvGrpSpPr/>
            <p:nvPr/>
          </p:nvGrpSpPr>
          <p:grpSpPr>
            <a:xfrm>
              <a:off x="2436050" y="685625"/>
              <a:ext cx="143400" cy="2454350"/>
              <a:chOff x="2436050" y="685625"/>
              <a:chExt cx="143400" cy="2454350"/>
            </a:xfrm>
          </p:grpSpPr>
          <p:sp>
            <p:nvSpPr>
              <p:cNvPr id="3277" name="Google Shape;3277;p3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78" name="Google Shape;3278;p3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79" name="Google Shape;3279;p3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80" name="Google Shape;3280;p3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81" name="Google Shape;3281;p3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82" name="Google Shape;3282;p3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83" name="Google Shape;3283;p3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84" name="Google Shape;3284;p3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85" name="Google Shape;3285;p3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86" name="Google Shape;3286;p3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87" name="Google Shape;3287;p3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88" name="Google Shape;3288;p3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4" name="Shape 3374"/>
        <p:cNvGrpSpPr/>
        <p:nvPr/>
      </p:nvGrpSpPr>
      <p:grpSpPr>
        <a:xfrm>
          <a:off x="0" y="0"/>
          <a:ext cx="0" cy="0"/>
          <a:chOff x="0" y="0"/>
          <a:chExt cx="0" cy="0"/>
        </a:xfrm>
      </p:grpSpPr>
      <p:sp>
        <p:nvSpPr>
          <p:cNvPr id="3375" name="Google Shape;3375;p40"/>
          <p:cNvSpPr txBox="1"/>
          <p:nvPr>
            <p:ph type="title"/>
          </p:nvPr>
        </p:nvSpPr>
        <p:spPr>
          <a:xfrm>
            <a:off x="716550" y="0"/>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Implementare</a:t>
            </a:r>
            <a:endParaRPr/>
          </a:p>
        </p:txBody>
      </p:sp>
      <p:sp>
        <p:nvSpPr>
          <p:cNvPr id="3376" name="Google Shape;3376;p40"/>
          <p:cNvSpPr txBox="1"/>
          <p:nvPr>
            <p:ph idx="1" type="subTitle"/>
          </p:nvPr>
        </p:nvSpPr>
        <p:spPr>
          <a:xfrm>
            <a:off x="681750" y="614250"/>
            <a:ext cx="7780500" cy="3915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i="1" lang="en" sz="1500"/>
              <a:t>Limitările Implementării</a:t>
            </a:r>
            <a:endParaRPr/>
          </a:p>
          <a:p>
            <a:pPr indent="0" lvl="0" marL="0" rtl="0" algn="l">
              <a:spcBef>
                <a:spcPts val="0"/>
              </a:spcBef>
              <a:spcAft>
                <a:spcPts val="0"/>
              </a:spcAft>
              <a:buNone/>
            </a:pPr>
            <a:r>
              <a:rPr lang="en"/>
              <a:t>1. </a:t>
            </a:r>
            <a:r>
              <a:rPr b="1" lang="en"/>
              <a:t>Scalabilitate</a:t>
            </a:r>
            <a:r>
              <a:rPr lang="en"/>
              <a:t>: Actuala implementare, bazată pe procese copil (`fork`), nu este cea mai scalabilă soluție pentru un webserver. În condiții de trafic ridicat, aceasta poate deveni o limitare majoră, și chiar devine la partea de implementare.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a:t>
            </a:r>
            <a:r>
              <a:rPr b="1" lang="en"/>
              <a:t>Securitat</a:t>
            </a:r>
            <a:r>
              <a:rPr b="1" lang="en"/>
              <a:t>e</a:t>
            </a:r>
            <a:r>
              <a:rPr lang="en"/>
              <a:t>: Nu am implementat măsuri avansate de securitate, ceea ce ar putea face serverul vulnerabil la diverse atacuri, cum ar fi injection sau DoS.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a:t>
            </a:r>
            <a:r>
              <a:rPr b="1" lang="en"/>
              <a:t>Flexibilitate în Rutare și Middleware</a:t>
            </a:r>
            <a:r>
              <a:rPr lang="en"/>
              <a:t>: Serverul nostru este relativ simplist în gestionarea rutei și nu suportă middleware complex sau rutare avansată, ceea ce limitează capacitatea sa de a servi aplicații web complexe, de asemenea nu dispune de procesarea cererilor dinamice cum ar fi scripturi PHP.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a:t>
            </a:r>
            <a:r>
              <a:rPr lang="en"/>
              <a:t>. </a:t>
            </a:r>
            <a:r>
              <a:rPr b="1" lang="en"/>
              <a:t>Performanța în Tratarea Fișierelor Statice:</a:t>
            </a:r>
            <a:r>
              <a:rPr lang="en"/>
              <a:t> Manipularea fișierelor statice, cum ar fi HTML, CSS, și imagini, nu este optimizată. În implementarea curentă, fiecare cerere de fișier static este tratată individual, ceea ce poate duce la întârzieri în încărcarea conținutului.</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0" name="Shape 3380"/>
        <p:cNvGrpSpPr/>
        <p:nvPr/>
      </p:nvGrpSpPr>
      <p:grpSpPr>
        <a:xfrm>
          <a:off x="0" y="0"/>
          <a:ext cx="0" cy="0"/>
          <a:chOff x="0" y="0"/>
          <a:chExt cx="0" cy="0"/>
        </a:xfrm>
      </p:grpSpPr>
      <p:sp>
        <p:nvSpPr>
          <p:cNvPr id="3381" name="Google Shape;3381;p41"/>
          <p:cNvSpPr txBox="1"/>
          <p:nvPr>
            <p:ph type="title"/>
          </p:nvPr>
        </p:nvSpPr>
        <p:spPr>
          <a:xfrm>
            <a:off x="293300" y="0"/>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Experimente</a:t>
            </a:r>
            <a:endParaRPr/>
          </a:p>
        </p:txBody>
      </p:sp>
      <p:sp>
        <p:nvSpPr>
          <p:cNvPr id="3382" name="Google Shape;3382;p41"/>
          <p:cNvSpPr txBox="1"/>
          <p:nvPr>
            <p:ph idx="1" type="subTitle"/>
          </p:nvPr>
        </p:nvSpPr>
        <p:spPr>
          <a:xfrm>
            <a:off x="783000" y="1227475"/>
            <a:ext cx="7405500" cy="308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Mașina care rulează următoarele experimente are la dispoziție următoarele specificații:</a:t>
            </a:r>
            <a:endParaRPr sz="17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Procesor =    AMD Ryzen™ 5 5400H</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Sistem de operare =    Ubuntu</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Placă video =    NVIDIA®GeForce RTX™ 3060 GPU laptop 6GB GDDR6</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Memorie =    16GB DDR5</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6" name="Shape 3386"/>
        <p:cNvGrpSpPr/>
        <p:nvPr/>
      </p:nvGrpSpPr>
      <p:grpSpPr>
        <a:xfrm>
          <a:off x="0" y="0"/>
          <a:ext cx="0" cy="0"/>
          <a:chOff x="0" y="0"/>
          <a:chExt cx="0" cy="0"/>
        </a:xfrm>
      </p:grpSpPr>
      <p:sp>
        <p:nvSpPr>
          <p:cNvPr id="3387" name="Google Shape;3387;p42"/>
          <p:cNvSpPr txBox="1"/>
          <p:nvPr>
            <p:ph type="title"/>
          </p:nvPr>
        </p:nvSpPr>
        <p:spPr>
          <a:xfrm>
            <a:off x="-1344325" y="0"/>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Experimente</a:t>
            </a:r>
            <a:endParaRPr/>
          </a:p>
        </p:txBody>
      </p:sp>
      <p:pic>
        <p:nvPicPr>
          <p:cNvPr id="3388" name="Google Shape;3388;p42"/>
          <p:cNvPicPr preferRelativeResize="0"/>
          <p:nvPr/>
        </p:nvPicPr>
        <p:blipFill>
          <a:blip r:embed="rId3">
            <a:alphaModFix/>
          </a:blip>
          <a:stretch>
            <a:fillRect/>
          </a:stretch>
        </p:blipFill>
        <p:spPr>
          <a:xfrm>
            <a:off x="741700" y="819825"/>
            <a:ext cx="7660608" cy="42660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2" name="Shape 3392"/>
        <p:cNvGrpSpPr/>
        <p:nvPr/>
      </p:nvGrpSpPr>
      <p:grpSpPr>
        <a:xfrm>
          <a:off x="0" y="0"/>
          <a:ext cx="0" cy="0"/>
          <a:chOff x="0" y="0"/>
          <a:chExt cx="0" cy="0"/>
        </a:xfrm>
      </p:grpSpPr>
      <p:sp>
        <p:nvSpPr>
          <p:cNvPr id="3393" name="Google Shape;3393;p43"/>
          <p:cNvSpPr txBox="1"/>
          <p:nvPr>
            <p:ph idx="1" type="subTitle"/>
          </p:nvPr>
        </p:nvSpPr>
        <p:spPr>
          <a:xfrm>
            <a:off x="783000" y="1227475"/>
            <a:ext cx="8361000" cy="308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Handling GET request for: /index.html</a:t>
            </a:r>
            <a:endParaRPr/>
          </a:p>
          <a:p>
            <a:pPr indent="0" lvl="0" marL="0" rtl="0" algn="l">
              <a:spcBef>
                <a:spcPts val="0"/>
              </a:spcBef>
              <a:spcAft>
                <a:spcPts val="0"/>
              </a:spcAft>
              <a:buNone/>
            </a:pPr>
            <a:r>
              <a:rPr lang="en"/>
              <a:t>Bytes Sent: 161, Time Taken: 0.000190 seconds, Throughput: 847,368.421053 bytes/sec</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Handling GET request for: /imagejpeg.jpeg</a:t>
            </a:r>
            <a:endParaRPr/>
          </a:p>
          <a:p>
            <a:pPr indent="0" lvl="0" marL="0" rtl="0" algn="l">
              <a:spcBef>
                <a:spcPts val="0"/>
              </a:spcBef>
              <a:spcAft>
                <a:spcPts val="0"/>
              </a:spcAft>
              <a:buNone/>
            </a:pPr>
            <a:r>
              <a:rPr lang="en"/>
              <a:t>Bytes Sent: 64414, Time Taken: 0.001084 seconds, Throughput: 59,422,509.225092 bytes/sec</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Handling GET request for: /Json.json</a:t>
            </a:r>
            <a:endParaRPr/>
          </a:p>
          <a:p>
            <a:pPr indent="0" lvl="0" marL="0" rtl="0" algn="l">
              <a:spcBef>
                <a:spcPts val="0"/>
              </a:spcBef>
              <a:spcAft>
                <a:spcPts val="0"/>
              </a:spcAft>
              <a:buNone/>
            </a:pPr>
            <a:r>
              <a:rPr lang="en"/>
              <a:t>Bytes Sent: 226, Time Taken: 0.000169 seconds, Throughput: 1,337,278.106509 bytes/sec</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Handling GET request for: /4k.jpeg</a:t>
            </a:r>
            <a:endParaRPr/>
          </a:p>
          <a:p>
            <a:pPr indent="0" lvl="0" marL="0" rtl="0" algn="l">
              <a:spcBef>
                <a:spcPts val="0"/>
              </a:spcBef>
              <a:spcAft>
                <a:spcPts val="0"/>
              </a:spcAft>
              <a:buNone/>
            </a:pPr>
            <a:r>
              <a:rPr lang="en"/>
              <a:t>Bytes Sent: 1188839, Time Taken: 0.018039 seconds, Throughput: 65,903,819.502190 bytes/sec</a:t>
            </a:r>
            <a:endParaRPr/>
          </a:p>
        </p:txBody>
      </p:sp>
      <p:sp>
        <p:nvSpPr>
          <p:cNvPr id="3394" name="Google Shape;3394;p43"/>
          <p:cNvSpPr txBox="1"/>
          <p:nvPr>
            <p:ph type="title"/>
          </p:nvPr>
        </p:nvSpPr>
        <p:spPr>
          <a:xfrm>
            <a:off x="881450" y="207600"/>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Experimente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8" name="Shape 3398"/>
        <p:cNvGrpSpPr/>
        <p:nvPr/>
      </p:nvGrpSpPr>
      <p:grpSpPr>
        <a:xfrm>
          <a:off x="0" y="0"/>
          <a:ext cx="0" cy="0"/>
          <a:chOff x="0" y="0"/>
          <a:chExt cx="0" cy="0"/>
        </a:xfrm>
      </p:grpSpPr>
      <p:sp>
        <p:nvSpPr>
          <p:cNvPr id="3399" name="Google Shape;3399;p44"/>
          <p:cNvSpPr txBox="1"/>
          <p:nvPr>
            <p:ph type="title"/>
          </p:nvPr>
        </p:nvSpPr>
        <p:spPr>
          <a:xfrm>
            <a:off x="-1344325" y="0"/>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Experimente</a:t>
            </a:r>
            <a:endParaRPr/>
          </a:p>
        </p:txBody>
      </p:sp>
      <p:pic>
        <p:nvPicPr>
          <p:cNvPr id="3400" name="Google Shape;3400;p44"/>
          <p:cNvPicPr preferRelativeResize="0"/>
          <p:nvPr/>
        </p:nvPicPr>
        <p:blipFill>
          <a:blip r:embed="rId3">
            <a:alphaModFix/>
          </a:blip>
          <a:stretch>
            <a:fillRect/>
          </a:stretch>
        </p:blipFill>
        <p:spPr>
          <a:xfrm>
            <a:off x="705975" y="713550"/>
            <a:ext cx="7599176" cy="42660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4" name="Shape 3404"/>
        <p:cNvGrpSpPr/>
        <p:nvPr/>
      </p:nvGrpSpPr>
      <p:grpSpPr>
        <a:xfrm>
          <a:off x="0" y="0"/>
          <a:ext cx="0" cy="0"/>
          <a:chOff x="0" y="0"/>
          <a:chExt cx="0" cy="0"/>
        </a:xfrm>
      </p:grpSpPr>
      <p:sp>
        <p:nvSpPr>
          <p:cNvPr id="3405" name="Google Shape;3405;p45"/>
          <p:cNvSpPr txBox="1"/>
          <p:nvPr>
            <p:ph type="title"/>
          </p:nvPr>
        </p:nvSpPr>
        <p:spPr>
          <a:xfrm>
            <a:off x="881450" y="207600"/>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Experimente</a:t>
            </a:r>
            <a:endParaRPr/>
          </a:p>
        </p:txBody>
      </p:sp>
      <p:sp>
        <p:nvSpPr>
          <p:cNvPr id="3406" name="Google Shape;3406;p45"/>
          <p:cNvSpPr txBox="1"/>
          <p:nvPr>
            <p:ph idx="1" type="subTitle"/>
          </p:nvPr>
        </p:nvSpPr>
        <p:spPr>
          <a:xfrm>
            <a:off x="725325" y="1192900"/>
            <a:ext cx="2631000" cy="308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100 Requests - 2 seconds </a:t>
            </a:r>
            <a:endParaRPr/>
          </a:p>
          <a:p>
            <a:pPr indent="0" lvl="0" marL="0" rtl="0" algn="l">
              <a:lnSpc>
                <a:spcPct val="150000"/>
              </a:lnSpc>
              <a:spcBef>
                <a:spcPts val="0"/>
              </a:spcBef>
              <a:spcAft>
                <a:spcPts val="0"/>
              </a:spcAft>
              <a:buNone/>
            </a:pPr>
            <a:r>
              <a:rPr lang="en"/>
              <a:t>2</a:t>
            </a:r>
            <a:r>
              <a:rPr lang="en"/>
              <a:t>00 Requests - 6 seconds</a:t>
            </a:r>
            <a:endParaRPr/>
          </a:p>
          <a:p>
            <a:pPr indent="0" lvl="0" marL="0" rtl="0" algn="l">
              <a:lnSpc>
                <a:spcPct val="150000"/>
              </a:lnSpc>
              <a:spcBef>
                <a:spcPts val="0"/>
              </a:spcBef>
              <a:spcAft>
                <a:spcPts val="0"/>
              </a:spcAft>
              <a:buNone/>
            </a:pPr>
            <a:r>
              <a:rPr lang="en"/>
              <a:t>300 Requests - 10 seconds</a:t>
            </a:r>
            <a:endParaRPr/>
          </a:p>
          <a:p>
            <a:pPr indent="0" lvl="0" marL="0" rtl="0" algn="l">
              <a:lnSpc>
                <a:spcPct val="150000"/>
              </a:lnSpc>
              <a:spcBef>
                <a:spcPts val="0"/>
              </a:spcBef>
              <a:spcAft>
                <a:spcPts val="0"/>
              </a:spcAft>
              <a:buNone/>
            </a:pPr>
            <a:r>
              <a:rPr lang="en"/>
              <a:t>400 Requests - 14 seconds</a:t>
            </a:r>
            <a:endParaRPr/>
          </a:p>
          <a:p>
            <a:pPr indent="0" lvl="0" marL="0" rtl="0" algn="l">
              <a:lnSpc>
                <a:spcPct val="150000"/>
              </a:lnSpc>
              <a:spcBef>
                <a:spcPts val="0"/>
              </a:spcBef>
              <a:spcAft>
                <a:spcPts val="0"/>
              </a:spcAft>
              <a:buNone/>
            </a:pPr>
            <a:r>
              <a:rPr lang="en"/>
              <a:t>500 Requests - 20 seconds</a:t>
            </a:r>
            <a:endParaRPr/>
          </a:p>
          <a:p>
            <a:pPr indent="0" lvl="0" marL="0" rtl="0" algn="l">
              <a:lnSpc>
                <a:spcPct val="150000"/>
              </a:lnSpc>
              <a:spcBef>
                <a:spcPts val="0"/>
              </a:spcBef>
              <a:spcAft>
                <a:spcPts val="0"/>
              </a:spcAft>
              <a:buNone/>
            </a:pPr>
            <a:r>
              <a:rPr lang="en"/>
              <a:t>600 Requests - 23 seconds</a:t>
            </a:r>
            <a:endParaRPr/>
          </a:p>
          <a:p>
            <a:pPr indent="0" lvl="0" marL="0" rtl="0" algn="l">
              <a:lnSpc>
                <a:spcPct val="150000"/>
              </a:lnSpc>
              <a:spcBef>
                <a:spcPts val="0"/>
              </a:spcBef>
              <a:spcAft>
                <a:spcPts val="0"/>
              </a:spcAft>
              <a:buNone/>
            </a:pPr>
            <a:r>
              <a:rPr lang="en"/>
              <a:t>700 Requests - 32 seconds</a:t>
            </a:r>
            <a:endParaRPr/>
          </a:p>
          <a:p>
            <a:pPr indent="0" lvl="0" marL="0" rtl="0" algn="l">
              <a:lnSpc>
                <a:spcPct val="150000"/>
              </a:lnSpc>
              <a:spcBef>
                <a:spcPts val="0"/>
              </a:spcBef>
              <a:spcAft>
                <a:spcPts val="0"/>
              </a:spcAft>
              <a:buNone/>
            </a:pPr>
            <a:r>
              <a:rPr lang="en"/>
              <a:t>800 Requests - 34 seconds</a:t>
            </a:r>
            <a:endParaRPr/>
          </a:p>
          <a:p>
            <a:pPr indent="0" lvl="0" marL="0" rtl="0" algn="l">
              <a:lnSpc>
                <a:spcPct val="150000"/>
              </a:lnSpc>
              <a:spcBef>
                <a:spcPts val="0"/>
              </a:spcBef>
              <a:spcAft>
                <a:spcPts val="0"/>
              </a:spcAft>
              <a:buNone/>
            </a:pPr>
            <a:r>
              <a:rPr lang="en"/>
              <a:t>900 Requests - 37 seconds</a:t>
            </a:r>
            <a:endParaRPr/>
          </a:p>
          <a:p>
            <a:pPr indent="0" lvl="0" marL="0" rtl="0" algn="l">
              <a:lnSpc>
                <a:spcPct val="150000"/>
              </a:lnSpc>
              <a:spcBef>
                <a:spcPts val="0"/>
              </a:spcBef>
              <a:spcAft>
                <a:spcPts val="0"/>
              </a:spcAft>
              <a:buNone/>
            </a:pPr>
            <a:r>
              <a:rPr lang="en"/>
              <a:t>1000 Requests - 40 seconds</a:t>
            </a:r>
            <a:endParaRPr/>
          </a:p>
          <a:p>
            <a:pPr indent="0" lvl="0" marL="0" rtl="0" algn="l">
              <a:lnSpc>
                <a:spcPct val="150000"/>
              </a:lnSpc>
              <a:spcBef>
                <a:spcPts val="0"/>
              </a:spcBef>
              <a:spcAft>
                <a:spcPts val="0"/>
              </a:spcAft>
              <a:buNone/>
            </a:pPr>
            <a:r>
              <a:rPr lang="en"/>
              <a:t>3500 Requests - Failed </a:t>
            </a:r>
            <a:endParaRPr/>
          </a:p>
          <a:p>
            <a:pPr indent="0" lvl="0" marL="0" rtl="0" algn="l">
              <a:lnSpc>
                <a:spcPct val="150000"/>
              </a:lnSpc>
              <a:spcBef>
                <a:spcPts val="0"/>
              </a:spcBef>
              <a:spcAft>
                <a:spcPts val="0"/>
              </a:spcAft>
              <a:buNone/>
            </a:pPr>
            <a:r>
              <a:t/>
            </a:r>
            <a:endParaRPr/>
          </a:p>
        </p:txBody>
      </p:sp>
      <p:sp>
        <p:nvSpPr>
          <p:cNvPr id="3407" name="Google Shape;3407;p45"/>
          <p:cNvSpPr txBox="1"/>
          <p:nvPr>
            <p:ph idx="1" type="subTitle"/>
          </p:nvPr>
        </p:nvSpPr>
        <p:spPr>
          <a:xfrm>
            <a:off x="3106575" y="1192900"/>
            <a:ext cx="2631000" cy="308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100 Requests - Succeeded</a:t>
            </a:r>
            <a:endParaRPr/>
          </a:p>
          <a:p>
            <a:pPr indent="0" lvl="0" marL="0" rtl="0" algn="l">
              <a:lnSpc>
                <a:spcPct val="150000"/>
              </a:lnSpc>
              <a:spcBef>
                <a:spcPts val="0"/>
              </a:spcBef>
              <a:spcAft>
                <a:spcPts val="0"/>
              </a:spcAft>
              <a:buNone/>
            </a:pPr>
            <a:r>
              <a:rPr lang="en"/>
              <a:t>200 Requests - </a:t>
            </a:r>
            <a:r>
              <a:rPr lang="en"/>
              <a:t> Succeeded</a:t>
            </a:r>
            <a:endParaRPr/>
          </a:p>
          <a:p>
            <a:pPr indent="0" lvl="0" marL="0" rtl="0" algn="l">
              <a:lnSpc>
                <a:spcPct val="150000"/>
              </a:lnSpc>
              <a:spcBef>
                <a:spcPts val="0"/>
              </a:spcBef>
              <a:spcAft>
                <a:spcPts val="0"/>
              </a:spcAft>
              <a:buNone/>
            </a:pPr>
            <a:r>
              <a:rPr lang="en"/>
              <a:t>300 Requests - </a:t>
            </a:r>
            <a:r>
              <a:rPr lang="en"/>
              <a:t> Succeeded</a:t>
            </a:r>
            <a:endParaRPr/>
          </a:p>
          <a:p>
            <a:pPr indent="0" lvl="0" marL="0" rtl="0" algn="l">
              <a:lnSpc>
                <a:spcPct val="150000"/>
              </a:lnSpc>
              <a:spcBef>
                <a:spcPts val="0"/>
              </a:spcBef>
              <a:spcAft>
                <a:spcPts val="0"/>
              </a:spcAft>
              <a:buNone/>
            </a:pPr>
            <a:r>
              <a:rPr lang="en"/>
              <a:t>400 Requests - </a:t>
            </a:r>
            <a:r>
              <a:rPr lang="en"/>
              <a:t> Succeeded</a:t>
            </a:r>
            <a:endParaRPr/>
          </a:p>
          <a:p>
            <a:pPr indent="0" lvl="0" marL="0" rtl="0" algn="l">
              <a:lnSpc>
                <a:spcPct val="150000"/>
              </a:lnSpc>
              <a:spcBef>
                <a:spcPts val="0"/>
              </a:spcBef>
              <a:spcAft>
                <a:spcPts val="0"/>
              </a:spcAft>
              <a:buNone/>
            </a:pPr>
            <a:r>
              <a:rPr lang="en"/>
              <a:t>500 Requests - </a:t>
            </a:r>
            <a:r>
              <a:rPr lang="en"/>
              <a:t> Succeeded</a:t>
            </a:r>
            <a:endParaRPr/>
          </a:p>
          <a:p>
            <a:pPr indent="0" lvl="0" marL="0" rtl="0" algn="l">
              <a:lnSpc>
                <a:spcPct val="150000"/>
              </a:lnSpc>
              <a:spcBef>
                <a:spcPts val="0"/>
              </a:spcBef>
              <a:spcAft>
                <a:spcPts val="0"/>
              </a:spcAft>
              <a:buNone/>
            </a:pPr>
            <a:r>
              <a:rPr lang="en"/>
              <a:t>600 Requests - </a:t>
            </a:r>
            <a:r>
              <a:rPr lang="en"/>
              <a:t> Succeeded</a:t>
            </a:r>
            <a:endParaRPr/>
          </a:p>
          <a:p>
            <a:pPr indent="0" lvl="0" marL="0" rtl="0" algn="l">
              <a:lnSpc>
                <a:spcPct val="150000"/>
              </a:lnSpc>
              <a:spcBef>
                <a:spcPts val="0"/>
              </a:spcBef>
              <a:spcAft>
                <a:spcPts val="0"/>
              </a:spcAft>
              <a:buNone/>
            </a:pPr>
            <a:r>
              <a:rPr lang="en"/>
              <a:t>700 Requests - 168 Failed</a:t>
            </a:r>
            <a:endParaRPr/>
          </a:p>
          <a:p>
            <a:pPr indent="0" lvl="0" marL="0" rtl="0" algn="l">
              <a:lnSpc>
                <a:spcPct val="150000"/>
              </a:lnSpc>
              <a:spcBef>
                <a:spcPts val="0"/>
              </a:spcBef>
              <a:spcAft>
                <a:spcPts val="0"/>
              </a:spcAft>
              <a:buNone/>
            </a:pPr>
            <a:r>
              <a:rPr lang="en"/>
              <a:t>800 Requests - 283 Failed</a:t>
            </a:r>
            <a:endParaRPr/>
          </a:p>
          <a:p>
            <a:pPr indent="0" lvl="0" marL="0" rtl="0" algn="l">
              <a:lnSpc>
                <a:spcPct val="150000"/>
              </a:lnSpc>
              <a:spcBef>
                <a:spcPts val="0"/>
              </a:spcBef>
              <a:spcAft>
                <a:spcPts val="0"/>
              </a:spcAft>
              <a:buNone/>
            </a:pPr>
            <a:r>
              <a:rPr lang="en"/>
              <a:t>900 Requests - 385 Failed</a:t>
            </a:r>
            <a:endParaRPr/>
          </a:p>
          <a:p>
            <a:pPr indent="0" lvl="0" marL="0" rtl="0" algn="l">
              <a:lnSpc>
                <a:spcPct val="150000"/>
              </a:lnSpc>
              <a:spcBef>
                <a:spcPts val="0"/>
              </a:spcBef>
              <a:spcAft>
                <a:spcPts val="0"/>
              </a:spcAft>
              <a:buNone/>
            </a:pPr>
            <a:r>
              <a:rPr lang="en"/>
              <a:t>1000 Requests - 442 Failed</a:t>
            </a:r>
            <a:endParaRPr/>
          </a:p>
          <a:p>
            <a:pPr indent="0" lvl="0" marL="0" rtl="0" algn="l">
              <a:lnSpc>
                <a:spcPct val="150000"/>
              </a:lnSpc>
              <a:spcBef>
                <a:spcPts val="0"/>
              </a:spcBef>
              <a:spcAft>
                <a:spcPts val="0"/>
              </a:spcAft>
              <a:buNone/>
            </a:pPr>
            <a:r>
              <a:rPr lang="en"/>
              <a:t>3500 Requests - 3241 Failed</a:t>
            </a:r>
            <a:endParaRPr/>
          </a:p>
          <a:p>
            <a:pPr indent="0" lvl="0" marL="0" rtl="0" algn="l">
              <a:spcBef>
                <a:spcPts val="0"/>
              </a:spcBef>
              <a:spcAft>
                <a:spcPts val="0"/>
              </a:spcAft>
              <a:buNone/>
            </a:pPr>
            <a:r>
              <a:t/>
            </a:r>
            <a:endParaRPr/>
          </a:p>
        </p:txBody>
      </p:sp>
      <p:sp>
        <p:nvSpPr>
          <p:cNvPr id="3408" name="Google Shape;3408;p45"/>
          <p:cNvSpPr txBox="1"/>
          <p:nvPr>
            <p:ph idx="1" type="subTitle"/>
          </p:nvPr>
        </p:nvSpPr>
        <p:spPr>
          <a:xfrm>
            <a:off x="5565475" y="1192900"/>
            <a:ext cx="2830500" cy="308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Dupa 700 de request-uri concurente, server-ul incepe sa aiba probleme si atingem limita de resurse (could not create curl scope in 10s)</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lang="en"/>
              <a:t>Incercand cu numar prea mare de request-uri cum ar fi 3500, masina da crash si se inchide dupa aproximativ 250 de request-uri.</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2" name="Shape 3412"/>
        <p:cNvGrpSpPr/>
        <p:nvPr/>
      </p:nvGrpSpPr>
      <p:grpSpPr>
        <a:xfrm>
          <a:off x="0" y="0"/>
          <a:ext cx="0" cy="0"/>
          <a:chOff x="0" y="0"/>
          <a:chExt cx="0" cy="0"/>
        </a:xfrm>
      </p:grpSpPr>
      <p:sp>
        <p:nvSpPr>
          <p:cNvPr id="3413" name="Google Shape;3413;p46"/>
          <p:cNvSpPr txBox="1"/>
          <p:nvPr>
            <p:ph type="title"/>
          </p:nvPr>
        </p:nvSpPr>
        <p:spPr>
          <a:xfrm>
            <a:off x="485900" y="9227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Concluzii</a:t>
            </a:r>
            <a:endParaRPr/>
          </a:p>
        </p:txBody>
      </p:sp>
      <p:sp>
        <p:nvSpPr>
          <p:cNvPr id="3414" name="Google Shape;3414;p46"/>
          <p:cNvSpPr txBox="1"/>
          <p:nvPr>
            <p:ph idx="1" type="subTitle"/>
          </p:nvPr>
        </p:nvSpPr>
        <p:spPr>
          <a:xfrm>
            <a:off x="1169425" y="904600"/>
            <a:ext cx="7710900" cy="308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Aspecte Învățate:</a:t>
            </a:r>
            <a:endParaRPr/>
          </a:p>
          <a:p>
            <a:pPr indent="0" lvl="0" marL="0" rtl="0" algn="l">
              <a:lnSpc>
                <a:spcPct val="100000"/>
              </a:lnSpc>
              <a:spcBef>
                <a:spcPts val="0"/>
              </a:spcBef>
              <a:spcAft>
                <a:spcPts val="0"/>
              </a:spcAft>
              <a:buNone/>
            </a:pPr>
            <a:r>
              <a:t/>
            </a:r>
            <a:endParaRPr/>
          </a:p>
          <a:p>
            <a:pPr indent="-330200" lvl="0" marL="457200" rtl="0" algn="l">
              <a:lnSpc>
                <a:spcPct val="100000"/>
              </a:lnSpc>
              <a:spcBef>
                <a:spcPts val="0"/>
              </a:spcBef>
              <a:spcAft>
                <a:spcPts val="0"/>
              </a:spcAft>
              <a:buSzPts val="1600"/>
              <a:buChar char="-"/>
            </a:pPr>
            <a:r>
              <a:rPr lang="en"/>
              <a:t>Gestionarea socketurilor și concurența în C</a:t>
            </a:r>
            <a:endParaRPr/>
          </a:p>
          <a:p>
            <a:pPr indent="-330200" lvl="0" marL="457200" rtl="0" algn="l">
              <a:lnSpc>
                <a:spcPct val="100000"/>
              </a:lnSpc>
              <a:spcBef>
                <a:spcPts val="0"/>
              </a:spcBef>
              <a:spcAft>
                <a:spcPts val="0"/>
              </a:spcAft>
              <a:buSzPts val="1600"/>
              <a:buChar char="-"/>
            </a:pPr>
            <a:r>
              <a:rPr lang="en"/>
              <a:t>Parsarea și răspunsul la cereri HTTP</a:t>
            </a:r>
            <a:endParaRPr/>
          </a:p>
          <a:p>
            <a:pPr indent="-330200" lvl="0" marL="457200" rtl="0" algn="l">
              <a:lnSpc>
                <a:spcPct val="100000"/>
              </a:lnSpc>
              <a:spcBef>
                <a:spcPts val="0"/>
              </a:spcBef>
              <a:spcAft>
                <a:spcPts val="0"/>
              </a:spcAft>
              <a:buSzPts val="1600"/>
              <a:buChar char="-"/>
            </a:pPr>
            <a:r>
              <a:rPr lang="en"/>
              <a:t>Importanța gestiunii erorilor și securității într-un server web</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Provocări întâmpinate:</a:t>
            </a:r>
            <a:endParaRPr/>
          </a:p>
          <a:p>
            <a:pPr indent="0" lvl="0" marL="0" rtl="0" algn="l">
              <a:lnSpc>
                <a:spcPct val="100000"/>
              </a:lnSpc>
              <a:spcBef>
                <a:spcPts val="0"/>
              </a:spcBef>
              <a:spcAft>
                <a:spcPts val="0"/>
              </a:spcAft>
              <a:buNone/>
            </a:pPr>
            <a:r>
              <a:t/>
            </a:r>
            <a:endParaRPr/>
          </a:p>
          <a:p>
            <a:pPr indent="-330200" lvl="0" marL="457200" rtl="0" algn="l">
              <a:lnSpc>
                <a:spcPct val="100000"/>
              </a:lnSpc>
              <a:spcBef>
                <a:spcPts val="0"/>
              </a:spcBef>
              <a:spcAft>
                <a:spcPts val="0"/>
              </a:spcAft>
              <a:buSzPts val="1600"/>
              <a:buChar char="-"/>
            </a:pPr>
            <a:r>
              <a:rPr lang="en"/>
              <a:t>Gestionarea eficientă a diferitelor tipuri de cereri HTTP</a:t>
            </a:r>
            <a:endParaRPr/>
          </a:p>
          <a:p>
            <a:pPr indent="-330200" lvl="0" marL="457200" rtl="0" algn="l">
              <a:lnSpc>
                <a:spcPct val="100000"/>
              </a:lnSpc>
              <a:spcBef>
                <a:spcPts val="0"/>
              </a:spcBef>
              <a:spcAft>
                <a:spcPts val="0"/>
              </a:spcAft>
              <a:buSzPts val="1600"/>
              <a:buChar char="-"/>
            </a:pPr>
            <a:r>
              <a:rPr lang="en"/>
              <a:t>Implementarea concurenței fără a afecta performanța serverului</a:t>
            </a:r>
            <a:endParaRPr/>
          </a:p>
          <a:p>
            <a:pPr indent="-330200" lvl="0" marL="457200" rtl="0" algn="l">
              <a:lnSpc>
                <a:spcPct val="100000"/>
              </a:lnSpc>
              <a:spcBef>
                <a:spcPts val="0"/>
              </a:spcBef>
              <a:spcAft>
                <a:spcPts val="0"/>
              </a:spcAft>
              <a:buSzPts val="1600"/>
              <a:buChar char="-"/>
            </a:pPr>
            <a:r>
              <a:rPr lang="en"/>
              <a:t>Implementarea testelor de performanță</a:t>
            </a:r>
            <a:endParaRPr/>
          </a:p>
          <a:p>
            <a:pPr indent="0" lvl="0" marL="45720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Rezultate:</a:t>
            </a:r>
            <a:endParaRPr/>
          </a:p>
          <a:p>
            <a:pPr indent="0" lvl="0" marL="0" rtl="0" algn="l">
              <a:lnSpc>
                <a:spcPct val="100000"/>
              </a:lnSpc>
              <a:spcBef>
                <a:spcPts val="0"/>
              </a:spcBef>
              <a:spcAft>
                <a:spcPts val="0"/>
              </a:spcAft>
              <a:buNone/>
            </a:pPr>
            <a:r>
              <a:t/>
            </a:r>
            <a:endParaRPr/>
          </a:p>
          <a:p>
            <a:pPr indent="-330200" lvl="0" marL="457200" rtl="0" algn="l">
              <a:lnSpc>
                <a:spcPct val="100000"/>
              </a:lnSpc>
              <a:spcBef>
                <a:spcPts val="0"/>
              </a:spcBef>
              <a:spcAft>
                <a:spcPts val="0"/>
              </a:spcAft>
              <a:buSzPts val="1600"/>
              <a:buChar char="-"/>
            </a:pPr>
            <a:r>
              <a:rPr lang="en"/>
              <a:t>Un server HTTP funcțional care poate gestiona cereri multiple simultan</a:t>
            </a:r>
            <a:endParaRPr/>
          </a:p>
          <a:p>
            <a:pPr indent="-330200" lvl="0" marL="457200" rtl="0" algn="l">
              <a:lnSpc>
                <a:spcPct val="100000"/>
              </a:lnSpc>
              <a:spcBef>
                <a:spcPts val="0"/>
              </a:spcBef>
              <a:spcAft>
                <a:spcPts val="0"/>
              </a:spcAft>
              <a:buSzPts val="1600"/>
              <a:buChar char="-"/>
            </a:pPr>
            <a:r>
              <a:rPr lang="en"/>
              <a:t> Înțelegere aprofundată a funcționării unui server web și a protocolului HTTP</a:t>
            </a:r>
            <a:endParaRPr/>
          </a:p>
          <a:p>
            <a:pPr indent="-330200" lvl="0" marL="457200" rtl="0" algn="l">
              <a:lnSpc>
                <a:spcPct val="100000"/>
              </a:lnSpc>
              <a:spcBef>
                <a:spcPts val="0"/>
              </a:spcBef>
              <a:spcAft>
                <a:spcPts val="0"/>
              </a:spcAft>
              <a:buSzPts val="1600"/>
              <a:buChar char="-"/>
            </a:pPr>
            <a:r>
              <a:rPr lang="en"/>
              <a:t>Experiență practică în programare sistem și rețea în C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2" name="Shape 3292"/>
        <p:cNvGrpSpPr/>
        <p:nvPr/>
      </p:nvGrpSpPr>
      <p:grpSpPr>
        <a:xfrm>
          <a:off x="0" y="0"/>
          <a:ext cx="0" cy="0"/>
          <a:chOff x="0" y="0"/>
          <a:chExt cx="0" cy="0"/>
        </a:xfrm>
      </p:grpSpPr>
      <p:sp>
        <p:nvSpPr>
          <p:cNvPr id="3293" name="Google Shape;3293;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Outline Prezentare</a:t>
            </a:r>
            <a:endParaRPr/>
          </a:p>
        </p:txBody>
      </p:sp>
      <p:sp>
        <p:nvSpPr>
          <p:cNvPr id="3294" name="Google Shape;3294;p32"/>
          <p:cNvSpPr txBox="1"/>
          <p:nvPr>
            <p:ph idx="7" type="title"/>
          </p:nvPr>
        </p:nvSpPr>
        <p:spPr>
          <a:xfrm>
            <a:off x="960425" y="1546475"/>
            <a:ext cx="2305500" cy="44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295" name="Google Shape;3295;p32"/>
          <p:cNvSpPr txBox="1"/>
          <p:nvPr>
            <p:ph idx="8" type="title"/>
          </p:nvPr>
        </p:nvSpPr>
        <p:spPr>
          <a:xfrm>
            <a:off x="960425" y="3315974"/>
            <a:ext cx="2305500" cy="44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3296" name="Google Shape;3296;p32"/>
          <p:cNvSpPr txBox="1"/>
          <p:nvPr>
            <p:ph idx="9" type="title"/>
          </p:nvPr>
        </p:nvSpPr>
        <p:spPr>
          <a:xfrm>
            <a:off x="3251734" y="1546475"/>
            <a:ext cx="2305500" cy="44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3297" name="Google Shape;3297;p32"/>
          <p:cNvSpPr txBox="1"/>
          <p:nvPr>
            <p:ph idx="14" type="title"/>
          </p:nvPr>
        </p:nvSpPr>
        <p:spPr>
          <a:xfrm>
            <a:off x="6045678" y="1546475"/>
            <a:ext cx="2305500" cy="44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3298" name="Google Shape;3298;p32"/>
          <p:cNvSpPr txBox="1"/>
          <p:nvPr>
            <p:ph idx="15" type="title"/>
          </p:nvPr>
        </p:nvSpPr>
        <p:spPr>
          <a:xfrm>
            <a:off x="3229503" y="3315974"/>
            <a:ext cx="2305500" cy="44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3299" name="Google Shape;3299;p32"/>
          <p:cNvSpPr txBox="1"/>
          <p:nvPr>
            <p:ph idx="16" type="subTitle"/>
          </p:nvPr>
        </p:nvSpPr>
        <p:spPr>
          <a:xfrm>
            <a:off x="960425" y="2248712"/>
            <a:ext cx="23055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Descrierea Problemei</a:t>
            </a:r>
            <a:endParaRPr/>
          </a:p>
        </p:txBody>
      </p:sp>
      <p:sp>
        <p:nvSpPr>
          <p:cNvPr id="3300" name="Google Shape;3300;p32"/>
          <p:cNvSpPr txBox="1"/>
          <p:nvPr>
            <p:ph idx="17" type="subTitle"/>
          </p:nvPr>
        </p:nvSpPr>
        <p:spPr>
          <a:xfrm>
            <a:off x="3215296" y="2258462"/>
            <a:ext cx="23055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Design-ul Solutie</a:t>
            </a:r>
            <a:endParaRPr/>
          </a:p>
        </p:txBody>
      </p:sp>
      <p:sp>
        <p:nvSpPr>
          <p:cNvPr id="3301" name="Google Shape;3301;p32"/>
          <p:cNvSpPr txBox="1"/>
          <p:nvPr>
            <p:ph idx="18" type="subTitle"/>
          </p:nvPr>
        </p:nvSpPr>
        <p:spPr>
          <a:xfrm>
            <a:off x="6045674" y="1957662"/>
            <a:ext cx="23055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Implementare</a:t>
            </a:r>
            <a:endParaRPr/>
          </a:p>
        </p:txBody>
      </p:sp>
      <p:sp>
        <p:nvSpPr>
          <p:cNvPr id="3302" name="Google Shape;3302;p32"/>
          <p:cNvSpPr txBox="1"/>
          <p:nvPr>
            <p:ph idx="19" type="subTitle"/>
          </p:nvPr>
        </p:nvSpPr>
        <p:spPr>
          <a:xfrm>
            <a:off x="960425" y="3785125"/>
            <a:ext cx="23055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Experimente</a:t>
            </a:r>
            <a:endParaRPr/>
          </a:p>
        </p:txBody>
      </p:sp>
      <p:sp>
        <p:nvSpPr>
          <p:cNvPr id="3303" name="Google Shape;3303;p32"/>
          <p:cNvSpPr txBox="1"/>
          <p:nvPr>
            <p:ph idx="21" type="subTitle"/>
          </p:nvPr>
        </p:nvSpPr>
        <p:spPr>
          <a:xfrm>
            <a:off x="3229499" y="3785125"/>
            <a:ext cx="23055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Concluzii</a:t>
            </a:r>
            <a:endParaRPr/>
          </a:p>
        </p:txBody>
      </p:sp>
      <p:grpSp>
        <p:nvGrpSpPr>
          <p:cNvPr id="3304" name="Google Shape;3304;p32"/>
          <p:cNvGrpSpPr/>
          <p:nvPr/>
        </p:nvGrpSpPr>
        <p:grpSpPr>
          <a:xfrm>
            <a:off x="5634475" y="2571740"/>
            <a:ext cx="2869652" cy="2754875"/>
            <a:chOff x="6811581" y="1369143"/>
            <a:chExt cx="498100" cy="499615"/>
          </a:xfrm>
        </p:grpSpPr>
        <p:sp>
          <p:nvSpPr>
            <p:cNvPr id="3305" name="Google Shape;3305;p32"/>
            <p:cNvSpPr/>
            <p:nvPr/>
          </p:nvSpPr>
          <p:spPr>
            <a:xfrm>
              <a:off x="6811581" y="1369143"/>
              <a:ext cx="16688" cy="107710"/>
            </a:xfrm>
            <a:custGeom>
              <a:rect b="b" l="l" r="r" t="t"/>
              <a:pathLst>
                <a:path extrusionOk="0" h="213" w="33">
                  <a:moveTo>
                    <a:pt x="17" y="0"/>
                  </a:moveTo>
                  <a:cubicBezTo>
                    <a:pt x="8" y="0"/>
                    <a:pt x="0" y="8"/>
                    <a:pt x="0" y="17"/>
                  </a:cubicBezTo>
                  <a:lnTo>
                    <a:pt x="0" y="197"/>
                  </a:lnTo>
                  <a:cubicBezTo>
                    <a:pt x="0" y="206"/>
                    <a:pt x="8" y="213"/>
                    <a:pt x="17" y="213"/>
                  </a:cubicBezTo>
                  <a:cubicBezTo>
                    <a:pt x="26" y="213"/>
                    <a:pt x="33" y="206"/>
                    <a:pt x="33" y="197"/>
                  </a:cubicBezTo>
                  <a:lnTo>
                    <a:pt x="33" y="17"/>
                  </a:lnTo>
                  <a:cubicBezTo>
                    <a:pt x="33" y="8"/>
                    <a:pt x="26" y="0"/>
                    <a:pt x="17" y="0"/>
                  </a:cubicBezTo>
                  <a:close/>
                </a:path>
              </a:pathLst>
            </a:custGeom>
            <a:solidFill>
              <a:schemeClr val="accent1"/>
            </a:solidFill>
            <a:ln>
              <a:noFill/>
            </a:ln>
          </p:spPr>
          <p:txBody>
            <a:bodyPr anchorCtr="1" anchor="ctr" bIns="31675" lIns="90000" spcFirstLastPara="1" rIns="90000" wrap="square" tIns="3167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06" name="Google Shape;3306;p32"/>
            <p:cNvSpPr/>
            <p:nvPr/>
          </p:nvSpPr>
          <p:spPr>
            <a:xfrm>
              <a:off x="6811581" y="1478876"/>
              <a:ext cx="498100" cy="389881"/>
            </a:xfrm>
            <a:custGeom>
              <a:rect b="b" l="l" r="r" t="t"/>
              <a:pathLst>
                <a:path extrusionOk="0" h="771" w="985">
                  <a:moveTo>
                    <a:pt x="553" y="738"/>
                  </a:moveTo>
                  <a:lnTo>
                    <a:pt x="442" y="738"/>
                  </a:lnTo>
                  <a:lnTo>
                    <a:pt x="442" y="195"/>
                  </a:lnTo>
                  <a:lnTo>
                    <a:pt x="553" y="195"/>
                  </a:lnTo>
                  <a:lnTo>
                    <a:pt x="553" y="738"/>
                  </a:lnTo>
                  <a:moveTo>
                    <a:pt x="969" y="738"/>
                  </a:moveTo>
                  <a:lnTo>
                    <a:pt x="848" y="738"/>
                  </a:lnTo>
                  <a:lnTo>
                    <a:pt x="848" y="17"/>
                  </a:lnTo>
                  <a:cubicBezTo>
                    <a:pt x="848" y="8"/>
                    <a:pt x="841" y="0"/>
                    <a:pt x="832" y="0"/>
                  </a:cubicBezTo>
                  <a:lnTo>
                    <a:pt x="688" y="0"/>
                  </a:lnTo>
                  <a:cubicBezTo>
                    <a:pt x="679" y="0"/>
                    <a:pt x="672" y="8"/>
                    <a:pt x="672" y="17"/>
                  </a:cubicBezTo>
                  <a:lnTo>
                    <a:pt x="672" y="201"/>
                  </a:lnTo>
                  <a:cubicBezTo>
                    <a:pt x="672" y="210"/>
                    <a:pt x="679" y="217"/>
                    <a:pt x="688" y="217"/>
                  </a:cubicBezTo>
                  <a:cubicBezTo>
                    <a:pt x="697" y="217"/>
                    <a:pt x="704" y="210"/>
                    <a:pt x="704" y="201"/>
                  </a:cubicBezTo>
                  <a:lnTo>
                    <a:pt x="704" y="33"/>
                  </a:lnTo>
                  <a:lnTo>
                    <a:pt x="816" y="33"/>
                  </a:lnTo>
                  <a:lnTo>
                    <a:pt x="816" y="738"/>
                  </a:lnTo>
                  <a:lnTo>
                    <a:pt x="704" y="738"/>
                  </a:lnTo>
                  <a:lnTo>
                    <a:pt x="704" y="266"/>
                  </a:lnTo>
                  <a:cubicBezTo>
                    <a:pt x="704" y="257"/>
                    <a:pt x="697" y="250"/>
                    <a:pt x="688" y="250"/>
                  </a:cubicBezTo>
                  <a:cubicBezTo>
                    <a:pt x="679" y="250"/>
                    <a:pt x="672" y="257"/>
                    <a:pt x="672" y="266"/>
                  </a:cubicBezTo>
                  <a:lnTo>
                    <a:pt x="672" y="738"/>
                  </a:lnTo>
                  <a:lnTo>
                    <a:pt x="586" y="738"/>
                  </a:lnTo>
                  <a:lnTo>
                    <a:pt x="586" y="179"/>
                  </a:lnTo>
                  <a:cubicBezTo>
                    <a:pt x="586" y="170"/>
                    <a:pt x="579" y="162"/>
                    <a:pt x="570" y="162"/>
                  </a:cubicBezTo>
                  <a:lnTo>
                    <a:pt x="426" y="162"/>
                  </a:lnTo>
                  <a:cubicBezTo>
                    <a:pt x="417" y="162"/>
                    <a:pt x="409" y="170"/>
                    <a:pt x="409" y="179"/>
                  </a:cubicBezTo>
                  <a:lnTo>
                    <a:pt x="409" y="738"/>
                  </a:lnTo>
                  <a:lnTo>
                    <a:pt x="324" y="738"/>
                  </a:lnTo>
                  <a:lnTo>
                    <a:pt x="324" y="358"/>
                  </a:lnTo>
                  <a:cubicBezTo>
                    <a:pt x="324" y="349"/>
                    <a:pt x="316" y="342"/>
                    <a:pt x="307" y="342"/>
                  </a:cubicBezTo>
                  <a:lnTo>
                    <a:pt x="163" y="342"/>
                  </a:lnTo>
                  <a:cubicBezTo>
                    <a:pt x="154" y="342"/>
                    <a:pt x="147" y="349"/>
                    <a:pt x="147" y="358"/>
                  </a:cubicBezTo>
                  <a:lnTo>
                    <a:pt x="147" y="570"/>
                  </a:lnTo>
                  <a:cubicBezTo>
                    <a:pt x="147" y="579"/>
                    <a:pt x="154" y="586"/>
                    <a:pt x="163" y="586"/>
                  </a:cubicBezTo>
                  <a:cubicBezTo>
                    <a:pt x="172" y="586"/>
                    <a:pt x="180" y="579"/>
                    <a:pt x="180" y="570"/>
                  </a:cubicBezTo>
                  <a:lnTo>
                    <a:pt x="180" y="375"/>
                  </a:lnTo>
                  <a:lnTo>
                    <a:pt x="291" y="375"/>
                  </a:lnTo>
                  <a:lnTo>
                    <a:pt x="291" y="738"/>
                  </a:lnTo>
                  <a:lnTo>
                    <a:pt x="180" y="738"/>
                  </a:lnTo>
                  <a:lnTo>
                    <a:pt x="180" y="635"/>
                  </a:lnTo>
                  <a:cubicBezTo>
                    <a:pt x="180" y="626"/>
                    <a:pt x="172" y="619"/>
                    <a:pt x="163" y="619"/>
                  </a:cubicBezTo>
                  <a:cubicBezTo>
                    <a:pt x="154" y="619"/>
                    <a:pt x="147" y="626"/>
                    <a:pt x="147" y="635"/>
                  </a:cubicBezTo>
                  <a:lnTo>
                    <a:pt x="147" y="738"/>
                  </a:lnTo>
                  <a:lnTo>
                    <a:pt x="33" y="738"/>
                  </a:lnTo>
                  <a:lnTo>
                    <a:pt x="33" y="45"/>
                  </a:lnTo>
                  <a:cubicBezTo>
                    <a:pt x="33" y="36"/>
                    <a:pt x="26" y="29"/>
                    <a:pt x="17" y="29"/>
                  </a:cubicBezTo>
                  <a:cubicBezTo>
                    <a:pt x="8" y="29"/>
                    <a:pt x="0" y="36"/>
                    <a:pt x="0" y="45"/>
                  </a:cubicBezTo>
                  <a:lnTo>
                    <a:pt x="0" y="755"/>
                  </a:lnTo>
                  <a:cubicBezTo>
                    <a:pt x="0" y="763"/>
                    <a:pt x="8" y="771"/>
                    <a:pt x="17" y="771"/>
                  </a:cubicBezTo>
                  <a:lnTo>
                    <a:pt x="163" y="771"/>
                  </a:lnTo>
                  <a:lnTo>
                    <a:pt x="307" y="771"/>
                  </a:lnTo>
                  <a:lnTo>
                    <a:pt x="426" y="771"/>
                  </a:lnTo>
                  <a:lnTo>
                    <a:pt x="570" y="771"/>
                  </a:lnTo>
                  <a:lnTo>
                    <a:pt x="688" y="771"/>
                  </a:lnTo>
                  <a:lnTo>
                    <a:pt x="832" y="771"/>
                  </a:lnTo>
                  <a:lnTo>
                    <a:pt x="969" y="771"/>
                  </a:lnTo>
                  <a:cubicBezTo>
                    <a:pt x="978" y="771"/>
                    <a:pt x="985" y="763"/>
                    <a:pt x="985" y="755"/>
                  </a:cubicBezTo>
                  <a:cubicBezTo>
                    <a:pt x="985" y="746"/>
                    <a:pt x="978" y="738"/>
                    <a:pt x="969" y="738"/>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0" name="Shape 3310"/>
        <p:cNvGrpSpPr/>
        <p:nvPr/>
      </p:nvGrpSpPr>
      <p:grpSpPr>
        <a:xfrm>
          <a:off x="0" y="0"/>
          <a:ext cx="0" cy="0"/>
          <a:chOff x="0" y="0"/>
          <a:chExt cx="0" cy="0"/>
        </a:xfrm>
      </p:grpSpPr>
      <p:sp>
        <p:nvSpPr>
          <p:cNvPr id="3311" name="Google Shape;3311;p33"/>
          <p:cNvSpPr txBox="1"/>
          <p:nvPr>
            <p:ph type="title"/>
          </p:nvPr>
        </p:nvSpPr>
        <p:spPr>
          <a:xfrm>
            <a:off x="716550" y="197325"/>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Descrierea Problemei</a:t>
            </a:r>
            <a:endParaRPr/>
          </a:p>
        </p:txBody>
      </p:sp>
      <p:sp>
        <p:nvSpPr>
          <p:cNvPr id="3312" name="Google Shape;3312;p33"/>
          <p:cNvSpPr txBox="1"/>
          <p:nvPr>
            <p:ph idx="1" type="subTitle"/>
          </p:nvPr>
        </p:nvSpPr>
        <p:spPr>
          <a:xfrm>
            <a:off x="796175" y="1133375"/>
            <a:ext cx="7634700" cy="38322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Clr>
                <a:schemeClr val="dk1"/>
              </a:buClr>
              <a:buSzPts val="1100"/>
              <a:buFont typeface="Arial"/>
              <a:buNone/>
            </a:pPr>
            <a:r>
              <a:rPr lang="en"/>
              <a:t>Problema se încadrează în domeniul rețelelor de calculatoare și programării concurente. Principalele provocări includ gestionarea concurenței, sincronizarea proceselor și alocarea eficientă a resurselor pentru a procesa cererile HTTP în mod eficient.</a:t>
            </a:r>
            <a:endParaRPr/>
          </a:p>
          <a:p>
            <a:pPr indent="0" lvl="0" marL="0" rtl="0" algn="l">
              <a:lnSpc>
                <a:spcPct val="125000"/>
              </a:lnSpc>
              <a:spcBef>
                <a:spcPts val="1000"/>
              </a:spcBef>
              <a:spcAft>
                <a:spcPts val="0"/>
              </a:spcAft>
              <a:buClr>
                <a:schemeClr val="dk1"/>
              </a:buClr>
              <a:buSzPts val="1100"/>
              <a:buFont typeface="Arial"/>
              <a:buNone/>
            </a:pPr>
            <a:r>
              <a:rPr lang="en"/>
              <a:t>Proiectul implică implementarea unui server web concurent capabil să gestioneze multiple cereri HTTP simultan, inclusiv GET, HEAD, POST și PUT.</a:t>
            </a:r>
            <a:endParaRPr/>
          </a:p>
          <a:p>
            <a:pPr indent="0" lvl="0" marL="0" rtl="0" algn="l">
              <a:lnSpc>
                <a:spcPct val="125000"/>
              </a:lnSpc>
              <a:spcBef>
                <a:spcPts val="1000"/>
              </a:spcBef>
              <a:spcAft>
                <a:spcPts val="0"/>
              </a:spcAft>
              <a:buClr>
                <a:schemeClr val="dk1"/>
              </a:buClr>
              <a:buSzPts val="1100"/>
              <a:buFont typeface="Arial"/>
              <a:buNone/>
            </a:pPr>
            <a:r>
              <a:rPr lang="en"/>
              <a:t>Datele Particulare ale Problemei:</a:t>
            </a:r>
            <a:endParaRPr/>
          </a:p>
          <a:p>
            <a:pPr indent="-317500" lvl="0" marL="457200" rtl="0" algn="l">
              <a:lnSpc>
                <a:spcPct val="125000"/>
              </a:lnSpc>
              <a:spcBef>
                <a:spcPts val="1000"/>
              </a:spcBef>
              <a:spcAft>
                <a:spcPts val="0"/>
              </a:spcAft>
              <a:buSzPts val="1400"/>
              <a:buChar char="●"/>
            </a:pPr>
            <a:r>
              <a:rPr lang="en"/>
              <a:t>Gestionarea cererilor HTTP multiple într-un mod eficient și sigur.</a:t>
            </a:r>
            <a:endParaRPr/>
          </a:p>
          <a:p>
            <a:pPr indent="-317500" lvl="0" marL="457200" rtl="0" algn="l">
              <a:lnSpc>
                <a:spcPct val="125000"/>
              </a:lnSpc>
              <a:spcBef>
                <a:spcPts val="1000"/>
              </a:spcBef>
              <a:spcAft>
                <a:spcPts val="0"/>
              </a:spcAft>
              <a:buSzPts val="1400"/>
              <a:buChar char="●"/>
            </a:pPr>
            <a:r>
              <a:rPr lang="en"/>
              <a:t>Implementarea corectă a diferitelor metode HTTP (GET, HEAD, POST, PUT).</a:t>
            </a:r>
            <a:endParaRPr/>
          </a:p>
          <a:p>
            <a:pPr indent="-317500" lvl="0" marL="457200" rtl="0" algn="l">
              <a:lnSpc>
                <a:spcPct val="125000"/>
              </a:lnSpc>
              <a:spcBef>
                <a:spcPts val="1000"/>
              </a:spcBef>
              <a:spcAft>
                <a:spcPts val="0"/>
              </a:spcAft>
              <a:buSzPts val="1400"/>
              <a:buChar char="●"/>
            </a:pPr>
            <a:r>
              <a:rPr lang="en"/>
              <a:t>Concurența și procesarea paralelă folosind fork().</a:t>
            </a:r>
            <a:endParaRPr/>
          </a:p>
          <a:p>
            <a:pPr indent="0" lvl="0" marL="0" rtl="0" algn="l">
              <a:lnSpc>
                <a:spcPct val="125000"/>
              </a:lnSpc>
              <a:spcBef>
                <a:spcPts val="1000"/>
              </a:spcBef>
              <a:spcAft>
                <a:spcPts val="1000"/>
              </a:spcAft>
              <a:buNone/>
            </a:pPr>
            <a:r>
              <a:rPr lang="en"/>
              <a:t>Scopul este de a dezvolta un server web stabil și eficient care să poată servi conținut static și să proceseze cereri într-un mod concurent.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6" name="Shape 3316"/>
        <p:cNvGrpSpPr/>
        <p:nvPr/>
      </p:nvGrpSpPr>
      <p:grpSpPr>
        <a:xfrm>
          <a:off x="0" y="0"/>
          <a:ext cx="0" cy="0"/>
          <a:chOff x="0" y="0"/>
          <a:chExt cx="0" cy="0"/>
        </a:xfrm>
      </p:grpSpPr>
      <p:sp>
        <p:nvSpPr>
          <p:cNvPr id="3317" name="Google Shape;3317;p34"/>
          <p:cNvSpPr txBox="1"/>
          <p:nvPr>
            <p:ph type="title"/>
          </p:nvPr>
        </p:nvSpPr>
        <p:spPr>
          <a:xfrm>
            <a:off x="683575" y="2701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Descrierea Problemei</a:t>
            </a:r>
            <a:endParaRPr/>
          </a:p>
        </p:txBody>
      </p:sp>
      <p:sp>
        <p:nvSpPr>
          <p:cNvPr id="3318" name="Google Shape;3318;p34"/>
          <p:cNvSpPr txBox="1"/>
          <p:nvPr>
            <p:ph idx="4294967295" type="subTitle"/>
          </p:nvPr>
        </p:nvSpPr>
        <p:spPr>
          <a:xfrm>
            <a:off x="796175" y="1133375"/>
            <a:ext cx="5770200" cy="38103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sz="1600"/>
          </a:p>
          <a:p>
            <a:pPr indent="0" lvl="0" marL="0" rtl="0" algn="l">
              <a:lnSpc>
                <a:spcPct val="200000"/>
              </a:lnSpc>
              <a:spcBef>
                <a:spcPts val="1000"/>
              </a:spcBef>
              <a:spcAft>
                <a:spcPts val="0"/>
              </a:spcAft>
              <a:buNone/>
            </a:pPr>
            <a:r>
              <a:rPr lang="en" sz="1600"/>
              <a:t>Importanța Problemei:</a:t>
            </a:r>
            <a:endParaRPr sz="1600"/>
          </a:p>
          <a:p>
            <a:pPr indent="-323850" lvl="0" marL="457200" rtl="0" algn="l">
              <a:lnSpc>
                <a:spcPct val="200000"/>
              </a:lnSpc>
              <a:spcBef>
                <a:spcPts val="1000"/>
              </a:spcBef>
              <a:spcAft>
                <a:spcPts val="0"/>
              </a:spcAft>
              <a:buSzPts val="1500"/>
              <a:buChar char="●"/>
            </a:pPr>
            <a:r>
              <a:rPr lang="en" sz="1500"/>
              <a:t>Necesitatea unui server web rapid și fiabil este esențială în contextul actual al tehnologiei web.</a:t>
            </a:r>
            <a:endParaRPr sz="1500"/>
          </a:p>
          <a:p>
            <a:pPr indent="-323850" lvl="0" marL="457200" rtl="0" algn="l">
              <a:lnSpc>
                <a:spcPct val="200000"/>
              </a:lnSpc>
              <a:spcBef>
                <a:spcPts val="0"/>
              </a:spcBef>
              <a:spcAft>
                <a:spcPts val="0"/>
              </a:spcAft>
              <a:buSzPts val="1500"/>
              <a:buChar char="●"/>
            </a:pPr>
            <a:r>
              <a:rPr lang="en" sz="1500"/>
              <a:t>Concurența eficientă permite gestionarea mai multor cereri simultan, îmbunătățind performanța și scalabilitatea.</a:t>
            </a:r>
            <a:endParaRPr sz="1500"/>
          </a:p>
        </p:txBody>
      </p:sp>
      <p:grpSp>
        <p:nvGrpSpPr>
          <p:cNvPr id="3319" name="Google Shape;3319;p34"/>
          <p:cNvGrpSpPr/>
          <p:nvPr/>
        </p:nvGrpSpPr>
        <p:grpSpPr>
          <a:xfrm rot="-5400000">
            <a:off x="5899059" y="1774781"/>
            <a:ext cx="3810281" cy="3014915"/>
            <a:chOff x="4668486" y="1383808"/>
            <a:chExt cx="499617" cy="490007"/>
          </a:xfrm>
        </p:grpSpPr>
        <p:sp>
          <p:nvSpPr>
            <p:cNvPr id="3320" name="Google Shape;3320;p34"/>
            <p:cNvSpPr/>
            <p:nvPr/>
          </p:nvSpPr>
          <p:spPr>
            <a:xfrm>
              <a:off x="4668486" y="1710479"/>
              <a:ext cx="94057" cy="163335"/>
            </a:xfrm>
            <a:custGeom>
              <a:rect b="b" l="l" r="r" t="t"/>
              <a:pathLst>
                <a:path extrusionOk="0" h="323" w="186">
                  <a:moveTo>
                    <a:pt x="152" y="84"/>
                  </a:moveTo>
                  <a:lnTo>
                    <a:pt x="35" y="84"/>
                  </a:lnTo>
                  <a:lnTo>
                    <a:pt x="35" y="35"/>
                  </a:lnTo>
                  <a:lnTo>
                    <a:pt x="152" y="35"/>
                  </a:lnTo>
                  <a:lnTo>
                    <a:pt x="152" y="84"/>
                  </a:lnTo>
                  <a:moveTo>
                    <a:pt x="152" y="166"/>
                  </a:moveTo>
                  <a:lnTo>
                    <a:pt x="35" y="166"/>
                  </a:lnTo>
                  <a:lnTo>
                    <a:pt x="35" y="118"/>
                  </a:lnTo>
                  <a:lnTo>
                    <a:pt x="152" y="118"/>
                  </a:lnTo>
                  <a:lnTo>
                    <a:pt x="152" y="166"/>
                  </a:lnTo>
                  <a:moveTo>
                    <a:pt x="152" y="289"/>
                  </a:moveTo>
                  <a:lnTo>
                    <a:pt x="35" y="289"/>
                  </a:lnTo>
                  <a:lnTo>
                    <a:pt x="35" y="200"/>
                  </a:lnTo>
                  <a:lnTo>
                    <a:pt x="152" y="200"/>
                  </a:lnTo>
                  <a:lnTo>
                    <a:pt x="152" y="289"/>
                  </a:lnTo>
                  <a:moveTo>
                    <a:pt x="169" y="0"/>
                  </a:moveTo>
                  <a:lnTo>
                    <a:pt x="17" y="0"/>
                  </a:lnTo>
                  <a:cubicBezTo>
                    <a:pt x="8" y="0"/>
                    <a:pt x="0" y="8"/>
                    <a:pt x="0" y="18"/>
                  </a:cubicBezTo>
                  <a:lnTo>
                    <a:pt x="0" y="101"/>
                  </a:lnTo>
                  <a:lnTo>
                    <a:pt x="0" y="183"/>
                  </a:lnTo>
                  <a:lnTo>
                    <a:pt x="0" y="306"/>
                  </a:lnTo>
                  <a:cubicBezTo>
                    <a:pt x="0" y="316"/>
                    <a:pt x="8" y="323"/>
                    <a:pt x="17" y="323"/>
                  </a:cubicBezTo>
                  <a:lnTo>
                    <a:pt x="169" y="323"/>
                  </a:lnTo>
                  <a:cubicBezTo>
                    <a:pt x="178" y="323"/>
                    <a:pt x="186" y="316"/>
                    <a:pt x="186" y="306"/>
                  </a:cubicBezTo>
                  <a:lnTo>
                    <a:pt x="186" y="183"/>
                  </a:lnTo>
                  <a:lnTo>
                    <a:pt x="186" y="101"/>
                  </a:lnTo>
                  <a:lnTo>
                    <a:pt x="186" y="18"/>
                  </a:lnTo>
                  <a:cubicBezTo>
                    <a:pt x="186" y="8"/>
                    <a:pt x="178" y="0"/>
                    <a:pt x="169"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21" name="Google Shape;3321;p34"/>
            <p:cNvSpPr/>
            <p:nvPr/>
          </p:nvSpPr>
          <p:spPr>
            <a:xfrm>
              <a:off x="4803504" y="1579002"/>
              <a:ext cx="94057" cy="294813"/>
            </a:xfrm>
            <a:custGeom>
              <a:rect b="b" l="l" r="r" t="t"/>
              <a:pathLst>
                <a:path extrusionOk="0" h="583" w="186">
                  <a:moveTo>
                    <a:pt x="152" y="84"/>
                  </a:moveTo>
                  <a:lnTo>
                    <a:pt x="35" y="84"/>
                  </a:lnTo>
                  <a:lnTo>
                    <a:pt x="35" y="35"/>
                  </a:lnTo>
                  <a:lnTo>
                    <a:pt x="152" y="35"/>
                  </a:lnTo>
                  <a:lnTo>
                    <a:pt x="152" y="84"/>
                  </a:lnTo>
                  <a:moveTo>
                    <a:pt x="152" y="166"/>
                  </a:moveTo>
                  <a:lnTo>
                    <a:pt x="35" y="166"/>
                  </a:lnTo>
                  <a:lnTo>
                    <a:pt x="35" y="118"/>
                  </a:lnTo>
                  <a:lnTo>
                    <a:pt x="152" y="118"/>
                  </a:lnTo>
                  <a:lnTo>
                    <a:pt x="152" y="166"/>
                  </a:lnTo>
                  <a:moveTo>
                    <a:pt x="169" y="0"/>
                  </a:moveTo>
                  <a:lnTo>
                    <a:pt x="18" y="0"/>
                  </a:lnTo>
                  <a:cubicBezTo>
                    <a:pt x="8" y="0"/>
                    <a:pt x="0" y="8"/>
                    <a:pt x="0" y="18"/>
                  </a:cubicBezTo>
                  <a:lnTo>
                    <a:pt x="0" y="101"/>
                  </a:lnTo>
                  <a:lnTo>
                    <a:pt x="0" y="183"/>
                  </a:lnTo>
                  <a:lnTo>
                    <a:pt x="0" y="304"/>
                  </a:lnTo>
                  <a:cubicBezTo>
                    <a:pt x="0" y="313"/>
                    <a:pt x="8" y="321"/>
                    <a:pt x="18" y="321"/>
                  </a:cubicBezTo>
                  <a:cubicBezTo>
                    <a:pt x="27" y="321"/>
                    <a:pt x="35" y="313"/>
                    <a:pt x="35" y="304"/>
                  </a:cubicBezTo>
                  <a:lnTo>
                    <a:pt x="35" y="200"/>
                  </a:lnTo>
                  <a:lnTo>
                    <a:pt x="152" y="200"/>
                  </a:lnTo>
                  <a:lnTo>
                    <a:pt x="152" y="549"/>
                  </a:lnTo>
                  <a:lnTo>
                    <a:pt x="35" y="549"/>
                  </a:lnTo>
                  <a:lnTo>
                    <a:pt x="35" y="372"/>
                  </a:lnTo>
                  <a:cubicBezTo>
                    <a:pt x="35" y="363"/>
                    <a:pt x="27" y="355"/>
                    <a:pt x="18" y="355"/>
                  </a:cubicBezTo>
                  <a:cubicBezTo>
                    <a:pt x="8" y="355"/>
                    <a:pt x="0" y="363"/>
                    <a:pt x="0" y="372"/>
                  </a:cubicBezTo>
                  <a:lnTo>
                    <a:pt x="0" y="566"/>
                  </a:lnTo>
                  <a:cubicBezTo>
                    <a:pt x="0" y="576"/>
                    <a:pt x="8" y="583"/>
                    <a:pt x="18" y="583"/>
                  </a:cubicBezTo>
                  <a:lnTo>
                    <a:pt x="169" y="583"/>
                  </a:lnTo>
                  <a:cubicBezTo>
                    <a:pt x="179" y="583"/>
                    <a:pt x="186" y="576"/>
                    <a:pt x="186" y="566"/>
                  </a:cubicBezTo>
                  <a:lnTo>
                    <a:pt x="186" y="183"/>
                  </a:lnTo>
                  <a:lnTo>
                    <a:pt x="186" y="101"/>
                  </a:lnTo>
                  <a:lnTo>
                    <a:pt x="186" y="18"/>
                  </a:lnTo>
                  <a:cubicBezTo>
                    <a:pt x="186" y="8"/>
                    <a:pt x="179" y="0"/>
                    <a:pt x="169"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22" name="Google Shape;3322;p34"/>
            <p:cNvSpPr/>
            <p:nvPr/>
          </p:nvSpPr>
          <p:spPr>
            <a:xfrm>
              <a:off x="4939028" y="1710479"/>
              <a:ext cx="93552" cy="163335"/>
            </a:xfrm>
            <a:custGeom>
              <a:rect b="b" l="l" r="r" t="t"/>
              <a:pathLst>
                <a:path extrusionOk="0" h="323" w="185">
                  <a:moveTo>
                    <a:pt x="151" y="84"/>
                  </a:moveTo>
                  <a:lnTo>
                    <a:pt x="34" y="84"/>
                  </a:lnTo>
                  <a:lnTo>
                    <a:pt x="34" y="35"/>
                  </a:lnTo>
                  <a:lnTo>
                    <a:pt x="151" y="35"/>
                  </a:lnTo>
                  <a:lnTo>
                    <a:pt x="151" y="84"/>
                  </a:lnTo>
                  <a:moveTo>
                    <a:pt x="151" y="166"/>
                  </a:moveTo>
                  <a:lnTo>
                    <a:pt x="34" y="166"/>
                  </a:lnTo>
                  <a:lnTo>
                    <a:pt x="34" y="118"/>
                  </a:lnTo>
                  <a:lnTo>
                    <a:pt x="151" y="118"/>
                  </a:lnTo>
                  <a:lnTo>
                    <a:pt x="151" y="166"/>
                  </a:lnTo>
                  <a:moveTo>
                    <a:pt x="151" y="289"/>
                  </a:moveTo>
                  <a:lnTo>
                    <a:pt x="34" y="289"/>
                  </a:lnTo>
                  <a:lnTo>
                    <a:pt x="34" y="200"/>
                  </a:lnTo>
                  <a:lnTo>
                    <a:pt x="151" y="200"/>
                  </a:lnTo>
                  <a:lnTo>
                    <a:pt x="151" y="289"/>
                  </a:lnTo>
                  <a:moveTo>
                    <a:pt x="168" y="0"/>
                  </a:moveTo>
                  <a:lnTo>
                    <a:pt x="17" y="0"/>
                  </a:lnTo>
                  <a:cubicBezTo>
                    <a:pt x="7" y="0"/>
                    <a:pt x="0" y="8"/>
                    <a:pt x="0" y="18"/>
                  </a:cubicBezTo>
                  <a:lnTo>
                    <a:pt x="0" y="101"/>
                  </a:lnTo>
                  <a:lnTo>
                    <a:pt x="0" y="183"/>
                  </a:lnTo>
                  <a:lnTo>
                    <a:pt x="0" y="306"/>
                  </a:lnTo>
                  <a:cubicBezTo>
                    <a:pt x="0" y="316"/>
                    <a:pt x="7" y="323"/>
                    <a:pt x="17" y="323"/>
                  </a:cubicBezTo>
                  <a:lnTo>
                    <a:pt x="168" y="323"/>
                  </a:lnTo>
                  <a:cubicBezTo>
                    <a:pt x="178" y="323"/>
                    <a:pt x="185" y="316"/>
                    <a:pt x="185" y="306"/>
                  </a:cubicBezTo>
                  <a:lnTo>
                    <a:pt x="185" y="183"/>
                  </a:lnTo>
                  <a:lnTo>
                    <a:pt x="185" y="101"/>
                  </a:lnTo>
                  <a:lnTo>
                    <a:pt x="185" y="18"/>
                  </a:lnTo>
                  <a:cubicBezTo>
                    <a:pt x="185" y="8"/>
                    <a:pt x="178" y="0"/>
                    <a:pt x="168"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23" name="Google Shape;3323;p34"/>
            <p:cNvSpPr/>
            <p:nvPr/>
          </p:nvSpPr>
          <p:spPr>
            <a:xfrm>
              <a:off x="5074046" y="1521354"/>
              <a:ext cx="94057" cy="352461"/>
            </a:xfrm>
            <a:custGeom>
              <a:rect b="b" l="l" r="r" t="t"/>
              <a:pathLst>
                <a:path extrusionOk="0" h="697" w="186">
                  <a:moveTo>
                    <a:pt x="151" y="83"/>
                  </a:moveTo>
                  <a:lnTo>
                    <a:pt x="34" y="83"/>
                  </a:lnTo>
                  <a:lnTo>
                    <a:pt x="34" y="34"/>
                  </a:lnTo>
                  <a:lnTo>
                    <a:pt x="151" y="34"/>
                  </a:lnTo>
                  <a:lnTo>
                    <a:pt x="151" y="83"/>
                  </a:lnTo>
                  <a:moveTo>
                    <a:pt x="151" y="165"/>
                  </a:moveTo>
                  <a:lnTo>
                    <a:pt x="34" y="165"/>
                  </a:lnTo>
                  <a:lnTo>
                    <a:pt x="34" y="117"/>
                  </a:lnTo>
                  <a:lnTo>
                    <a:pt x="151" y="117"/>
                  </a:lnTo>
                  <a:lnTo>
                    <a:pt x="151" y="165"/>
                  </a:lnTo>
                  <a:moveTo>
                    <a:pt x="168" y="0"/>
                  </a:moveTo>
                  <a:lnTo>
                    <a:pt x="17" y="0"/>
                  </a:lnTo>
                  <a:cubicBezTo>
                    <a:pt x="7" y="0"/>
                    <a:pt x="0" y="8"/>
                    <a:pt x="0" y="17"/>
                  </a:cubicBezTo>
                  <a:lnTo>
                    <a:pt x="0" y="100"/>
                  </a:lnTo>
                  <a:lnTo>
                    <a:pt x="0" y="183"/>
                  </a:lnTo>
                  <a:lnTo>
                    <a:pt x="0" y="502"/>
                  </a:lnTo>
                  <a:cubicBezTo>
                    <a:pt x="0" y="511"/>
                    <a:pt x="7" y="519"/>
                    <a:pt x="17" y="519"/>
                  </a:cubicBezTo>
                  <a:cubicBezTo>
                    <a:pt x="26" y="519"/>
                    <a:pt x="34" y="511"/>
                    <a:pt x="34" y="502"/>
                  </a:cubicBezTo>
                  <a:lnTo>
                    <a:pt x="34" y="200"/>
                  </a:lnTo>
                  <a:lnTo>
                    <a:pt x="151" y="200"/>
                  </a:lnTo>
                  <a:lnTo>
                    <a:pt x="151" y="663"/>
                  </a:lnTo>
                  <a:lnTo>
                    <a:pt x="34" y="663"/>
                  </a:lnTo>
                  <a:lnTo>
                    <a:pt x="34" y="570"/>
                  </a:lnTo>
                  <a:cubicBezTo>
                    <a:pt x="34" y="561"/>
                    <a:pt x="26" y="553"/>
                    <a:pt x="17" y="553"/>
                  </a:cubicBezTo>
                  <a:cubicBezTo>
                    <a:pt x="7" y="553"/>
                    <a:pt x="0" y="561"/>
                    <a:pt x="0" y="570"/>
                  </a:cubicBezTo>
                  <a:lnTo>
                    <a:pt x="0" y="680"/>
                  </a:lnTo>
                  <a:cubicBezTo>
                    <a:pt x="0" y="690"/>
                    <a:pt x="7" y="697"/>
                    <a:pt x="17" y="697"/>
                  </a:cubicBezTo>
                  <a:lnTo>
                    <a:pt x="168" y="697"/>
                  </a:lnTo>
                  <a:cubicBezTo>
                    <a:pt x="178" y="697"/>
                    <a:pt x="186" y="690"/>
                    <a:pt x="186" y="680"/>
                  </a:cubicBezTo>
                  <a:lnTo>
                    <a:pt x="186" y="183"/>
                  </a:lnTo>
                  <a:lnTo>
                    <a:pt x="186" y="100"/>
                  </a:lnTo>
                  <a:lnTo>
                    <a:pt x="186" y="17"/>
                  </a:lnTo>
                  <a:cubicBezTo>
                    <a:pt x="186" y="8"/>
                    <a:pt x="178" y="0"/>
                    <a:pt x="168"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24" name="Google Shape;3324;p34"/>
            <p:cNvSpPr/>
            <p:nvPr/>
          </p:nvSpPr>
          <p:spPr>
            <a:xfrm>
              <a:off x="4671520" y="1383808"/>
              <a:ext cx="486469" cy="246267"/>
            </a:xfrm>
            <a:custGeom>
              <a:rect b="b" l="l" r="r" t="t"/>
              <a:pathLst>
                <a:path extrusionOk="0" h="487" w="962">
                  <a:moveTo>
                    <a:pt x="889" y="112"/>
                  </a:moveTo>
                  <a:cubicBezTo>
                    <a:pt x="867" y="112"/>
                    <a:pt x="850" y="95"/>
                    <a:pt x="850" y="73"/>
                  </a:cubicBezTo>
                  <a:cubicBezTo>
                    <a:pt x="850" y="51"/>
                    <a:pt x="867" y="34"/>
                    <a:pt x="889" y="34"/>
                  </a:cubicBezTo>
                  <a:cubicBezTo>
                    <a:pt x="910" y="34"/>
                    <a:pt x="928" y="51"/>
                    <a:pt x="928" y="73"/>
                  </a:cubicBezTo>
                  <a:cubicBezTo>
                    <a:pt x="928" y="95"/>
                    <a:pt x="910" y="112"/>
                    <a:pt x="889" y="112"/>
                  </a:cubicBezTo>
                  <a:moveTo>
                    <a:pt x="622" y="352"/>
                  </a:moveTo>
                  <a:cubicBezTo>
                    <a:pt x="600" y="352"/>
                    <a:pt x="582" y="334"/>
                    <a:pt x="582" y="313"/>
                  </a:cubicBezTo>
                  <a:cubicBezTo>
                    <a:pt x="582" y="291"/>
                    <a:pt x="600" y="274"/>
                    <a:pt x="622" y="274"/>
                  </a:cubicBezTo>
                  <a:cubicBezTo>
                    <a:pt x="643" y="274"/>
                    <a:pt x="661" y="291"/>
                    <a:pt x="661" y="313"/>
                  </a:cubicBezTo>
                  <a:cubicBezTo>
                    <a:pt x="661" y="334"/>
                    <a:pt x="643" y="352"/>
                    <a:pt x="622" y="352"/>
                  </a:cubicBezTo>
                  <a:moveTo>
                    <a:pt x="354" y="202"/>
                  </a:moveTo>
                  <a:cubicBezTo>
                    <a:pt x="333" y="202"/>
                    <a:pt x="315" y="185"/>
                    <a:pt x="315" y="163"/>
                  </a:cubicBezTo>
                  <a:cubicBezTo>
                    <a:pt x="315" y="142"/>
                    <a:pt x="333" y="124"/>
                    <a:pt x="354" y="124"/>
                  </a:cubicBezTo>
                  <a:cubicBezTo>
                    <a:pt x="376" y="124"/>
                    <a:pt x="394" y="142"/>
                    <a:pt x="394" y="163"/>
                  </a:cubicBezTo>
                  <a:cubicBezTo>
                    <a:pt x="394" y="185"/>
                    <a:pt x="376" y="202"/>
                    <a:pt x="354" y="202"/>
                  </a:cubicBezTo>
                  <a:moveTo>
                    <a:pt x="74" y="453"/>
                  </a:moveTo>
                  <a:cubicBezTo>
                    <a:pt x="52" y="453"/>
                    <a:pt x="34" y="435"/>
                    <a:pt x="34" y="413"/>
                  </a:cubicBezTo>
                  <a:cubicBezTo>
                    <a:pt x="34" y="392"/>
                    <a:pt x="52" y="374"/>
                    <a:pt x="74" y="374"/>
                  </a:cubicBezTo>
                  <a:cubicBezTo>
                    <a:pt x="85" y="374"/>
                    <a:pt x="94" y="379"/>
                    <a:pt x="102" y="386"/>
                  </a:cubicBezTo>
                  <a:cubicBezTo>
                    <a:pt x="102" y="387"/>
                    <a:pt x="102" y="387"/>
                    <a:pt x="103" y="388"/>
                  </a:cubicBezTo>
                  <a:lnTo>
                    <a:pt x="104" y="389"/>
                  </a:lnTo>
                  <a:cubicBezTo>
                    <a:pt x="109" y="396"/>
                    <a:pt x="113" y="404"/>
                    <a:pt x="113" y="413"/>
                  </a:cubicBezTo>
                  <a:cubicBezTo>
                    <a:pt x="113" y="435"/>
                    <a:pt x="95" y="453"/>
                    <a:pt x="74" y="453"/>
                  </a:cubicBezTo>
                  <a:moveTo>
                    <a:pt x="889" y="0"/>
                  </a:moveTo>
                  <a:cubicBezTo>
                    <a:pt x="848" y="0"/>
                    <a:pt x="815" y="33"/>
                    <a:pt x="815" y="73"/>
                  </a:cubicBezTo>
                  <a:cubicBezTo>
                    <a:pt x="815" y="86"/>
                    <a:pt x="819" y="99"/>
                    <a:pt x="825" y="109"/>
                  </a:cubicBezTo>
                  <a:lnTo>
                    <a:pt x="666" y="255"/>
                  </a:lnTo>
                  <a:cubicBezTo>
                    <a:pt x="654" y="245"/>
                    <a:pt x="638" y="239"/>
                    <a:pt x="622" y="239"/>
                  </a:cubicBezTo>
                  <a:cubicBezTo>
                    <a:pt x="599" y="239"/>
                    <a:pt x="579" y="250"/>
                    <a:pt x="566" y="265"/>
                  </a:cubicBezTo>
                  <a:lnTo>
                    <a:pt x="425" y="182"/>
                  </a:lnTo>
                  <a:cubicBezTo>
                    <a:pt x="427" y="176"/>
                    <a:pt x="428" y="170"/>
                    <a:pt x="428" y="163"/>
                  </a:cubicBezTo>
                  <a:cubicBezTo>
                    <a:pt x="428" y="123"/>
                    <a:pt x="395" y="90"/>
                    <a:pt x="354" y="90"/>
                  </a:cubicBezTo>
                  <a:cubicBezTo>
                    <a:pt x="314" y="90"/>
                    <a:pt x="281" y="123"/>
                    <a:pt x="281" y="163"/>
                  </a:cubicBezTo>
                  <a:cubicBezTo>
                    <a:pt x="281" y="175"/>
                    <a:pt x="284" y="186"/>
                    <a:pt x="289" y="196"/>
                  </a:cubicBezTo>
                  <a:lnTo>
                    <a:pt x="116" y="353"/>
                  </a:lnTo>
                  <a:cubicBezTo>
                    <a:pt x="104" y="345"/>
                    <a:pt x="89" y="340"/>
                    <a:pt x="74" y="340"/>
                  </a:cubicBezTo>
                  <a:cubicBezTo>
                    <a:pt x="33" y="340"/>
                    <a:pt x="0" y="373"/>
                    <a:pt x="0" y="413"/>
                  </a:cubicBezTo>
                  <a:cubicBezTo>
                    <a:pt x="0" y="454"/>
                    <a:pt x="33" y="487"/>
                    <a:pt x="74" y="487"/>
                  </a:cubicBezTo>
                  <a:cubicBezTo>
                    <a:pt x="114" y="487"/>
                    <a:pt x="147" y="454"/>
                    <a:pt x="147" y="413"/>
                  </a:cubicBezTo>
                  <a:cubicBezTo>
                    <a:pt x="147" y="401"/>
                    <a:pt x="144" y="389"/>
                    <a:pt x="138" y="379"/>
                  </a:cubicBezTo>
                  <a:lnTo>
                    <a:pt x="311" y="222"/>
                  </a:lnTo>
                  <a:cubicBezTo>
                    <a:pt x="323" y="231"/>
                    <a:pt x="338" y="237"/>
                    <a:pt x="354" y="237"/>
                  </a:cubicBezTo>
                  <a:cubicBezTo>
                    <a:pt x="376" y="237"/>
                    <a:pt x="396" y="227"/>
                    <a:pt x="409" y="212"/>
                  </a:cubicBezTo>
                  <a:lnTo>
                    <a:pt x="550" y="296"/>
                  </a:lnTo>
                  <a:cubicBezTo>
                    <a:pt x="549" y="302"/>
                    <a:pt x="548" y="307"/>
                    <a:pt x="548" y="313"/>
                  </a:cubicBezTo>
                  <a:cubicBezTo>
                    <a:pt x="548" y="353"/>
                    <a:pt x="581" y="386"/>
                    <a:pt x="622" y="386"/>
                  </a:cubicBezTo>
                  <a:cubicBezTo>
                    <a:pt x="662" y="386"/>
                    <a:pt x="695" y="353"/>
                    <a:pt x="695" y="313"/>
                  </a:cubicBezTo>
                  <a:cubicBezTo>
                    <a:pt x="695" y="302"/>
                    <a:pt x="692" y="291"/>
                    <a:pt x="688" y="281"/>
                  </a:cubicBezTo>
                  <a:lnTo>
                    <a:pt x="848" y="134"/>
                  </a:lnTo>
                  <a:cubicBezTo>
                    <a:pt x="860" y="142"/>
                    <a:pt x="874" y="146"/>
                    <a:pt x="889" y="146"/>
                  </a:cubicBezTo>
                  <a:cubicBezTo>
                    <a:pt x="929" y="146"/>
                    <a:pt x="962" y="114"/>
                    <a:pt x="962" y="73"/>
                  </a:cubicBezTo>
                  <a:cubicBezTo>
                    <a:pt x="962" y="33"/>
                    <a:pt x="929" y="0"/>
                    <a:pt x="889"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8" name="Shape 3328"/>
        <p:cNvGrpSpPr/>
        <p:nvPr/>
      </p:nvGrpSpPr>
      <p:grpSpPr>
        <a:xfrm>
          <a:off x="0" y="0"/>
          <a:ext cx="0" cy="0"/>
          <a:chOff x="0" y="0"/>
          <a:chExt cx="0" cy="0"/>
        </a:xfrm>
      </p:grpSpPr>
      <p:sp>
        <p:nvSpPr>
          <p:cNvPr id="3329" name="Google Shape;3329;p35"/>
          <p:cNvSpPr txBox="1"/>
          <p:nvPr>
            <p:ph type="title"/>
          </p:nvPr>
        </p:nvSpPr>
        <p:spPr>
          <a:xfrm>
            <a:off x="72000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Specificatia Solutiei</a:t>
            </a:r>
            <a:endParaRPr/>
          </a:p>
        </p:txBody>
      </p:sp>
      <p:sp>
        <p:nvSpPr>
          <p:cNvPr id="3330" name="Google Shape;3330;p35"/>
          <p:cNvSpPr txBox="1"/>
          <p:nvPr>
            <p:ph idx="4294967295" type="subTitle"/>
          </p:nvPr>
        </p:nvSpPr>
        <p:spPr>
          <a:xfrm>
            <a:off x="819225" y="842875"/>
            <a:ext cx="5770200" cy="38103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300"/>
              <a:t>Ținta </a:t>
            </a:r>
            <a:r>
              <a:rPr lang="en" sz="1300"/>
              <a:t>Proiectului: Oferirea unei soluții eficiente pentru site-uri mici și medii, cu posibilitatea de extindere pentru nevoi suplimentare.</a:t>
            </a:r>
            <a:endParaRPr sz="1300"/>
          </a:p>
          <a:p>
            <a:pPr indent="0" lvl="0" marL="0" rtl="0" algn="l">
              <a:lnSpc>
                <a:spcPct val="100000"/>
              </a:lnSpc>
              <a:spcBef>
                <a:spcPts val="1000"/>
              </a:spcBef>
              <a:spcAft>
                <a:spcPts val="0"/>
              </a:spcAft>
              <a:buNone/>
            </a:pPr>
            <a:r>
              <a:rPr lang="en" sz="1300"/>
              <a:t>Use-Case-uri Minimale:</a:t>
            </a:r>
            <a:endParaRPr sz="1300"/>
          </a:p>
          <a:p>
            <a:pPr indent="-292100" lvl="0" marL="457200" rtl="0" algn="l">
              <a:lnSpc>
                <a:spcPct val="100000"/>
              </a:lnSpc>
              <a:spcBef>
                <a:spcPts val="1000"/>
              </a:spcBef>
              <a:spcAft>
                <a:spcPts val="0"/>
              </a:spcAft>
              <a:buSzPts val="1000"/>
              <a:buChar char="●"/>
            </a:pPr>
            <a:r>
              <a:rPr lang="en" sz="1000"/>
              <a:t>Servirea conținutului web static, cum ar fi pagini HTML, imagini și fișiere CSS/JS.</a:t>
            </a:r>
            <a:endParaRPr sz="1000"/>
          </a:p>
          <a:p>
            <a:pPr indent="-292100" lvl="0" marL="457200" rtl="0" algn="l">
              <a:lnSpc>
                <a:spcPct val="100000"/>
              </a:lnSpc>
              <a:spcBef>
                <a:spcPts val="0"/>
              </a:spcBef>
              <a:spcAft>
                <a:spcPts val="0"/>
              </a:spcAft>
              <a:buSzPts val="1000"/>
              <a:buChar char="●"/>
            </a:pPr>
            <a:r>
              <a:rPr lang="en" sz="1200">
                <a:solidFill>
                  <a:srgbClr val="DBDEE1"/>
                </a:solidFill>
                <a:latin typeface="Arial"/>
                <a:ea typeface="Arial"/>
                <a:cs typeface="Arial"/>
                <a:sym typeface="Arial"/>
              </a:rPr>
              <a:t>Handling GET request for: /4k.jpeg Bytes Sent: 1188839, Time Taken: 0.018039 seconds, Throughput: 65903819.502190 bytes/sec</a:t>
            </a:r>
            <a:endParaRPr sz="1000"/>
          </a:p>
          <a:p>
            <a:pPr indent="-311150" lvl="0" marL="457200" rtl="0" algn="l">
              <a:lnSpc>
                <a:spcPct val="100000"/>
              </a:lnSpc>
              <a:spcBef>
                <a:spcPts val="0"/>
              </a:spcBef>
              <a:spcAft>
                <a:spcPts val="0"/>
              </a:spcAft>
              <a:buSzPts val="1300"/>
              <a:buChar char="●"/>
            </a:pPr>
            <a:r>
              <a:rPr lang="en" sz="1000"/>
              <a:t>Procesarea cererilor dinamice, inclusiv primirea și trimiterea de date JSON.</a:t>
            </a:r>
            <a:endParaRPr sz="1000"/>
          </a:p>
          <a:p>
            <a:pPr indent="-292100" lvl="0" marL="457200" rtl="0" algn="l">
              <a:lnSpc>
                <a:spcPct val="100000"/>
              </a:lnSpc>
              <a:spcBef>
                <a:spcPts val="0"/>
              </a:spcBef>
              <a:spcAft>
                <a:spcPts val="0"/>
              </a:spcAft>
              <a:buSzPts val="1000"/>
              <a:buChar char="●"/>
            </a:pPr>
            <a:r>
              <a:rPr lang="en" sz="1200">
                <a:solidFill>
                  <a:srgbClr val="DBDEE1"/>
                </a:solidFill>
                <a:highlight>
                  <a:srgbClr val="313338"/>
                </a:highlight>
                <a:latin typeface="Arial"/>
                <a:ea typeface="Arial"/>
                <a:cs typeface="Arial"/>
                <a:sym typeface="Arial"/>
              </a:rPr>
              <a:t>Handling GET request for: /Json.json Bytes Sent: 226, Time Taken: 0.000169 seconds, Throughput: 1337278.106509 bytes/sec</a:t>
            </a:r>
            <a:endParaRPr sz="1000"/>
          </a:p>
          <a:p>
            <a:pPr indent="0" lvl="0" marL="0" rtl="0" algn="l">
              <a:lnSpc>
                <a:spcPct val="100000"/>
              </a:lnSpc>
              <a:spcBef>
                <a:spcPts val="1000"/>
              </a:spcBef>
              <a:spcAft>
                <a:spcPts val="0"/>
              </a:spcAft>
              <a:buNone/>
            </a:pPr>
            <a:br>
              <a:rPr lang="en" sz="1300"/>
            </a:br>
            <a:r>
              <a:rPr lang="en" sz="1300"/>
              <a:t>C</a:t>
            </a:r>
            <a:r>
              <a:rPr lang="en" sz="1300"/>
              <a:t>erințe de Sistem și Mediu de Dezvoltare</a:t>
            </a:r>
            <a:endParaRPr sz="1300"/>
          </a:p>
          <a:p>
            <a:pPr indent="-292100" lvl="0" marL="457200" rtl="0" algn="l">
              <a:lnSpc>
                <a:spcPct val="100000"/>
              </a:lnSpc>
              <a:spcBef>
                <a:spcPts val="1000"/>
              </a:spcBef>
              <a:spcAft>
                <a:spcPts val="0"/>
              </a:spcAft>
              <a:buSzPts val="1000"/>
              <a:buChar char="●"/>
            </a:pPr>
            <a:r>
              <a:rPr lang="en" sz="1000"/>
              <a:t>Sistem de Operare: Linux sau alte sisteme Unix-like.</a:t>
            </a:r>
            <a:endParaRPr sz="1000"/>
          </a:p>
          <a:p>
            <a:pPr indent="-292100" lvl="0" marL="457200" rtl="0" algn="l">
              <a:lnSpc>
                <a:spcPct val="100000"/>
              </a:lnSpc>
              <a:spcBef>
                <a:spcPts val="0"/>
              </a:spcBef>
              <a:spcAft>
                <a:spcPts val="0"/>
              </a:spcAft>
              <a:buSzPts val="1000"/>
              <a:buChar char="●"/>
            </a:pPr>
            <a:r>
              <a:rPr lang="en" sz="1000"/>
              <a:t>Biblioteci Software: Utilizează biblioteci standard C și biblioteca Jansson pentru manipularea JSON.</a:t>
            </a:r>
            <a:endParaRPr sz="1000"/>
          </a:p>
          <a:p>
            <a:pPr indent="0" lvl="0" marL="0" rtl="0" algn="l">
              <a:lnSpc>
                <a:spcPct val="100000"/>
              </a:lnSpc>
              <a:spcBef>
                <a:spcPts val="1000"/>
              </a:spcBef>
              <a:spcAft>
                <a:spcPts val="0"/>
              </a:spcAft>
              <a:buNone/>
            </a:pPr>
            <a:r>
              <a:rPr lang="en" sz="1300"/>
              <a:t>Specificatii tehnice și de integrare:</a:t>
            </a:r>
            <a:endParaRPr sz="1300"/>
          </a:p>
          <a:p>
            <a:pPr indent="-298450" lvl="0" marL="457200" rtl="0" algn="l">
              <a:lnSpc>
                <a:spcPct val="100000"/>
              </a:lnSpc>
              <a:spcBef>
                <a:spcPts val="1000"/>
              </a:spcBef>
              <a:spcAft>
                <a:spcPts val="0"/>
              </a:spcAft>
              <a:buSzPts val="1100"/>
              <a:buChar char="●"/>
            </a:pPr>
            <a:r>
              <a:rPr lang="en" sz="1100"/>
              <a:t>Serverul este implementat în C și este compatibil cu sistemele de operare bazate pe Unix.</a:t>
            </a:r>
            <a:endParaRPr sz="1100"/>
          </a:p>
          <a:p>
            <a:pPr indent="-298450" lvl="0" marL="457200" rtl="0" algn="l">
              <a:lnSpc>
                <a:spcPct val="100000"/>
              </a:lnSpc>
              <a:spcBef>
                <a:spcPts val="0"/>
              </a:spcBef>
              <a:spcAft>
                <a:spcPts val="0"/>
              </a:spcAft>
              <a:buSzPts val="1100"/>
              <a:buChar char="●"/>
            </a:pPr>
            <a:r>
              <a:rPr lang="en" sz="1100"/>
              <a:t> Suportă interacțiunea cu alte sisteme prin intermediul protocolului HTTP.</a:t>
            </a:r>
            <a:endParaRPr sz="1100"/>
          </a:p>
        </p:txBody>
      </p:sp>
      <p:grpSp>
        <p:nvGrpSpPr>
          <p:cNvPr id="3331" name="Google Shape;3331;p35"/>
          <p:cNvGrpSpPr/>
          <p:nvPr/>
        </p:nvGrpSpPr>
        <p:grpSpPr>
          <a:xfrm rot="-5400000">
            <a:off x="5899059" y="1774781"/>
            <a:ext cx="3810281" cy="3014915"/>
            <a:chOff x="4668486" y="1383808"/>
            <a:chExt cx="499617" cy="490007"/>
          </a:xfrm>
        </p:grpSpPr>
        <p:sp>
          <p:nvSpPr>
            <p:cNvPr id="3332" name="Google Shape;3332;p35"/>
            <p:cNvSpPr/>
            <p:nvPr/>
          </p:nvSpPr>
          <p:spPr>
            <a:xfrm>
              <a:off x="4668486" y="1710479"/>
              <a:ext cx="94057" cy="163335"/>
            </a:xfrm>
            <a:custGeom>
              <a:rect b="b" l="l" r="r" t="t"/>
              <a:pathLst>
                <a:path extrusionOk="0" h="323" w="186">
                  <a:moveTo>
                    <a:pt x="152" y="84"/>
                  </a:moveTo>
                  <a:lnTo>
                    <a:pt x="35" y="84"/>
                  </a:lnTo>
                  <a:lnTo>
                    <a:pt x="35" y="35"/>
                  </a:lnTo>
                  <a:lnTo>
                    <a:pt x="152" y="35"/>
                  </a:lnTo>
                  <a:lnTo>
                    <a:pt x="152" y="84"/>
                  </a:lnTo>
                  <a:moveTo>
                    <a:pt x="152" y="166"/>
                  </a:moveTo>
                  <a:lnTo>
                    <a:pt x="35" y="166"/>
                  </a:lnTo>
                  <a:lnTo>
                    <a:pt x="35" y="118"/>
                  </a:lnTo>
                  <a:lnTo>
                    <a:pt x="152" y="118"/>
                  </a:lnTo>
                  <a:lnTo>
                    <a:pt x="152" y="166"/>
                  </a:lnTo>
                  <a:moveTo>
                    <a:pt x="152" y="289"/>
                  </a:moveTo>
                  <a:lnTo>
                    <a:pt x="35" y="289"/>
                  </a:lnTo>
                  <a:lnTo>
                    <a:pt x="35" y="200"/>
                  </a:lnTo>
                  <a:lnTo>
                    <a:pt x="152" y="200"/>
                  </a:lnTo>
                  <a:lnTo>
                    <a:pt x="152" y="289"/>
                  </a:lnTo>
                  <a:moveTo>
                    <a:pt x="169" y="0"/>
                  </a:moveTo>
                  <a:lnTo>
                    <a:pt x="17" y="0"/>
                  </a:lnTo>
                  <a:cubicBezTo>
                    <a:pt x="8" y="0"/>
                    <a:pt x="0" y="8"/>
                    <a:pt x="0" y="18"/>
                  </a:cubicBezTo>
                  <a:lnTo>
                    <a:pt x="0" y="101"/>
                  </a:lnTo>
                  <a:lnTo>
                    <a:pt x="0" y="183"/>
                  </a:lnTo>
                  <a:lnTo>
                    <a:pt x="0" y="306"/>
                  </a:lnTo>
                  <a:cubicBezTo>
                    <a:pt x="0" y="316"/>
                    <a:pt x="8" y="323"/>
                    <a:pt x="17" y="323"/>
                  </a:cubicBezTo>
                  <a:lnTo>
                    <a:pt x="169" y="323"/>
                  </a:lnTo>
                  <a:cubicBezTo>
                    <a:pt x="178" y="323"/>
                    <a:pt x="186" y="316"/>
                    <a:pt x="186" y="306"/>
                  </a:cubicBezTo>
                  <a:lnTo>
                    <a:pt x="186" y="183"/>
                  </a:lnTo>
                  <a:lnTo>
                    <a:pt x="186" y="101"/>
                  </a:lnTo>
                  <a:lnTo>
                    <a:pt x="186" y="18"/>
                  </a:lnTo>
                  <a:cubicBezTo>
                    <a:pt x="186" y="8"/>
                    <a:pt x="178" y="0"/>
                    <a:pt x="169"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33" name="Google Shape;3333;p35"/>
            <p:cNvSpPr/>
            <p:nvPr/>
          </p:nvSpPr>
          <p:spPr>
            <a:xfrm>
              <a:off x="4803504" y="1579002"/>
              <a:ext cx="94057" cy="294813"/>
            </a:xfrm>
            <a:custGeom>
              <a:rect b="b" l="l" r="r" t="t"/>
              <a:pathLst>
                <a:path extrusionOk="0" h="583" w="186">
                  <a:moveTo>
                    <a:pt x="152" y="84"/>
                  </a:moveTo>
                  <a:lnTo>
                    <a:pt x="35" y="84"/>
                  </a:lnTo>
                  <a:lnTo>
                    <a:pt x="35" y="35"/>
                  </a:lnTo>
                  <a:lnTo>
                    <a:pt x="152" y="35"/>
                  </a:lnTo>
                  <a:lnTo>
                    <a:pt x="152" y="84"/>
                  </a:lnTo>
                  <a:moveTo>
                    <a:pt x="152" y="166"/>
                  </a:moveTo>
                  <a:lnTo>
                    <a:pt x="35" y="166"/>
                  </a:lnTo>
                  <a:lnTo>
                    <a:pt x="35" y="118"/>
                  </a:lnTo>
                  <a:lnTo>
                    <a:pt x="152" y="118"/>
                  </a:lnTo>
                  <a:lnTo>
                    <a:pt x="152" y="166"/>
                  </a:lnTo>
                  <a:moveTo>
                    <a:pt x="169" y="0"/>
                  </a:moveTo>
                  <a:lnTo>
                    <a:pt x="18" y="0"/>
                  </a:lnTo>
                  <a:cubicBezTo>
                    <a:pt x="8" y="0"/>
                    <a:pt x="0" y="8"/>
                    <a:pt x="0" y="18"/>
                  </a:cubicBezTo>
                  <a:lnTo>
                    <a:pt x="0" y="101"/>
                  </a:lnTo>
                  <a:lnTo>
                    <a:pt x="0" y="183"/>
                  </a:lnTo>
                  <a:lnTo>
                    <a:pt x="0" y="304"/>
                  </a:lnTo>
                  <a:cubicBezTo>
                    <a:pt x="0" y="313"/>
                    <a:pt x="8" y="321"/>
                    <a:pt x="18" y="321"/>
                  </a:cubicBezTo>
                  <a:cubicBezTo>
                    <a:pt x="27" y="321"/>
                    <a:pt x="35" y="313"/>
                    <a:pt x="35" y="304"/>
                  </a:cubicBezTo>
                  <a:lnTo>
                    <a:pt x="35" y="200"/>
                  </a:lnTo>
                  <a:lnTo>
                    <a:pt x="152" y="200"/>
                  </a:lnTo>
                  <a:lnTo>
                    <a:pt x="152" y="549"/>
                  </a:lnTo>
                  <a:lnTo>
                    <a:pt x="35" y="549"/>
                  </a:lnTo>
                  <a:lnTo>
                    <a:pt x="35" y="372"/>
                  </a:lnTo>
                  <a:cubicBezTo>
                    <a:pt x="35" y="363"/>
                    <a:pt x="27" y="355"/>
                    <a:pt x="18" y="355"/>
                  </a:cubicBezTo>
                  <a:cubicBezTo>
                    <a:pt x="8" y="355"/>
                    <a:pt x="0" y="363"/>
                    <a:pt x="0" y="372"/>
                  </a:cubicBezTo>
                  <a:lnTo>
                    <a:pt x="0" y="566"/>
                  </a:lnTo>
                  <a:cubicBezTo>
                    <a:pt x="0" y="576"/>
                    <a:pt x="8" y="583"/>
                    <a:pt x="18" y="583"/>
                  </a:cubicBezTo>
                  <a:lnTo>
                    <a:pt x="169" y="583"/>
                  </a:lnTo>
                  <a:cubicBezTo>
                    <a:pt x="179" y="583"/>
                    <a:pt x="186" y="576"/>
                    <a:pt x="186" y="566"/>
                  </a:cubicBezTo>
                  <a:lnTo>
                    <a:pt x="186" y="183"/>
                  </a:lnTo>
                  <a:lnTo>
                    <a:pt x="186" y="101"/>
                  </a:lnTo>
                  <a:lnTo>
                    <a:pt x="186" y="18"/>
                  </a:lnTo>
                  <a:cubicBezTo>
                    <a:pt x="186" y="8"/>
                    <a:pt x="179" y="0"/>
                    <a:pt x="169"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34" name="Google Shape;3334;p35"/>
            <p:cNvSpPr/>
            <p:nvPr/>
          </p:nvSpPr>
          <p:spPr>
            <a:xfrm>
              <a:off x="4939028" y="1710479"/>
              <a:ext cx="93552" cy="163335"/>
            </a:xfrm>
            <a:custGeom>
              <a:rect b="b" l="l" r="r" t="t"/>
              <a:pathLst>
                <a:path extrusionOk="0" h="323" w="185">
                  <a:moveTo>
                    <a:pt x="151" y="84"/>
                  </a:moveTo>
                  <a:lnTo>
                    <a:pt x="34" y="84"/>
                  </a:lnTo>
                  <a:lnTo>
                    <a:pt x="34" y="35"/>
                  </a:lnTo>
                  <a:lnTo>
                    <a:pt x="151" y="35"/>
                  </a:lnTo>
                  <a:lnTo>
                    <a:pt x="151" y="84"/>
                  </a:lnTo>
                  <a:moveTo>
                    <a:pt x="151" y="166"/>
                  </a:moveTo>
                  <a:lnTo>
                    <a:pt x="34" y="166"/>
                  </a:lnTo>
                  <a:lnTo>
                    <a:pt x="34" y="118"/>
                  </a:lnTo>
                  <a:lnTo>
                    <a:pt x="151" y="118"/>
                  </a:lnTo>
                  <a:lnTo>
                    <a:pt x="151" y="166"/>
                  </a:lnTo>
                  <a:moveTo>
                    <a:pt x="151" y="289"/>
                  </a:moveTo>
                  <a:lnTo>
                    <a:pt x="34" y="289"/>
                  </a:lnTo>
                  <a:lnTo>
                    <a:pt x="34" y="200"/>
                  </a:lnTo>
                  <a:lnTo>
                    <a:pt x="151" y="200"/>
                  </a:lnTo>
                  <a:lnTo>
                    <a:pt x="151" y="289"/>
                  </a:lnTo>
                  <a:moveTo>
                    <a:pt x="168" y="0"/>
                  </a:moveTo>
                  <a:lnTo>
                    <a:pt x="17" y="0"/>
                  </a:lnTo>
                  <a:cubicBezTo>
                    <a:pt x="7" y="0"/>
                    <a:pt x="0" y="8"/>
                    <a:pt x="0" y="18"/>
                  </a:cubicBezTo>
                  <a:lnTo>
                    <a:pt x="0" y="101"/>
                  </a:lnTo>
                  <a:lnTo>
                    <a:pt x="0" y="183"/>
                  </a:lnTo>
                  <a:lnTo>
                    <a:pt x="0" y="306"/>
                  </a:lnTo>
                  <a:cubicBezTo>
                    <a:pt x="0" y="316"/>
                    <a:pt x="7" y="323"/>
                    <a:pt x="17" y="323"/>
                  </a:cubicBezTo>
                  <a:lnTo>
                    <a:pt x="168" y="323"/>
                  </a:lnTo>
                  <a:cubicBezTo>
                    <a:pt x="178" y="323"/>
                    <a:pt x="185" y="316"/>
                    <a:pt x="185" y="306"/>
                  </a:cubicBezTo>
                  <a:lnTo>
                    <a:pt x="185" y="183"/>
                  </a:lnTo>
                  <a:lnTo>
                    <a:pt x="185" y="101"/>
                  </a:lnTo>
                  <a:lnTo>
                    <a:pt x="185" y="18"/>
                  </a:lnTo>
                  <a:cubicBezTo>
                    <a:pt x="185" y="8"/>
                    <a:pt x="178" y="0"/>
                    <a:pt x="168"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35" name="Google Shape;3335;p35"/>
            <p:cNvSpPr/>
            <p:nvPr/>
          </p:nvSpPr>
          <p:spPr>
            <a:xfrm>
              <a:off x="5074046" y="1521354"/>
              <a:ext cx="94057" cy="352461"/>
            </a:xfrm>
            <a:custGeom>
              <a:rect b="b" l="l" r="r" t="t"/>
              <a:pathLst>
                <a:path extrusionOk="0" h="697" w="186">
                  <a:moveTo>
                    <a:pt x="151" y="83"/>
                  </a:moveTo>
                  <a:lnTo>
                    <a:pt x="34" y="83"/>
                  </a:lnTo>
                  <a:lnTo>
                    <a:pt x="34" y="34"/>
                  </a:lnTo>
                  <a:lnTo>
                    <a:pt x="151" y="34"/>
                  </a:lnTo>
                  <a:lnTo>
                    <a:pt x="151" y="83"/>
                  </a:lnTo>
                  <a:moveTo>
                    <a:pt x="151" y="165"/>
                  </a:moveTo>
                  <a:lnTo>
                    <a:pt x="34" y="165"/>
                  </a:lnTo>
                  <a:lnTo>
                    <a:pt x="34" y="117"/>
                  </a:lnTo>
                  <a:lnTo>
                    <a:pt x="151" y="117"/>
                  </a:lnTo>
                  <a:lnTo>
                    <a:pt x="151" y="165"/>
                  </a:lnTo>
                  <a:moveTo>
                    <a:pt x="168" y="0"/>
                  </a:moveTo>
                  <a:lnTo>
                    <a:pt x="17" y="0"/>
                  </a:lnTo>
                  <a:cubicBezTo>
                    <a:pt x="7" y="0"/>
                    <a:pt x="0" y="8"/>
                    <a:pt x="0" y="17"/>
                  </a:cubicBezTo>
                  <a:lnTo>
                    <a:pt x="0" y="100"/>
                  </a:lnTo>
                  <a:lnTo>
                    <a:pt x="0" y="183"/>
                  </a:lnTo>
                  <a:lnTo>
                    <a:pt x="0" y="502"/>
                  </a:lnTo>
                  <a:cubicBezTo>
                    <a:pt x="0" y="511"/>
                    <a:pt x="7" y="519"/>
                    <a:pt x="17" y="519"/>
                  </a:cubicBezTo>
                  <a:cubicBezTo>
                    <a:pt x="26" y="519"/>
                    <a:pt x="34" y="511"/>
                    <a:pt x="34" y="502"/>
                  </a:cubicBezTo>
                  <a:lnTo>
                    <a:pt x="34" y="200"/>
                  </a:lnTo>
                  <a:lnTo>
                    <a:pt x="151" y="200"/>
                  </a:lnTo>
                  <a:lnTo>
                    <a:pt x="151" y="663"/>
                  </a:lnTo>
                  <a:lnTo>
                    <a:pt x="34" y="663"/>
                  </a:lnTo>
                  <a:lnTo>
                    <a:pt x="34" y="570"/>
                  </a:lnTo>
                  <a:cubicBezTo>
                    <a:pt x="34" y="561"/>
                    <a:pt x="26" y="553"/>
                    <a:pt x="17" y="553"/>
                  </a:cubicBezTo>
                  <a:cubicBezTo>
                    <a:pt x="7" y="553"/>
                    <a:pt x="0" y="561"/>
                    <a:pt x="0" y="570"/>
                  </a:cubicBezTo>
                  <a:lnTo>
                    <a:pt x="0" y="680"/>
                  </a:lnTo>
                  <a:cubicBezTo>
                    <a:pt x="0" y="690"/>
                    <a:pt x="7" y="697"/>
                    <a:pt x="17" y="697"/>
                  </a:cubicBezTo>
                  <a:lnTo>
                    <a:pt x="168" y="697"/>
                  </a:lnTo>
                  <a:cubicBezTo>
                    <a:pt x="178" y="697"/>
                    <a:pt x="186" y="690"/>
                    <a:pt x="186" y="680"/>
                  </a:cubicBezTo>
                  <a:lnTo>
                    <a:pt x="186" y="183"/>
                  </a:lnTo>
                  <a:lnTo>
                    <a:pt x="186" y="100"/>
                  </a:lnTo>
                  <a:lnTo>
                    <a:pt x="186" y="17"/>
                  </a:lnTo>
                  <a:cubicBezTo>
                    <a:pt x="186" y="8"/>
                    <a:pt x="178" y="0"/>
                    <a:pt x="168"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36" name="Google Shape;3336;p35"/>
            <p:cNvSpPr/>
            <p:nvPr/>
          </p:nvSpPr>
          <p:spPr>
            <a:xfrm>
              <a:off x="4671520" y="1383808"/>
              <a:ext cx="486469" cy="246267"/>
            </a:xfrm>
            <a:custGeom>
              <a:rect b="b" l="l" r="r" t="t"/>
              <a:pathLst>
                <a:path extrusionOk="0" h="487" w="962">
                  <a:moveTo>
                    <a:pt x="889" y="112"/>
                  </a:moveTo>
                  <a:cubicBezTo>
                    <a:pt x="867" y="112"/>
                    <a:pt x="850" y="95"/>
                    <a:pt x="850" y="73"/>
                  </a:cubicBezTo>
                  <a:cubicBezTo>
                    <a:pt x="850" y="51"/>
                    <a:pt x="867" y="34"/>
                    <a:pt x="889" y="34"/>
                  </a:cubicBezTo>
                  <a:cubicBezTo>
                    <a:pt x="910" y="34"/>
                    <a:pt x="928" y="51"/>
                    <a:pt x="928" y="73"/>
                  </a:cubicBezTo>
                  <a:cubicBezTo>
                    <a:pt x="928" y="95"/>
                    <a:pt x="910" y="112"/>
                    <a:pt x="889" y="112"/>
                  </a:cubicBezTo>
                  <a:moveTo>
                    <a:pt x="622" y="352"/>
                  </a:moveTo>
                  <a:cubicBezTo>
                    <a:pt x="600" y="352"/>
                    <a:pt x="582" y="334"/>
                    <a:pt x="582" y="313"/>
                  </a:cubicBezTo>
                  <a:cubicBezTo>
                    <a:pt x="582" y="291"/>
                    <a:pt x="600" y="274"/>
                    <a:pt x="622" y="274"/>
                  </a:cubicBezTo>
                  <a:cubicBezTo>
                    <a:pt x="643" y="274"/>
                    <a:pt x="661" y="291"/>
                    <a:pt x="661" y="313"/>
                  </a:cubicBezTo>
                  <a:cubicBezTo>
                    <a:pt x="661" y="334"/>
                    <a:pt x="643" y="352"/>
                    <a:pt x="622" y="352"/>
                  </a:cubicBezTo>
                  <a:moveTo>
                    <a:pt x="354" y="202"/>
                  </a:moveTo>
                  <a:cubicBezTo>
                    <a:pt x="333" y="202"/>
                    <a:pt x="315" y="185"/>
                    <a:pt x="315" y="163"/>
                  </a:cubicBezTo>
                  <a:cubicBezTo>
                    <a:pt x="315" y="142"/>
                    <a:pt x="333" y="124"/>
                    <a:pt x="354" y="124"/>
                  </a:cubicBezTo>
                  <a:cubicBezTo>
                    <a:pt x="376" y="124"/>
                    <a:pt x="394" y="142"/>
                    <a:pt x="394" y="163"/>
                  </a:cubicBezTo>
                  <a:cubicBezTo>
                    <a:pt x="394" y="185"/>
                    <a:pt x="376" y="202"/>
                    <a:pt x="354" y="202"/>
                  </a:cubicBezTo>
                  <a:moveTo>
                    <a:pt x="74" y="453"/>
                  </a:moveTo>
                  <a:cubicBezTo>
                    <a:pt x="52" y="453"/>
                    <a:pt x="34" y="435"/>
                    <a:pt x="34" y="413"/>
                  </a:cubicBezTo>
                  <a:cubicBezTo>
                    <a:pt x="34" y="392"/>
                    <a:pt x="52" y="374"/>
                    <a:pt x="74" y="374"/>
                  </a:cubicBezTo>
                  <a:cubicBezTo>
                    <a:pt x="85" y="374"/>
                    <a:pt x="94" y="379"/>
                    <a:pt x="102" y="386"/>
                  </a:cubicBezTo>
                  <a:cubicBezTo>
                    <a:pt x="102" y="387"/>
                    <a:pt x="102" y="387"/>
                    <a:pt x="103" y="388"/>
                  </a:cubicBezTo>
                  <a:lnTo>
                    <a:pt x="104" y="389"/>
                  </a:lnTo>
                  <a:cubicBezTo>
                    <a:pt x="109" y="396"/>
                    <a:pt x="113" y="404"/>
                    <a:pt x="113" y="413"/>
                  </a:cubicBezTo>
                  <a:cubicBezTo>
                    <a:pt x="113" y="435"/>
                    <a:pt x="95" y="453"/>
                    <a:pt x="74" y="453"/>
                  </a:cubicBezTo>
                  <a:moveTo>
                    <a:pt x="889" y="0"/>
                  </a:moveTo>
                  <a:cubicBezTo>
                    <a:pt x="848" y="0"/>
                    <a:pt x="815" y="33"/>
                    <a:pt x="815" y="73"/>
                  </a:cubicBezTo>
                  <a:cubicBezTo>
                    <a:pt x="815" y="86"/>
                    <a:pt x="819" y="99"/>
                    <a:pt x="825" y="109"/>
                  </a:cubicBezTo>
                  <a:lnTo>
                    <a:pt x="666" y="255"/>
                  </a:lnTo>
                  <a:cubicBezTo>
                    <a:pt x="654" y="245"/>
                    <a:pt x="638" y="239"/>
                    <a:pt x="622" y="239"/>
                  </a:cubicBezTo>
                  <a:cubicBezTo>
                    <a:pt x="599" y="239"/>
                    <a:pt x="579" y="250"/>
                    <a:pt x="566" y="265"/>
                  </a:cubicBezTo>
                  <a:lnTo>
                    <a:pt x="425" y="182"/>
                  </a:lnTo>
                  <a:cubicBezTo>
                    <a:pt x="427" y="176"/>
                    <a:pt x="428" y="170"/>
                    <a:pt x="428" y="163"/>
                  </a:cubicBezTo>
                  <a:cubicBezTo>
                    <a:pt x="428" y="123"/>
                    <a:pt x="395" y="90"/>
                    <a:pt x="354" y="90"/>
                  </a:cubicBezTo>
                  <a:cubicBezTo>
                    <a:pt x="314" y="90"/>
                    <a:pt x="281" y="123"/>
                    <a:pt x="281" y="163"/>
                  </a:cubicBezTo>
                  <a:cubicBezTo>
                    <a:pt x="281" y="175"/>
                    <a:pt x="284" y="186"/>
                    <a:pt x="289" y="196"/>
                  </a:cubicBezTo>
                  <a:lnTo>
                    <a:pt x="116" y="353"/>
                  </a:lnTo>
                  <a:cubicBezTo>
                    <a:pt x="104" y="345"/>
                    <a:pt x="89" y="340"/>
                    <a:pt x="74" y="340"/>
                  </a:cubicBezTo>
                  <a:cubicBezTo>
                    <a:pt x="33" y="340"/>
                    <a:pt x="0" y="373"/>
                    <a:pt x="0" y="413"/>
                  </a:cubicBezTo>
                  <a:cubicBezTo>
                    <a:pt x="0" y="454"/>
                    <a:pt x="33" y="487"/>
                    <a:pt x="74" y="487"/>
                  </a:cubicBezTo>
                  <a:cubicBezTo>
                    <a:pt x="114" y="487"/>
                    <a:pt x="147" y="454"/>
                    <a:pt x="147" y="413"/>
                  </a:cubicBezTo>
                  <a:cubicBezTo>
                    <a:pt x="147" y="401"/>
                    <a:pt x="144" y="389"/>
                    <a:pt x="138" y="379"/>
                  </a:cubicBezTo>
                  <a:lnTo>
                    <a:pt x="311" y="222"/>
                  </a:lnTo>
                  <a:cubicBezTo>
                    <a:pt x="323" y="231"/>
                    <a:pt x="338" y="237"/>
                    <a:pt x="354" y="237"/>
                  </a:cubicBezTo>
                  <a:cubicBezTo>
                    <a:pt x="376" y="237"/>
                    <a:pt x="396" y="227"/>
                    <a:pt x="409" y="212"/>
                  </a:cubicBezTo>
                  <a:lnTo>
                    <a:pt x="550" y="296"/>
                  </a:lnTo>
                  <a:cubicBezTo>
                    <a:pt x="549" y="302"/>
                    <a:pt x="548" y="307"/>
                    <a:pt x="548" y="313"/>
                  </a:cubicBezTo>
                  <a:cubicBezTo>
                    <a:pt x="548" y="353"/>
                    <a:pt x="581" y="386"/>
                    <a:pt x="622" y="386"/>
                  </a:cubicBezTo>
                  <a:cubicBezTo>
                    <a:pt x="662" y="386"/>
                    <a:pt x="695" y="353"/>
                    <a:pt x="695" y="313"/>
                  </a:cubicBezTo>
                  <a:cubicBezTo>
                    <a:pt x="695" y="302"/>
                    <a:pt x="692" y="291"/>
                    <a:pt x="688" y="281"/>
                  </a:cubicBezTo>
                  <a:lnTo>
                    <a:pt x="848" y="134"/>
                  </a:lnTo>
                  <a:cubicBezTo>
                    <a:pt x="860" y="142"/>
                    <a:pt x="874" y="146"/>
                    <a:pt x="889" y="146"/>
                  </a:cubicBezTo>
                  <a:cubicBezTo>
                    <a:pt x="929" y="146"/>
                    <a:pt x="962" y="114"/>
                    <a:pt x="962" y="73"/>
                  </a:cubicBezTo>
                  <a:cubicBezTo>
                    <a:pt x="962" y="33"/>
                    <a:pt x="929" y="0"/>
                    <a:pt x="889"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0" name="Shape 3340"/>
        <p:cNvGrpSpPr/>
        <p:nvPr/>
      </p:nvGrpSpPr>
      <p:grpSpPr>
        <a:xfrm>
          <a:off x="0" y="0"/>
          <a:ext cx="0" cy="0"/>
          <a:chOff x="0" y="0"/>
          <a:chExt cx="0" cy="0"/>
        </a:xfrm>
      </p:grpSpPr>
      <p:sp>
        <p:nvSpPr>
          <p:cNvPr id="3341" name="Google Shape;3341;p36"/>
          <p:cNvSpPr txBox="1"/>
          <p:nvPr>
            <p:ph type="title"/>
          </p:nvPr>
        </p:nvSpPr>
        <p:spPr>
          <a:xfrm>
            <a:off x="716550" y="1973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Specificatia Solutiei</a:t>
            </a:r>
            <a:endParaRPr/>
          </a:p>
        </p:txBody>
      </p:sp>
      <p:sp>
        <p:nvSpPr>
          <p:cNvPr id="3342" name="Google Shape;3342;p36"/>
          <p:cNvSpPr txBox="1"/>
          <p:nvPr>
            <p:ph idx="1" type="subTitle"/>
          </p:nvPr>
        </p:nvSpPr>
        <p:spPr>
          <a:xfrm>
            <a:off x="796175" y="1133375"/>
            <a:ext cx="7634700" cy="38322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t/>
            </a:r>
            <a:endParaRPr/>
          </a:p>
          <a:p>
            <a:pPr indent="0" lvl="0" marL="0" rtl="0" algn="l">
              <a:lnSpc>
                <a:spcPct val="125000"/>
              </a:lnSpc>
              <a:spcBef>
                <a:spcPts val="1000"/>
              </a:spcBef>
              <a:spcAft>
                <a:spcPts val="0"/>
              </a:spcAft>
              <a:buNone/>
            </a:pPr>
            <a:r>
              <a:rPr lang="en"/>
              <a:t>Presupuneri, Constrângeri și Dependințe</a:t>
            </a:r>
            <a:endParaRPr/>
          </a:p>
          <a:p>
            <a:pPr indent="-330200" lvl="0" marL="457200" rtl="0" algn="l">
              <a:lnSpc>
                <a:spcPct val="125000"/>
              </a:lnSpc>
              <a:spcBef>
                <a:spcPts val="1000"/>
              </a:spcBef>
              <a:spcAft>
                <a:spcPts val="0"/>
              </a:spcAft>
              <a:buSzPts val="1600"/>
              <a:buChar char="●"/>
            </a:pPr>
            <a:r>
              <a:rPr lang="en"/>
              <a:t>Presupuneri: Utilizatorii au cunoștințe de bază în administrarea serverelor și lucrul cu linia de comandă.</a:t>
            </a:r>
            <a:endParaRPr/>
          </a:p>
          <a:p>
            <a:pPr indent="-330200" lvl="0" marL="457200" rtl="0" algn="l">
              <a:lnSpc>
                <a:spcPct val="125000"/>
              </a:lnSpc>
              <a:spcBef>
                <a:spcPts val="0"/>
              </a:spcBef>
              <a:spcAft>
                <a:spcPts val="0"/>
              </a:spcAft>
              <a:buSzPts val="1600"/>
              <a:buChar char="●"/>
            </a:pPr>
            <a:r>
              <a:rPr lang="en"/>
              <a:t>Constrângeri: Optimizat pentru sarcini ușoare și medii; nu este destinat pentru sarcini extrem de grele.</a:t>
            </a:r>
            <a:endParaRPr/>
          </a:p>
          <a:p>
            <a:pPr indent="-330200" lvl="0" marL="457200" rtl="0" algn="l">
              <a:lnSpc>
                <a:spcPct val="125000"/>
              </a:lnSpc>
              <a:spcBef>
                <a:spcPts val="0"/>
              </a:spcBef>
              <a:spcAft>
                <a:spcPts val="0"/>
              </a:spcAft>
              <a:buSzPts val="1600"/>
              <a:buChar char="●"/>
            </a:pPr>
            <a:r>
              <a:rPr lang="en"/>
              <a:t>Dependențe: Depinde de un mediu Unix-like pentru gestionarea proceselor.</a:t>
            </a:r>
            <a:endParaRPr/>
          </a:p>
          <a:p>
            <a:pPr indent="0" lvl="0" marL="0" rtl="0" algn="l">
              <a:lnSpc>
                <a:spcPct val="125000"/>
              </a:lnSpc>
              <a:spcBef>
                <a:spcPts val="1000"/>
              </a:spcBef>
              <a:spcAft>
                <a:spcPts val="0"/>
              </a:spcAft>
              <a:buNone/>
            </a:pPr>
            <a:r>
              <a:rPr lang="en"/>
              <a:t>UX/UI Design</a:t>
            </a:r>
            <a:endParaRPr/>
          </a:p>
          <a:p>
            <a:pPr indent="-330200" lvl="0" marL="457200" rtl="0" algn="l">
              <a:lnSpc>
                <a:spcPct val="125000"/>
              </a:lnSpc>
              <a:spcBef>
                <a:spcPts val="1000"/>
              </a:spcBef>
              <a:spcAft>
                <a:spcPts val="0"/>
              </a:spcAft>
              <a:buSzPts val="1600"/>
              <a:buChar char="●"/>
            </a:pPr>
            <a:r>
              <a:rPr lang="en"/>
              <a:t>Serverul nu are o interfață grafică, fiind controlat prin configurații și comenzi în linia de comandă.</a:t>
            </a:r>
            <a:endParaRPr/>
          </a:p>
        </p:txBody>
      </p:sp>
      <p:grpSp>
        <p:nvGrpSpPr>
          <p:cNvPr id="3343" name="Google Shape;3343;p36"/>
          <p:cNvGrpSpPr/>
          <p:nvPr/>
        </p:nvGrpSpPr>
        <p:grpSpPr>
          <a:xfrm rot="-180562">
            <a:off x="1815591" y="4429474"/>
            <a:ext cx="5780266" cy="3400098"/>
            <a:chOff x="4662849" y="905827"/>
            <a:chExt cx="486469" cy="967988"/>
          </a:xfrm>
        </p:grpSpPr>
        <p:sp>
          <p:nvSpPr>
            <p:cNvPr id="3344" name="Google Shape;3344;p36"/>
            <p:cNvSpPr/>
            <p:nvPr/>
          </p:nvSpPr>
          <p:spPr>
            <a:xfrm>
              <a:off x="4668486" y="1710479"/>
              <a:ext cx="94057" cy="163335"/>
            </a:xfrm>
            <a:custGeom>
              <a:rect b="b" l="l" r="r" t="t"/>
              <a:pathLst>
                <a:path extrusionOk="0" h="323" w="186">
                  <a:moveTo>
                    <a:pt x="152" y="84"/>
                  </a:moveTo>
                  <a:lnTo>
                    <a:pt x="35" y="84"/>
                  </a:lnTo>
                  <a:lnTo>
                    <a:pt x="35" y="35"/>
                  </a:lnTo>
                  <a:lnTo>
                    <a:pt x="152" y="35"/>
                  </a:lnTo>
                  <a:lnTo>
                    <a:pt x="152" y="84"/>
                  </a:lnTo>
                  <a:moveTo>
                    <a:pt x="152" y="166"/>
                  </a:moveTo>
                  <a:lnTo>
                    <a:pt x="35" y="166"/>
                  </a:lnTo>
                  <a:lnTo>
                    <a:pt x="35" y="118"/>
                  </a:lnTo>
                  <a:lnTo>
                    <a:pt x="152" y="118"/>
                  </a:lnTo>
                  <a:lnTo>
                    <a:pt x="152" y="166"/>
                  </a:lnTo>
                  <a:moveTo>
                    <a:pt x="152" y="289"/>
                  </a:moveTo>
                  <a:lnTo>
                    <a:pt x="35" y="289"/>
                  </a:lnTo>
                  <a:lnTo>
                    <a:pt x="35" y="200"/>
                  </a:lnTo>
                  <a:lnTo>
                    <a:pt x="152" y="200"/>
                  </a:lnTo>
                  <a:lnTo>
                    <a:pt x="152" y="289"/>
                  </a:lnTo>
                  <a:moveTo>
                    <a:pt x="169" y="0"/>
                  </a:moveTo>
                  <a:lnTo>
                    <a:pt x="17" y="0"/>
                  </a:lnTo>
                  <a:cubicBezTo>
                    <a:pt x="8" y="0"/>
                    <a:pt x="0" y="8"/>
                    <a:pt x="0" y="18"/>
                  </a:cubicBezTo>
                  <a:lnTo>
                    <a:pt x="0" y="101"/>
                  </a:lnTo>
                  <a:lnTo>
                    <a:pt x="0" y="183"/>
                  </a:lnTo>
                  <a:lnTo>
                    <a:pt x="0" y="306"/>
                  </a:lnTo>
                  <a:cubicBezTo>
                    <a:pt x="0" y="316"/>
                    <a:pt x="8" y="323"/>
                    <a:pt x="17" y="323"/>
                  </a:cubicBezTo>
                  <a:lnTo>
                    <a:pt x="169" y="323"/>
                  </a:lnTo>
                  <a:cubicBezTo>
                    <a:pt x="178" y="323"/>
                    <a:pt x="186" y="316"/>
                    <a:pt x="186" y="306"/>
                  </a:cubicBezTo>
                  <a:lnTo>
                    <a:pt x="186" y="183"/>
                  </a:lnTo>
                  <a:lnTo>
                    <a:pt x="186" y="101"/>
                  </a:lnTo>
                  <a:lnTo>
                    <a:pt x="186" y="18"/>
                  </a:lnTo>
                  <a:cubicBezTo>
                    <a:pt x="186" y="8"/>
                    <a:pt x="178" y="0"/>
                    <a:pt x="169"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45" name="Google Shape;3345;p36"/>
            <p:cNvSpPr/>
            <p:nvPr/>
          </p:nvSpPr>
          <p:spPr>
            <a:xfrm>
              <a:off x="4803504" y="1579002"/>
              <a:ext cx="94057" cy="294813"/>
            </a:xfrm>
            <a:custGeom>
              <a:rect b="b" l="l" r="r" t="t"/>
              <a:pathLst>
                <a:path extrusionOk="0" h="583" w="186">
                  <a:moveTo>
                    <a:pt x="152" y="84"/>
                  </a:moveTo>
                  <a:lnTo>
                    <a:pt x="35" y="84"/>
                  </a:lnTo>
                  <a:lnTo>
                    <a:pt x="35" y="35"/>
                  </a:lnTo>
                  <a:lnTo>
                    <a:pt x="152" y="35"/>
                  </a:lnTo>
                  <a:lnTo>
                    <a:pt x="152" y="84"/>
                  </a:lnTo>
                  <a:moveTo>
                    <a:pt x="152" y="166"/>
                  </a:moveTo>
                  <a:lnTo>
                    <a:pt x="35" y="166"/>
                  </a:lnTo>
                  <a:lnTo>
                    <a:pt x="35" y="118"/>
                  </a:lnTo>
                  <a:lnTo>
                    <a:pt x="152" y="118"/>
                  </a:lnTo>
                  <a:lnTo>
                    <a:pt x="152" y="166"/>
                  </a:lnTo>
                  <a:moveTo>
                    <a:pt x="169" y="0"/>
                  </a:moveTo>
                  <a:lnTo>
                    <a:pt x="18" y="0"/>
                  </a:lnTo>
                  <a:cubicBezTo>
                    <a:pt x="8" y="0"/>
                    <a:pt x="0" y="8"/>
                    <a:pt x="0" y="18"/>
                  </a:cubicBezTo>
                  <a:lnTo>
                    <a:pt x="0" y="101"/>
                  </a:lnTo>
                  <a:lnTo>
                    <a:pt x="0" y="183"/>
                  </a:lnTo>
                  <a:lnTo>
                    <a:pt x="0" y="304"/>
                  </a:lnTo>
                  <a:cubicBezTo>
                    <a:pt x="0" y="313"/>
                    <a:pt x="8" y="321"/>
                    <a:pt x="18" y="321"/>
                  </a:cubicBezTo>
                  <a:cubicBezTo>
                    <a:pt x="27" y="321"/>
                    <a:pt x="35" y="313"/>
                    <a:pt x="35" y="304"/>
                  </a:cubicBezTo>
                  <a:lnTo>
                    <a:pt x="35" y="200"/>
                  </a:lnTo>
                  <a:lnTo>
                    <a:pt x="152" y="200"/>
                  </a:lnTo>
                  <a:lnTo>
                    <a:pt x="152" y="549"/>
                  </a:lnTo>
                  <a:lnTo>
                    <a:pt x="35" y="549"/>
                  </a:lnTo>
                  <a:lnTo>
                    <a:pt x="35" y="372"/>
                  </a:lnTo>
                  <a:cubicBezTo>
                    <a:pt x="35" y="363"/>
                    <a:pt x="27" y="355"/>
                    <a:pt x="18" y="355"/>
                  </a:cubicBezTo>
                  <a:cubicBezTo>
                    <a:pt x="8" y="355"/>
                    <a:pt x="0" y="363"/>
                    <a:pt x="0" y="372"/>
                  </a:cubicBezTo>
                  <a:lnTo>
                    <a:pt x="0" y="566"/>
                  </a:lnTo>
                  <a:cubicBezTo>
                    <a:pt x="0" y="576"/>
                    <a:pt x="8" y="583"/>
                    <a:pt x="18" y="583"/>
                  </a:cubicBezTo>
                  <a:lnTo>
                    <a:pt x="169" y="583"/>
                  </a:lnTo>
                  <a:cubicBezTo>
                    <a:pt x="179" y="583"/>
                    <a:pt x="186" y="576"/>
                    <a:pt x="186" y="566"/>
                  </a:cubicBezTo>
                  <a:lnTo>
                    <a:pt x="186" y="183"/>
                  </a:lnTo>
                  <a:lnTo>
                    <a:pt x="186" y="101"/>
                  </a:lnTo>
                  <a:lnTo>
                    <a:pt x="186" y="18"/>
                  </a:lnTo>
                  <a:cubicBezTo>
                    <a:pt x="186" y="8"/>
                    <a:pt x="179" y="0"/>
                    <a:pt x="169"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46" name="Google Shape;3346;p36"/>
            <p:cNvSpPr/>
            <p:nvPr/>
          </p:nvSpPr>
          <p:spPr>
            <a:xfrm>
              <a:off x="4939028" y="1710479"/>
              <a:ext cx="93552" cy="163335"/>
            </a:xfrm>
            <a:custGeom>
              <a:rect b="b" l="l" r="r" t="t"/>
              <a:pathLst>
                <a:path extrusionOk="0" h="323" w="185">
                  <a:moveTo>
                    <a:pt x="151" y="84"/>
                  </a:moveTo>
                  <a:lnTo>
                    <a:pt x="34" y="84"/>
                  </a:lnTo>
                  <a:lnTo>
                    <a:pt x="34" y="35"/>
                  </a:lnTo>
                  <a:lnTo>
                    <a:pt x="151" y="35"/>
                  </a:lnTo>
                  <a:lnTo>
                    <a:pt x="151" y="84"/>
                  </a:lnTo>
                  <a:moveTo>
                    <a:pt x="151" y="166"/>
                  </a:moveTo>
                  <a:lnTo>
                    <a:pt x="34" y="166"/>
                  </a:lnTo>
                  <a:lnTo>
                    <a:pt x="34" y="118"/>
                  </a:lnTo>
                  <a:lnTo>
                    <a:pt x="151" y="118"/>
                  </a:lnTo>
                  <a:lnTo>
                    <a:pt x="151" y="166"/>
                  </a:lnTo>
                  <a:moveTo>
                    <a:pt x="151" y="289"/>
                  </a:moveTo>
                  <a:lnTo>
                    <a:pt x="34" y="289"/>
                  </a:lnTo>
                  <a:lnTo>
                    <a:pt x="34" y="200"/>
                  </a:lnTo>
                  <a:lnTo>
                    <a:pt x="151" y="200"/>
                  </a:lnTo>
                  <a:lnTo>
                    <a:pt x="151" y="289"/>
                  </a:lnTo>
                  <a:moveTo>
                    <a:pt x="168" y="0"/>
                  </a:moveTo>
                  <a:lnTo>
                    <a:pt x="17" y="0"/>
                  </a:lnTo>
                  <a:cubicBezTo>
                    <a:pt x="7" y="0"/>
                    <a:pt x="0" y="8"/>
                    <a:pt x="0" y="18"/>
                  </a:cubicBezTo>
                  <a:lnTo>
                    <a:pt x="0" y="101"/>
                  </a:lnTo>
                  <a:lnTo>
                    <a:pt x="0" y="183"/>
                  </a:lnTo>
                  <a:lnTo>
                    <a:pt x="0" y="306"/>
                  </a:lnTo>
                  <a:cubicBezTo>
                    <a:pt x="0" y="316"/>
                    <a:pt x="7" y="323"/>
                    <a:pt x="17" y="323"/>
                  </a:cubicBezTo>
                  <a:lnTo>
                    <a:pt x="168" y="323"/>
                  </a:lnTo>
                  <a:cubicBezTo>
                    <a:pt x="178" y="323"/>
                    <a:pt x="185" y="316"/>
                    <a:pt x="185" y="306"/>
                  </a:cubicBezTo>
                  <a:lnTo>
                    <a:pt x="185" y="183"/>
                  </a:lnTo>
                  <a:lnTo>
                    <a:pt x="185" y="101"/>
                  </a:lnTo>
                  <a:lnTo>
                    <a:pt x="185" y="18"/>
                  </a:lnTo>
                  <a:cubicBezTo>
                    <a:pt x="185" y="8"/>
                    <a:pt x="178" y="0"/>
                    <a:pt x="168"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47" name="Google Shape;3347;p36"/>
            <p:cNvSpPr/>
            <p:nvPr/>
          </p:nvSpPr>
          <p:spPr>
            <a:xfrm>
              <a:off x="4662849" y="905827"/>
              <a:ext cx="486469" cy="246267"/>
            </a:xfrm>
            <a:custGeom>
              <a:rect b="b" l="l" r="r" t="t"/>
              <a:pathLst>
                <a:path extrusionOk="0" h="487" w="962">
                  <a:moveTo>
                    <a:pt x="889" y="112"/>
                  </a:moveTo>
                  <a:cubicBezTo>
                    <a:pt x="867" y="112"/>
                    <a:pt x="850" y="95"/>
                    <a:pt x="850" y="73"/>
                  </a:cubicBezTo>
                  <a:cubicBezTo>
                    <a:pt x="850" y="51"/>
                    <a:pt x="867" y="34"/>
                    <a:pt x="889" y="34"/>
                  </a:cubicBezTo>
                  <a:cubicBezTo>
                    <a:pt x="910" y="34"/>
                    <a:pt x="928" y="51"/>
                    <a:pt x="928" y="73"/>
                  </a:cubicBezTo>
                  <a:cubicBezTo>
                    <a:pt x="928" y="95"/>
                    <a:pt x="910" y="112"/>
                    <a:pt x="889" y="112"/>
                  </a:cubicBezTo>
                  <a:moveTo>
                    <a:pt x="622" y="352"/>
                  </a:moveTo>
                  <a:cubicBezTo>
                    <a:pt x="600" y="352"/>
                    <a:pt x="582" y="334"/>
                    <a:pt x="582" y="313"/>
                  </a:cubicBezTo>
                  <a:cubicBezTo>
                    <a:pt x="582" y="291"/>
                    <a:pt x="600" y="274"/>
                    <a:pt x="622" y="274"/>
                  </a:cubicBezTo>
                  <a:cubicBezTo>
                    <a:pt x="643" y="274"/>
                    <a:pt x="661" y="291"/>
                    <a:pt x="661" y="313"/>
                  </a:cubicBezTo>
                  <a:cubicBezTo>
                    <a:pt x="661" y="334"/>
                    <a:pt x="643" y="352"/>
                    <a:pt x="622" y="352"/>
                  </a:cubicBezTo>
                  <a:moveTo>
                    <a:pt x="354" y="202"/>
                  </a:moveTo>
                  <a:cubicBezTo>
                    <a:pt x="333" y="202"/>
                    <a:pt x="315" y="185"/>
                    <a:pt x="315" y="163"/>
                  </a:cubicBezTo>
                  <a:cubicBezTo>
                    <a:pt x="315" y="142"/>
                    <a:pt x="333" y="124"/>
                    <a:pt x="354" y="124"/>
                  </a:cubicBezTo>
                  <a:cubicBezTo>
                    <a:pt x="376" y="124"/>
                    <a:pt x="394" y="142"/>
                    <a:pt x="394" y="163"/>
                  </a:cubicBezTo>
                  <a:cubicBezTo>
                    <a:pt x="394" y="185"/>
                    <a:pt x="376" y="202"/>
                    <a:pt x="354" y="202"/>
                  </a:cubicBezTo>
                  <a:moveTo>
                    <a:pt x="74" y="453"/>
                  </a:moveTo>
                  <a:cubicBezTo>
                    <a:pt x="52" y="453"/>
                    <a:pt x="34" y="435"/>
                    <a:pt x="34" y="413"/>
                  </a:cubicBezTo>
                  <a:cubicBezTo>
                    <a:pt x="34" y="392"/>
                    <a:pt x="52" y="374"/>
                    <a:pt x="74" y="374"/>
                  </a:cubicBezTo>
                  <a:cubicBezTo>
                    <a:pt x="85" y="374"/>
                    <a:pt x="94" y="379"/>
                    <a:pt x="102" y="386"/>
                  </a:cubicBezTo>
                  <a:cubicBezTo>
                    <a:pt x="102" y="387"/>
                    <a:pt x="102" y="387"/>
                    <a:pt x="103" y="388"/>
                  </a:cubicBezTo>
                  <a:lnTo>
                    <a:pt x="104" y="389"/>
                  </a:lnTo>
                  <a:cubicBezTo>
                    <a:pt x="109" y="396"/>
                    <a:pt x="113" y="404"/>
                    <a:pt x="113" y="413"/>
                  </a:cubicBezTo>
                  <a:cubicBezTo>
                    <a:pt x="113" y="435"/>
                    <a:pt x="95" y="453"/>
                    <a:pt x="74" y="453"/>
                  </a:cubicBezTo>
                  <a:moveTo>
                    <a:pt x="889" y="0"/>
                  </a:moveTo>
                  <a:cubicBezTo>
                    <a:pt x="848" y="0"/>
                    <a:pt x="815" y="33"/>
                    <a:pt x="815" y="73"/>
                  </a:cubicBezTo>
                  <a:cubicBezTo>
                    <a:pt x="815" y="86"/>
                    <a:pt x="819" y="99"/>
                    <a:pt x="825" y="109"/>
                  </a:cubicBezTo>
                  <a:lnTo>
                    <a:pt x="666" y="255"/>
                  </a:lnTo>
                  <a:cubicBezTo>
                    <a:pt x="654" y="245"/>
                    <a:pt x="638" y="239"/>
                    <a:pt x="622" y="239"/>
                  </a:cubicBezTo>
                  <a:cubicBezTo>
                    <a:pt x="599" y="239"/>
                    <a:pt x="579" y="250"/>
                    <a:pt x="566" y="265"/>
                  </a:cubicBezTo>
                  <a:lnTo>
                    <a:pt x="425" y="182"/>
                  </a:lnTo>
                  <a:cubicBezTo>
                    <a:pt x="427" y="176"/>
                    <a:pt x="428" y="170"/>
                    <a:pt x="428" y="163"/>
                  </a:cubicBezTo>
                  <a:cubicBezTo>
                    <a:pt x="428" y="123"/>
                    <a:pt x="395" y="90"/>
                    <a:pt x="354" y="90"/>
                  </a:cubicBezTo>
                  <a:cubicBezTo>
                    <a:pt x="314" y="90"/>
                    <a:pt x="281" y="123"/>
                    <a:pt x="281" y="163"/>
                  </a:cubicBezTo>
                  <a:cubicBezTo>
                    <a:pt x="281" y="175"/>
                    <a:pt x="284" y="186"/>
                    <a:pt x="289" y="196"/>
                  </a:cubicBezTo>
                  <a:lnTo>
                    <a:pt x="116" y="353"/>
                  </a:lnTo>
                  <a:cubicBezTo>
                    <a:pt x="104" y="345"/>
                    <a:pt x="89" y="340"/>
                    <a:pt x="74" y="340"/>
                  </a:cubicBezTo>
                  <a:cubicBezTo>
                    <a:pt x="33" y="340"/>
                    <a:pt x="0" y="373"/>
                    <a:pt x="0" y="413"/>
                  </a:cubicBezTo>
                  <a:cubicBezTo>
                    <a:pt x="0" y="454"/>
                    <a:pt x="33" y="487"/>
                    <a:pt x="74" y="487"/>
                  </a:cubicBezTo>
                  <a:cubicBezTo>
                    <a:pt x="114" y="487"/>
                    <a:pt x="147" y="454"/>
                    <a:pt x="147" y="413"/>
                  </a:cubicBezTo>
                  <a:cubicBezTo>
                    <a:pt x="147" y="401"/>
                    <a:pt x="144" y="389"/>
                    <a:pt x="138" y="379"/>
                  </a:cubicBezTo>
                  <a:lnTo>
                    <a:pt x="311" y="222"/>
                  </a:lnTo>
                  <a:cubicBezTo>
                    <a:pt x="323" y="231"/>
                    <a:pt x="338" y="237"/>
                    <a:pt x="354" y="237"/>
                  </a:cubicBezTo>
                  <a:cubicBezTo>
                    <a:pt x="376" y="237"/>
                    <a:pt x="396" y="227"/>
                    <a:pt x="409" y="212"/>
                  </a:cubicBezTo>
                  <a:lnTo>
                    <a:pt x="550" y="296"/>
                  </a:lnTo>
                  <a:cubicBezTo>
                    <a:pt x="549" y="302"/>
                    <a:pt x="548" y="307"/>
                    <a:pt x="548" y="313"/>
                  </a:cubicBezTo>
                  <a:cubicBezTo>
                    <a:pt x="548" y="353"/>
                    <a:pt x="581" y="386"/>
                    <a:pt x="622" y="386"/>
                  </a:cubicBezTo>
                  <a:cubicBezTo>
                    <a:pt x="662" y="386"/>
                    <a:pt x="695" y="353"/>
                    <a:pt x="695" y="313"/>
                  </a:cubicBezTo>
                  <a:cubicBezTo>
                    <a:pt x="695" y="302"/>
                    <a:pt x="692" y="291"/>
                    <a:pt x="688" y="281"/>
                  </a:cubicBezTo>
                  <a:lnTo>
                    <a:pt x="848" y="134"/>
                  </a:lnTo>
                  <a:cubicBezTo>
                    <a:pt x="860" y="142"/>
                    <a:pt x="874" y="146"/>
                    <a:pt x="889" y="146"/>
                  </a:cubicBezTo>
                  <a:cubicBezTo>
                    <a:pt x="929" y="146"/>
                    <a:pt x="962" y="114"/>
                    <a:pt x="962" y="73"/>
                  </a:cubicBezTo>
                  <a:cubicBezTo>
                    <a:pt x="962" y="33"/>
                    <a:pt x="929" y="0"/>
                    <a:pt x="889"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1" name="Shape 3351"/>
        <p:cNvGrpSpPr/>
        <p:nvPr/>
      </p:nvGrpSpPr>
      <p:grpSpPr>
        <a:xfrm>
          <a:off x="0" y="0"/>
          <a:ext cx="0" cy="0"/>
          <a:chOff x="0" y="0"/>
          <a:chExt cx="0" cy="0"/>
        </a:xfrm>
      </p:grpSpPr>
      <p:sp>
        <p:nvSpPr>
          <p:cNvPr id="3352" name="Google Shape;3352;p37"/>
          <p:cNvSpPr txBox="1"/>
          <p:nvPr>
            <p:ph type="title"/>
          </p:nvPr>
        </p:nvSpPr>
        <p:spPr>
          <a:xfrm>
            <a:off x="716550" y="0"/>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Design</a:t>
            </a:r>
            <a:endParaRPr/>
          </a:p>
        </p:txBody>
      </p:sp>
      <p:sp>
        <p:nvSpPr>
          <p:cNvPr id="3353" name="Google Shape;3353;p37"/>
          <p:cNvSpPr txBox="1"/>
          <p:nvPr>
            <p:ph idx="1" type="subTitle"/>
          </p:nvPr>
        </p:nvSpPr>
        <p:spPr>
          <a:xfrm>
            <a:off x="716550" y="645275"/>
            <a:ext cx="7634700" cy="4371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Serverul web este construit pe o arhitectură bazată pe procese, utilizând modelul client-server.</a:t>
            </a:r>
            <a:endParaRPr/>
          </a:p>
          <a:p>
            <a:pPr indent="0" lvl="0" marL="0" rtl="0" algn="l">
              <a:lnSpc>
                <a:spcPct val="115000"/>
              </a:lnSpc>
              <a:spcBef>
                <a:spcPts val="1000"/>
              </a:spcBef>
              <a:spcAft>
                <a:spcPts val="0"/>
              </a:spcAft>
              <a:buNone/>
            </a:pPr>
            <a:r>
              <a:rPr lang="en"/>
              <a:t>Mecanisme și Algoritmi Folosiți:</a:t>
            </a:r>
            <a:endParaRPr/>
          </a:p>
          <a:p>
            <a:pPr indent="-311150" lvl="0" marL="457200" rtl="0" algn="l">
              <a:lnSpc>
                <a:spcPct val="115000"/>
              </a:lnSpc>
              <a:spcBef>
                <a:spcPts val="1000"/>
              </a:spcBef>
              <a:spcAft>
                <a:spcPts val="0"/>
              </a:spcAft>
              <a:buSzPts val="1300"/>
              <a:buChar char="●"/>
            </a:pPr>
            <a:r>
              <a:rPr lang="en" sz="1100"/>
              <a:t>Forking Model: Pentru gestionarea concurenței, serverul folosește modelul de forking, creând un nou proces pentru fiecare cerere HTTP primită.</a:t>
            </a:r>
            <a:endParaRPr sz="1100"/>
          </a:p>
          <a:p>
            <a:pPr indent="-311150" lvl="0" marL="457200" rtl="0" algn="l">
              <a:lnSpc>
                <a:spcPct val="115000"/>
              </a:lnSpc>
              <a:spcBef>
                <a:spcPts val="0"/>
              </a:spcBef>
              <a:spcAft>
                <a:spcPts val="0"/>
              </a:spcAft>
              <a:buSzPts val="1300"/>
              <a:buChar char="●"/>
            </a:pPr>
            <a:r>
              <a:rPr lang="en" sz="1100"/>
              <a:t>Procesarea HTTP: Implementarea metodelor HTTP (GET, POST, etc.) prin interpretarea și răspunderea corespunzătoare la cererile clientului.</a:t>
            </a:r>
            <a:endParaRPr sz="1100"/>
          </a:p>
          <a:p>
            <a:pPr indent="0" lvl="0" marL="0" rtl="0" algn="l">
              <a:lnSpc>
                <a:spcPct val="115000"/>
              </a:lnSpc>
              <a:spcBef>
                <a:spcPts val="1000"/>
              </a:spcBef>
              <a:spcAft>
                <a:spcPts val="0"/>
              </a:spcAft>
              <a:buNone/>
            </a:pPr>
            <a:r>
              <a:rPr lang="en"/>
              <a:t>Alegerea Mecanismelor și Algoritmilor:</a:t>
            </a:r>
            <a:endParaRPr/>
          </a:p>
          <a:p>
            <a:pPr indent="-311150" lvl="0" marL="457200" rtl="0" algn="l">
              <a:lnSpc>
                <a:spcPct val="115000"/>
              </a:lnSpc>
              <a:spcBef>
                <a:spcPts val="1000"/>
              </a:spcBef>
              <a:spcAft>
                <a:spcPts val="0"/>
              </a:spcAft>
              <a:buSzPts val="1300"/>
              <a:buChar char="●"/>
            </a:pPr>
            <a:r>
              <a:rPr lang="en" sz="1100"/>
              <a:t>Alegerea modelului de forking este motivată de simplitatea sa și de capacitatea de a izola fiecare cerere, evitând interferențele între procese.</a:t>
            </a:r>
            <a:endParaRPr sz="1100"/>
          </a:p>
          <a:p>
            <a:pPr indent="-311150" lvl="0" marL="457200" rtl="0" algn="l">
              <a:lnSpc>
                <a:spcPct val="115000"/>
              </a:lnSpc>
              <a:spcBef>
                <a:spcPts val="0"/>
              </a:spcBef>
              <a:spcAft>
                <a:spcPts val="0"/>
              </a:spcAft>
              <a:buSzPts val="1300"/>
              <a:buChar char="●"/>
            </a:pPr>
            <a:r>
              <a:rPr lang="en" sz="1100"/>
              <a:t>Metodele HTTP sunt implementate pentru a asigura conformitatea cu standardele web și pentru a oferi funcționalități de bază ale unui server web.</a:t>
            </a:r>
            <a:endParaRPr sz="1100"/>
          </a:p>
          <a:p>
            <a:pPr indent="0" lvl="0" marL="0" rtl="0" algn="l">
              <a:spcBef>
                <a:spcPts val="1000"/>
              </a:spcBef>
              <a:spcAft>
                <a:spcPts val="0"/>
              </a:spcAft>
              <a:buNone/>
            </a:pPr>
            <a:r>
              <a:rPr lang="en"/>
              <a:t>Diferențe față de Alte Abordări:</a:t>
            </a:r>
            <a:endParaRPr/>
          </a:p>
          <a:p>
            <a:pPr indent="-298450" lvl="0" marL="457200" rtl="0" algn="l">
              <a:spcBef>
                <a:spcPts val="1000"/>
              </a:spcBef>
              <a:spcAft>
                <a:spcPts val="0"/>
              </a:spcAft>
              <a:buSzPts val="1100"/>
              <a:buChar char="●"/>
            </a:pPr>
            <a:r>
              <a:rPr lang="en" sz="1100"/>
              <a:t>Față de serverele thread-based sau event-driven, acest server prioritizează izolarea și siguranța proceselor, acceptând un consum mai mare de resurse.</a:t>
            </a:r>
            <a:endParaRPr sz="1100"/>
          </a:p>
          <a:p>
            <a:pPr indent="-298450" lvl="0" marL="457200" rtl="0" algn="l">
              <a:lnSpc>
                <a:spcPct val="115000"/>
              </a:lnSpc>
              <a:spcBef>
                <a:spcPts val="0"/>
              </a:spcBef>
              <a:spcAft>
                <a:spcPts val="0"/>
              </a:spcAft>
              <a:buSzPts val="1100"/>
              <a:buChar char="●"/>
            </a:pPr>
            <a:r>
              <a:rPr lang="en" sz="1100"/>
              <a:t>Abordarea se concentrează pe simplitate, ideală pentru aplicații de dimensiuni mici și medii.</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7" name="Shape 3357"/>
        <p:cNvGrpSpPr/>
        <p:nvPr/>
      </p:nvGrpSpPr>
      <p:grpSpPr>
        <a:xfrm>
          <a:off x="0" y="0"/>
          <a:ext cx="0" cy="0"/>
          <a:chOff x="0" y="0"/>
          <a:chExt cx="0" cy="0"/>
        </a:xfrm>
      </p:grpSpPr>
      <p:sp>
        <p:nvSpPr>
          <p:cNvPr id="3358" name="Google Shape;3358;p38"/>
          <p:cNvSpPr txBox="1"/>
          <p:nvPr>
            <p:ph type="title"/>
          </p:nvPr>
        </p:nvSpPr>
        <p:spPr>
          <a:xfrm>
            <a:off x="716550" y="0"/>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Design</a:t>
            </a:r>
            <a:endParaRPr/>
          </a:p>
        </p:txBody>
      </p:sp>
      <p:sp>
        <p:nvSpPr>
          <p:cNvPr id="3359" name="Google Shape;3359;p38"/>
          <p:cNvSpPr txBox="1"/>
          <p:nvPr>
            <p:ph idx="1" type="subTitle"/>
          </p:nvPr>
        </p:nvSpPr>
        <p:spPr>
          <a:xfrm>
            <a:off x="716550" y="645275"/>
            <a:ext cx="7634700" cy="43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Particularități și Adaptări</a:t>
            </a:r>
            <a:r>
              <a:rPr lang="en"/>
              <a:t>:</a:t>
            </a:r>
            <a:endParaRPr/>
          </a:p>
          <a:p>
            <a:pPr indent="0" lvl="0" marL="0" rtl="0" algn="l">
              <a:spcBef>
                <a:spcPts val="1000"/>
              </a:spcBef>
              <a:spcAft>
                <a:spcPts val="0"/>
              </a:spcAft>
              <a:buNone/>
            </a:pPr>
            <a:r>
              <a:t/>
            </a:r>
            <a:endParaRPr/>
          </a:p>
          <a:p>
            <a:pPr indent="-330200" lvl="0" marL="457200" rtl="0" algn="l">
              <a:spcBef>
                <a:spcPts val="1000"/>
              </a:spcBef>
              <a:spcAft>
                <a:spcPts val="0"/>
              </a:spcAft>
              <a:buSzPts val="1600"/>
              <a:buChar char="●"/>
            </a:pPr>
            <a:r>
              <a:rPr lang="en"/>
              <a:t>Serverul gestionează conținut static și cereri dinamice, adaptându-se la diferite tipuri de conținut (HTML, JSON, text).</a:t>
            </a:r>
            <a:endParaRPr/>
          </a:p>
          <a:p>
            <a:pPr indent="-330200" lvl="0" marL="457200" rtl="0" algn="l">
              <a:lnSpc>
                <a:spcPct val="115000"/>
              </a:lnSpc>
              <a:spcBef>
                <a:spcPts val="0"/>
              </a:spcBef>
              <a:spcAft>
                <a:spcPts val="0"/>
              </a:spcAft>
              <a:buSzPts val="1600"/>
              <a:buChar char="●"/>
            </a:pPr>
            <a:r>
              <a:rPr lang="en"/>
              <a:t>Concurența este gestionată într-un mod care echilibrează performanța și utilizarea</a:t>
            </a:r>
            <a:r>
              <a:rPr lang="en"/>
              <a:t> </a:t>
            </a:r>
            <a:r>
              <a:rPr lang="en"/>
              <a:t>resurselor.</a:t>
            </a:r>
            <a:endParaRPr/>
          </a:p>
          <a:p>
            <a:pPr indent="0" lvl="0" marL="0" rtl="0" algn="l">
              <a:lnSpc>
                <a:spcPct val="115000"/>
              </a:lnSpc>
              <a:spcBef>
                <a:spcPts val="1000"/>
              </a:spcBef>
              <a:spcAft>
                <a:spcPts val="0"/>
              </a:spcAft>
              <a:buNone/>
            </a:pPr>
            <a:r>
              <a:t/>
            </a:r>
            <a:endParaRPr/>
          </a:p>
          <a:p>
            <a:pPr indent="0" lvl="0" marL="0" rtl="0" algn="l">
              <a:spcBef>
                <a:spcPts val="1000"/>
              </a:spcBef>
              <a:spcAft>
                <a:spcPts val="0"/>
              </a:spcAft>
              <a:buNone/>
            </a:pPr>
            <a:r>
              <a:rPr lang="en"/>
              <a:t>Comparatie Funcționalitate și Performanță:</a:t>
            </a:r>
            <a:endParaRPr/>
          </a:p>
          <a:p>
            <a:pPr indent="0" lvl="0" marL="0" rtl="0" algn="l">
              <a:spcBef>
                <a:spcPts val="1000"/>
              </a:spcBef>
              <a:spcAft>
                <a:spcPts val="0"/>
              </a:spcAft>
              <a:buNone/>
            </a:pPr>
            <a:r>
              <a:t/>
            </a:r>
            <a:endParaRPr/>
          </a:p>
          <a:p>
            <a:pPr indent="-330200" lvl="0" marL="457200" rtl="0" algn="l">
              <a:spcBef>
                <a:spcPts val="1000"/>
              </a:spcBef>
              <a:spcAft>
                <a:spcPts val="0"/>
              </a:spcAft>
              <a:buSzPts val="1600"/>
              <a:buChar char="●"/>
            </a:pPr>
            <a:r>
              <a:rPr lang="en"/>
              <a:t>Modelul de forking, deși consumă mai multe resurse decât un model thread-based, oferă o izolare mai bună și o siguranță sporită.</a:t>
            </a:r>
            <a:endParaRPr/>
          </a:p>
          <a:p>
            <a:pPr indent="-330200" lvl="0" marL="457200" rtl="0" algn="l">
              <a:lnSpc>
                <a:spcPct val="115000"/>
              </a:lnSpc>
              <a:spcBef>
                <a:spcPts val="0"/>
              </a:spcBef>
              <a:spcAft>
                <a:spcPts val="0"/>
              </a:spcAft>
              <a:buSzPts val="1600"/>
              <a:buChar char="●"/>
            </a:pPr>
            <a:r>
              <a:rPr lang="en"/>
              <a:t>Implementarea metodelor HTTP se concentrează pe eficiență și conformitate, cu un timp de răspuns rapid și o gestionare corectă a conținutului.</a:t>
            </a:r>
            <a:endParaRPr/>
          </a:p>
        </p:txBody>
      </p:sp>
      <p:grpSp>
        <p:nvGrpSpPr>
          <p:cNvPr id="3360" name="Google Shape;3360;p38"/>
          <p:cNvGrpSpPr/>
          <p:nvPr/>
        </p:nvGrpSpPr>
        <p:grpSpPr>
          <a:xfrm>
            <a:off x="4250300" y="2353075"/>
            <a:ext cx="4592425" cy="3770050"/>
            <a:chOff x="4662849" y="807492"/>
            <a:chExt cx="369731" cy="1211573"/>
          </a:xfrm>
        </p:grpSpPr>
        <p:sp>
          <p:nvSpPr>
            <p:cNvPr id="3361" name="Google Shape;3361;p38"/>
            <p:cNvSpPr/>
            <p:nvPr/>
          </p:nvSpPr>
          <p:spPr>
            <a:xfrm>
              <a:off x="4668486" y="1710479"/>
              <a:ext cx="94057" cy="163335"/>
            </a:xfrm>
            <a:custGeom>
              <a:rect b="b" l="l" r="r" t="t"/>
              <a:pathLst>
                <a:path extrusionOk="0" h="323" w="186">
                  <a:moveTo>
                    <a:pt x="152" y="84"/>
                  </a:moveTo>
                  <a:lnTo>
                    <a:pt x="35" y="84"/>
                  </a:lnTo>
                  <a:lnTo>
                    <a:pt x="35" y="35"/>
                  </a:lnTo>
                  <a:lnTo>
                    <a:pt x="152" y="35"/>
                  </a:lnTo>
                  <a:lnTo>
                    <a:pt x="152" y="84"/>
                  </a:lnTo>
                  <a:moveTo>
                    <a:pt x="152" y="166"/>
                  </a:moveTo>
                  <a:lnTo>
                    <a:pt x="35" y="166"/>
                  </a:lnTo>
                  <a:lnTo>
                    <a:pt x="35" y="118"/>
                  </a:lnTo>
                  <a:lnTo>
                    <a:pt x="152" y="118"/>
                  </a:lnTo>
                  <a:lnTo>
                    <a:pt x="152" y="166"/>
                  </a:lnTo>
                  <a:moveTo>
                    <a:pt x="152" y="289"/>
                  </a:moveTo>
                  <a:lnTo>
                    <a:pt x="35" y="289"/>
                  </a:lnTo>
                  <a:lnTo>
                    <a:pt x="35" y="200"/>
                  </a:lnTo>
                  <a:lnTo>
                    <a:pt x="152" y="200"/>
                  </a:lnTo>
                  <a:lnTo>
                    <a:pt x="152" y="289"/>
                  </a:lnTo>
                  <a:moveTo>
                    <a:pt x="169" y="0"/>
                  </a:moveTo>
                  <a:lnTo>
                    <a:pt x="17" y="0"/>
                  </a:lnTo>
                  <a:cubicBezTo>
                    <a:pt x="8" y="0"/>
                    <a:pt x="0" y="8"/>
                    <a:pt x="0" y="18"/>
                  </a:cubicBezTo>
                  <a:lnTo>
                    <a:pt x="0" y="101"/>
                  </a:lnTo>
                  <a:lnTo>
                    <a:pt x="0" y="183"/>
                  </a:lnTo>
                  <a:lnTo>
                    <a:pt x="0" y="306"/>
                  </a:lnTo>
                  <a:cubicBezTo>
                    <a:pt x="0" y="316"/>
                    <a:pt x="8" y="323"/>
                    <a:pt x="17" y="323"/>
                  </a:cubicBezTo>
                  <a:lnTo>
                    <a:pt x="169" y="323"/>
                  </a:lnTo>
                  <a:cubicBezTo>
                    <a:pt x="178" y="323"/>
                    <a:pt x="186" y="316"/>
                    <a:pt x="186" y="306"/>
                  </a:cubicBezTo>
                  <a:lnTo>
                    <a:pt x="186" y="183"/>
                  </a:lnTo>
                  <a:lnTo>
                    <a:pt x="186" y="101"/>
                  </a:lnTo>
                  <a:lnTo>
                    <a:pt x="186" y="18"/>
                  </a:lnTo>
                  <a:cubicBezTo>
                    <a:pt x="186" y="8"/>
                    <a:pt x="178" y="0"/>
                    <a:pt x="169"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62" name="Google Shape;3362;p38"/>
            <p:cNvSpPr/>
            <p:nvPr/>
          </p:nvSpPr>
          <p:spPr>
            <a:xfrm>
              <a:off x="4811714" y="1724252"/>
              <a:ext cx="94057" cy="294813"/>
            </a:xfrm>
            <a:custGeom>
              <a:rect b="b" l="l" r="r" t="t"/>
              <a:pathLst>
                <a:path extrusionOk="0" h="583" w="186">
                  <a:moveTo>
                    <a:pt x="152" y="84"/>
                  </a:moveTo>
                  <a:lnTo>
                    <a:pt x="35" y="84"/>
                  </a:lnTo>
                  <a:lnTo>
                    <a:pt x="35" y="35"/>
                  </a:lnTo>
                  <a:lnTo>
                    <a:pt x="152" y="35"/>
                  </a:lnTo>
                  <a:lnTo>
                    <a:pt x="152" y="84"/>
                  </a:lnTo>
                  <a:moveTo>
                    <a:pt x="152" y="166"/>
                  </a:moveTo>
                  <a:lnTo>
                    <a:pt x="35" y="166"/>
                  </a:lnTo>
                  <a:lnTo>
                    <a:pt x="35" y="118"/>
                  </a:lnTo>
                  <a:lnTo>
                    <a:pt x="152" y="118"/>
                  </a:lnTo>
                  <a:lnTo>
                    <a:pt x="152" y="166"/>
                  </a:lnTo>
                  <a:moveTo>
                    <a:pt x="169" y="0"/>
                  </a:moveTo>
                  <a:lnTo>
                    <a:pt x="18" y="0"/>
                  </a:lnTo>
                  <a:cubicBezTo>
                    <a:pt x="8" y="0"/>
                    <a:pt x="0" y="8"/>
                    <a:pt x="0" y="18"/>
                  </a:cubicBezTo>
                  <a:lnTo>
                    <a:pt x="0" y="101"/>
                  </a:lnTo>
                  <a:lnTo>
                    <a:pt x="0" y="183"/>
                  </a:lnTo>
                  <a:lnTo>
                    <a:pt x="0" y="304"/>
                  </a:lnTo>
                  <a:cubicBezTo>
                    <a:pt x="0" y="313"/>
                    <a:pt x="8" y="321"/>
                    <a:pt x="18" y="321"/>
                  </a:cubicBezTo>
                  <a:cubicBezTo>
                    <a:pt x="27" y="321"/>
                    <a:pt x="35" y="313"/>
                    <a:pt x="35" y="304"/>
                  </a:cubicBezTo>
                  <a:lnTo>
                    <a:pt x="35" y="200"/>
                  </a:lnTo>
                  <a:lnTo>
                    <a:pt x="152" y="200"/>
                  </a:lnTo>
                  <a:lnTo>
                    <a:pt x="152" y="549"/>
                  </a:lnTo>
                  <a:lnTo>
                    <a:pt x="35" y="549"/>
                  </a:lnTo>
                  <a:lnTo>
                    <a:pt x="35" y="372"/>
                  </a:lnTo>
                  <a:cubicBezTo>
                    <a:pt x="35" y="363"/>
                    <a:pt x="27" y="355"/>
                    <a:pt x="18" y="355"/>
                  </a:cubicBezTo>
                  <a:cubicBezTo>
                    <a:pt x="8" y="355"/>
                    <a:pt x="0" y="363"/>
                    <a:pt x="0" y="372"/>
                  </a:cubicBezTo>
                  <a:lnTo>
                    <a:pt x="0" y="566"/>
                  </a:lnTo>
                  <a:cubicBezTo>
                    <a:pt x="0" y="576"/>
                    <a:pt x="8" y="583"/>
                    <a:pt x="18" y="583"/>
                  </a:cubicBezTo>
                  <a:lnTo>
                    <a:pt x="169" y="583"/>
                  </a:lnTo>
                  <a:cubicBezTo>
                    <a:pt x="179" y="583"/>
                    <a:pt x="186" y="576"/>
                    <a:pt x="186" y="566"/>
                  </a:cubicBezTo>
                  <a:lnTo>
                    <a:pt x="186" y="183"/>
                  </a:lnTo>
                  <a:lnTo>
                    <a:pt x="186" y="101"/>
                  </a:lnTo>
                  <a:lnTo>
                    <a:pt x="186" y="18"/>
                  </a:lnTo>
                  <a:cubicBezTo>
                    <a:pt x="186" y="8"/>
                    <a:pt x="179" y="0"/>
                    <a:pt x="169"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63" name="Google Shape;3363;p38"/>
            <p:cNvSpPr/>
            <p:nvPr/>
          </p:nvSpPr>
          <p:spPr>
            <a:xfrm>
              <a:off x="4939028" y="1710479"/>
              <a:ext cx="93552" cy="163335"/>
            </a:xfrm>
            <a:custGeom>
              <a:rect b="b" l="l" r="r" t="t"/>
              <a:pathLst>
                <a:path extrusionOk="0" h="323" w="185">
                  <a:moveTo>
                    <a:pt x="151" y="84"/>
                  </a:moveTo>
                  <a:lnTo>
                    <a:pt x="34" y="84"/>
                  </a:lnTo>
                  <a:lnTo>
                    <a:pt x="34" y="35"/>
                  </a:lnTo>
                  <a:lnTo>
                    <a:pt x="151" y="35"/>
                  </a:lnTo>
                  <a:lnTo>
                    <a:pt x="151" y="84"/>
                  </a:lnTo>
                  <a:moveTo>
                    <a:pt x="151" y="166"/>
                  </a:moveTo>
                  <a:lnTo>
                    <a:pt x="34" y="166"/>
                  </a:lnTo>
                  <a:lnTo>
                    <a:pt x="34" y="118"/>
                  </a:lnTo>
                  <a:lnTo>
                    <a:pt x="151" y="118"/>
                  </a:lnTo>
                  <a:lnTo>
                    <a:pt x="151" y="166"/>
                  </a:lnTo>
                  <a:moveTo>
                    <a:pt x="151" y="289"/>
                  </a:moveTo>
                  <a:lnTo>
                    <a:pt x="34" y="289"/>
                  </a:lnTo>
                  <a:lnTo>
                    <a:pt x="34" y="200"/>
                  </a:lnTo>
                  <a:lnTo>
                    <a:pt x="151" y="200"/>
                  </a:lnTo>
                  <a:lnTo>
                    <a:pt x="151" y="289"/>
                  </a:lnTo>
                  <a:moveTo>
                    <a:pt x="168" y="0"/>
                  </a:moveTo>
                  <a:lnTo>
                    <a:pt x="17" y="0"/>
                  </a:lnTo>
                  <a:cubicBezTo>
                    <a:pt x="7" y="0"/>
                    <a:pt x="0" y="8"/>
                    <a:pt x="0" y="18"/>
                  </a:cubicBezTo>
                  <a:lnTo>
                    <a:pt x="0" y="101"/>
                  </a:lnTo>
                  <a:lnTo>
                    <a:pt x="0" y="183"/>
                  </a:lnTo>
                  <a:lnTo>
                    <a:pt x="0" y="306"/>
                  </a:lnTo>
                  <a:cubicBezTo>
                    <a:pt x="0" y="316"/>
                    <a:pt x="7" y="323"/>
                    <a:pt x="17" y="323"/>
                  </a:cubicBezTo>
                  <a:lnTo>
                    <a:pt x="168" y="323"/>
                  </a:lnTo>
                  <a:cubicBezTo>
                    <a:pt x="178" y="323"/>
                    <a:pt x="185" y="316"/>
                    <a:pt x="185" y="306"/>
                  </a:cubicBezTo>
                  <a:lnTo>
                    <a:pt x="185" y="183"/>
                  </a:lnTo>
                  <a:lnTo>
                    <a:pt x="185" y="101"/>
                  </a:lnTo>
                  <a:lnTo>
                    <a:pt x="185" y="18"/>
                  </a:lnTo>
                  <a:cubicBezTo>
                    <a:pt x="185" y="8"/>
                    <a:pt x="178" y="0"/>
                    <a:pt x="168"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64" name="Google Shape;3364;p38"/>
            <p:cNvSpPr/>
            <p:nvPr/>
          </p:nvSpPr>
          <p:spPr>
            <a:xfrm>
              <a:off x="4662849" y="807492"/>
              <a:ext cx="312850" cy="344602"/>
            </a:xfrm>
            <a:custGeom>
              <a:rect b="b" l="l" r="r" t="t"/>
              <a:pathLst>
                <a:path extrusionOk="0" h="487" w="962">
                  <a:moveTo>
                    <a:pt x="889" y="112"/>
                  </a:moveTo>
                  <a:cubicBezTo>
                    <a:pt x="867" y="112"/>
                    <a:pt x="850" y="95"/>
                    <a:pt x="850" y="73"/>
                  </a:cubicBezTo>
                  <a:cubicBezTo>
                    <a:pt x="850" y="51"/>
                    <a:pt x="867" y="34"/>
                    <a:pt x="889" y="34"/>
                  </a:cubicBezTo>
                  <a:cubicBezTo>
                    <a:pt x="910" y="34"/>
                    <a:pt x="928" y="51"/>
                    <a:pt x="928" y="73"/>
                  </a:cubicBezTo>
                  <a:cubicBezTo>
                    <a:pt x="928" y="95"/>
                    <a:pt x="910" y="112"/>
                    <a:pt x="889" y="112"/>
                  </a:cubicBezTo>
                  <a:moveTo>
                    <a:pt x="622" y="352"/>
                  </a:moveTo>
                  <a:cubicBezTo>
                    <a:pt x="600" y="352"/>
                    <a:pt x="582" y="334"/>
                    <a:pt x="582" y="313"/>
                  </a:cubicBezTo>
                  <a:cubicBezTo>
                    <a:pt x="582" y="291"/>
                    <a:pt x="600" y="274"/>
                    <a:pt x="622" y="274"/>
                  </a:cubicBezTo>
                  <a:cubicBezTo>
                    <a:pt x="643" y="274"/>
                    <a:pt x="661" y="291"/>
                    <a:pt x="661" y="313"/>
                  </a:cubicBezTo>
                  <a:cubicBezTo>
                    <a:pt x="661" y="334"/>
                    <a:pt x="643" y="352"/>
                    <a:pt x="622" y="352"/>
                  </a:cubicBezTo>
                  <a:moveTo>
                    <a:pt x="354" y="202"/>
                  </a:moveTo>
                  <a:cubicBezTo>
                    <a:pt x="333" y="202"/>
                    <a:pt x="315" y="185"/>
                    <a:pt x="315" y="163"/>
                  </a:cubicBezTo>
                  <a:cubicBezTo>
                    <a:pt x="315" y="142"/>
                    <a:pt x="333" y="124"/>
                    <a:pt x="354" y="124"/>
                  </a:cubicBezTo>
                  <a:cubicBezTo>
                    <a:pt x="376" y="124"/>
                    <a:pt x="394" y="142"/>
                    <a:pt x="394" y="163"/>
                  </a:cubicBezTo>
                  <a:cubicBezTo>
                    <a:pt x="394" y="185"/>
                    <a:pt x="376" y="202"/>
                    <a:pt x="354" y="202"/>
                  </a:cubicBezTo>
                  <a:moveTo>
                    <a:pt x="74" y="453"/>
                  </a:moveTo>
                  <a:cubicBezTo>
                    <a:pt x="52" y="453"/>
                    <a:pt x="34" y="435"/>
                    <a:pt x="34" y="413"/>
                  </a:cubicBezTo>
                  <a:cubicBezTo>
                    <a:pt x="34" y="392"/>
                    <a:pt x="52" y="374"/>
                    <a:pt x="74" y="374"/>
                  </a:cubicBezTo>
                  <a:cubicBezTo>
                    <a:pt x="85" y="374"/>
                    <a:pt x="94" y="379"/>
                    <a:pt x="102" y="386"/>
                  </a:cubicBezTo>
                  <a:cubicBezTo>
                    <a:pt x="102" y="387"/>
                    <a:pt x="102" y="387"/>
                    <a:pt x="103" y="388"/>
                  </a:cubicBezTo>
                  <a:lnTo>
                    <a:pt x="104" y="389"/>
                  </a:lnTo>
                  <a:cubicBezTo>
                    <a:pt x="109" y="396"/>
                    <a:pt x="113" y="404"/>
                    <a:pt x="113" y="413"/>
                  </a:cubicBezTo>
                  <a:cubicBezTo>
                    <a:pt x="113" y="435"/>
                    <a:pt x="95" y="453"/>
                    <a:pt x="74" y="453"/>
                  </a:cubicBezTo>
                  <a:moveTo>
                    <a:pt x="889" y="0"/>
                  </a:moveTo>
                  <a:cubicBezTo>
                    <a:pt x="848" y="0"/>
                    <a:pt x="815" y="33"/>
                    <a:pt x="815" y="73"/>
                  </a:cubicBezTo>
                  <a:cubicBezTo>
                    <a:pt x="815" y="86"/>
                    <a:pt x="819" y="99"/>
                    <a:pt x="825" y="109"/>
                  </a:cubicBezTo>
                  <a:lnTo>
                    <a:pt x="666" y="255"/>
                  </a:lnTo>
                  <a:cubicBezTo>
                    <a:pt x="654" y="245"/>
                    <a:pt x="638" y="239"/>
                    <a:pt x="622" y="239"/>
                  </a:cubicBezTo>
                  <a:cubicBezTo>
                    <a:pt x="599" y="239"/>
                    <a:pt x="579" y="250"/>
                    <a:pt x="566" y="265"/>
                  </a:cubicBezTo>
                  <a:lnTo>
                    <a:pt x="425" y="182"/>
                  </a:lnTo>
                  <a:cubicBezTo>
                    <a:pt x="427" y="176"/>
                    <a:pt x="428" y="170"/>
                    <a:pt x="428" y="163"/>
                  </a:cubicBezTo>
                  <a:cubicBezTo>
                    <a:pt x="428" y="123"/>
                    <a:pt x="395" y="90"/>
                    <a:pt x="354" y="90"/>
                  </a:cubicBezTo>
                  <a:cubicBezTo>
                    <a:pt x="314" y="90"/>
                    <a:pt x="281" y="123"/>
                    <a:pt x="281" y="163"/>
                  </a:cubicBezTo>
                  <a:cubicBezTo>
                    <a:pt x="281" y="175"/>
                    <a:pt x="284" y="186"/>
                    <a:pt x="289" y="196"/>
                  </a:cubicBezTo>
                  <a:lnTo>
                    <a:pt x="116" y="353"/>
                  </a:lnTo>
                  <a:cubicBezTo>
                    <a:pt x="104" y="345"/>
                    <a:pt x="89" y="340"/>
                    <a:pt x="74" y="340"/>
                  </a:cubicBezTo>
                  <a:cubicBezTo>
                    <a:pt x="33" y="340"/>
                    <a:pt x="0" y="373"/>
                    <a:pt x="0" y="413"/>
                  </a:cubicBezTo>
                  <a:cubicBezTo>
                    <a:pt x="0" y="454"/>
                    <a:pt x="33" y="487"/>
                    <a:pt x="74" y="487"/>
                  </a:cubicBezTo>
                  <a:cubicBezTo>
                    <a:pt x="114" y="487"/>
                    <a:pt x="147" y="454"/>
                    <a:pt x="147" y="413"/>
                  </a:cubicBezTo>
                  <a:cubicBezTo>
                    <a:pt x="147" y="401"/>
                    <a:pt x="144" y="389"/>
                    <a:pt x="138" y="379"/>
                  </a:cubicBezTo>
                  <a:lnTo>
                    <a:pt x="311" y="222"/>
                  </a:lnTo>
                  <a:cubicBezTo>
                    <a:pt x="323" y="231"/>
                    <a:pt x="338" y="237"/>
                    <a:pt x="354" y="237"/>
                  </a:cubicBezTo>
                  <a:cubicBezTo>
                    <a:pt x="376" y="237"/>
                    <a:pt x="396" y="227"/>
                    <a:pt x="409" y="212"/>
                  </a:cubicBezTo>
                  <a:lnTo>
                    <a:pt x="550" y="296"/>
                  </a:lnTo>
                  <a:cubicBezTo>
                    <a:pt x="549" y="302"/>
                    <a:pt x="548" y="307"/>
                    <a:pt x="548" y="313"/>
                  </a:cubicBezTo>
                  <a:cubicBezTo>
                    <a:pt x="548" y="353"/>
                    <a:pt x="581" y="386"/>
                    <a:pt x="622" y="386"/>
                  </a:cubicBezTo>
                  <a:cubicBezTo>
                    <a:pt x="662" y="386"/>
                    <a:pt x="695" y="353"/>
                    <a:pt x="695" y="313"/>
                  </a:cubicBezTo>
                  <a:cubicBezTo>
                    <a:pt x="695" y="302"/>
                    <a:pt x="692" y="291"/>
                    <a:pt x="688" y="281"/>
                  </a:cubicBezTo>
                  <a:lnTo>
                    <a:pt x="848" y="134"/>
                  </a:lnTo>
                  <a:cubicBezTo>
                    <a:pt x="860" y="142"/>
                    <a:pt x="874" y="146"/>
                    <a:pt x="889" y="146"/>
                  </a:cubicBezTo>
                  <a:cubicBezTo>
                    <a:pt x="929" y="146"/>
                    <a:pt x="962" y="114"/>
                    <a:pt x="962" y="73"/>
                  </a:cubicBezTo>
                  <a:cubicBezTo>
                    <a:pt x="962" y="33"/>
                    <a:pt x="929" y="0"/>
                    <a:pt x="889" y="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8" name="Shape 3368"/>
        <p:cNvGrpSpPr/>
        <p:nvPr/>
      </p:nvGrpSpPr>
      <p:grpSpPr>
        <a:xfrm>
          <a:off x="0" y="0"/>
          <a:ext cx="0" cy="0"/>
          <a:chOff x="0" y="0"/>
          <a:chExt cx="0" cy="0"/>
        </a:xfrm>
      </p:grpSpPr>
      <p:sp>
        <p:nvSpPr>
          <p:cNvPr id="3369" name="Google Shape;3369;p39"/>
          <p:cNvSpPr txBox="1"/>
          <p:nvPr>
            <p:ph type="title"/>
          </p:nvPr>
        </p:nvSpPr>
        <p:spPr>
          <a:xfrm>
            <a:off x="716550" y="0"/>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Implementare</a:t>
            </a:r>
            <a:endParaRPr/>
          </a:p>
        </p:txBody>
      </p:sp>
      <p:sp>
        <p:nvSpPr>
          <p:cNvPr id="3370" name="Google Shape;3370;p39"/>
          <p:cNvSpPr txBox="1"/>
          <p:nvPr>
            <p:ph idx="1" type="subTitle"/>
          </p:nvPr>
        </p:nvSpPr>
        <p:spPr>
          <a:xfrm>
            <a:off x="938250" y="702550"/>
            <a:ext cx="7662000" cy="354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rPr b="1" i="1" lang="en" sz="1500"/>
              <a:t>Biblioteci Software Folosite:</a:t>
            </a:r>
            <a:endParaRPr b="1" i="1" sz="1500"/>
          </a:p>
          <a:p>
            <a:pPr indent="0" lvl="0" marL="0" rtl="0" algn="l">
              <a:spcBef>
                <a:spcPts val="0"/>
              </a:spcBef>
              <a:spcAft>
                <a:spcPts val="0"/>
              </a:spcAft>
              <a:buNone/>
            </a:pPr>
            <a:r>
              <a:rPr lang="en" sz="1300"/>
              <a:t>1. </a:t>
            </a:r>
            <a:r>
              <a:rPr b="1" lang="en" sz="1300"/>
              <a:t>Biblioteci Standard (stdlib.h, string.h, stdio.h</a:t>
            </a:r>
            <a:r>
              <a:rPr lang="en" sz="1300"/>
              <a:t>): Ut</a:t>
            </a:r>
            <a:r>
              <a:rPr lang="en" sz="1300"/>
              <a:t>i</a:t>
            </a:r>
            <a:r>
              <a:rPr lang="en" sz="1300"/>
              <a:t>lizate pentru manipularea stringurilor, alocare de memorie, și operații I/O.</a:t>
            </a:r>
            <a:endParaRPr sz="1300"/>
          </a:p>
          <a:p>
            <a:pPr indent="457200" lvl="0" marL="2743200" rtl="0" algn="l">
              <a:spcBef>
                <a:spcPts val="0"/>
              </a:spcBef>
              <a:spcAft>
                <a:spcPts val="0"/>
              </a:spcAft>
              <a:buNone/>
            </a:pPr>
            <a:r>
              <a:t/>
            </a:r>
            <a:endParaRPr sz="1300"/>
          </a:p>
          <a:p>
            <a:pPr indent="0" lvl="0" marL="0" rtl="0" algn="l">
              <a:spcBef>
                <a:spcPts val="0"/>
              </a:spcBef>
              <a:spcAft>
                <a:spcPts val="0"/>
              </a:spcAft>
              <a:buNone/>
            </a:pPr>
            <a:r>
              <a:rPr lang="en" sz="1300"/>
              <a:t>2. S</a:t>
            </a:r>
            <a:r>
              <a:rPr b="1" lang="en" sz="1300"/>
              <a:t>ockets API (sys/socket.h, arpa/inet.h, unistd.h)</a:t>
            </a:r>
            <a:r>
              <a:rPr lang="en" sz="1300"/>
              <a:t>: Esențiale pentru funcționalități de rețea prec</a:t>
            </a:r>
            <a:r>
              <a:rPr lang="en" sz="1300"/>
              <a:t>um crearea </a:t>
            </a:r>
            <a:r>
              <a:rPr lang="en" sz="1300"/>
              <a:t> și gestionarea socket-urilor.</a:t>
            </a:r>
            <a:endParaRPr sz="1300"/>
          </a:p>
          <a:p>
            <a:pPr indent="0" lvl="0" marL="3200400" rtl="0" algn="l">
              <a:spcBef>
                <a:spcPts val="0"/>
              </a:spcBef>
              <a:spcAft>
                <a:spcPts val="0"/>
              </a:spcAft>
              <a:buNone/>
            </a:pPr>
            <a:r>
              <a:t/>
            </a:r>
            <a:endParaRPr sz="1300"/>
          </a:p>
          <a:p>
            <a:pPr indent="0" lvl="0" marL="0" rtl="0" algn="l">
              <a:spcBef>
                <a:spcPts val="0"/>
              </a:spcBef>
              <a:spcAft>
                <a:spcPts val="0"/>
              </a:spcAft>
              <a:buNone/>
            </a:pPr>
            <a:r>
              <a:rPr lang="en" sz="1300"/>
              <a:t>3. </a:t>
            </a:r>
            <a:r>
              <a:rPr b="1" lang="en" sz="1300"/>
              <a:t>Jansson (jansson.h)</a:t>
            </a:r>
            <a:r>
              <a:rPr lang="en" sz="1300"/>
              <a:t>: Folosită pentru manipularea datelor JSON, utilă în cererile și răspunsurile HTTP.</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b="1" i="1" lang="en" sz="1500"/>
              <a:t>Probleme Tehnice și Soluții:</a:t>
            </a:r>
            <a:endParaRPr b="1" i="1" sz="1500"/>
          </a:p>
          <a:p>
            <a:pPr indent="0" lvl="0" marL="0" rtl="0" algn="l">
              <a:spcBef>
                <a:spcPts val="0"/>
              </a:spcBef>
              <a:spcAft>
                <a:spcPts val="0"/>
              </a:spcAft>
              <a:buNone/>
            </a:pPr>
            <a:r>
              <a:rPr lang="en" sz="1300"/>
              <a:t>1. </a:t>
            </a:r>
            <a:r>
              <a:rPr b="1" lang="en" sz="1300"/>
              <a:t>Concurența</a:t>
            </a:r>
            <a:r>
              <a:rPr lang="en" sz="1300"/>
              <a:t>: Inițial, utilizarea `fork` pentru fiecare cerere nouă limita performanța. Pentru a rezolva problema concurenței, am explorat utilizarea thread-urilor în locul proceselor copil.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2.</a:t>
            </a:r>
            <a:r>
              <a:rPr b="1" lang="en" sz="1300"/>
              <a:t> Parsing-ul Cererilor HTTP</a:t>
            </a:r>
            <a:r>
              <a:rPr lang="en" sz="1300"/>
              <a:t>: Probleme în extragerea corectă a componentelor cererilor. Soluția a fost îmbunătățirea algoritmului de parsing.</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name="Longitudinal Data Analysis - Master of Science in Biostatistics by Slidesgo">
  <a:themeElements>
    <a:clrScheme name="Simple Light">
      <a:dk1>
        <a:srgbClr val="FFFFFF"/>
      </a:dk1>
      <a:lt1>
        <a:srgbClr val="0C343D"/>
      </a:lt1>
      <a:dk2>
        <a:srgbClr val="02C5AE"/>
      </a:dk2>
      <a:lt2>
        <a:srgbClr val="7DF3E5"/>
      </a:lt2>
      <a:accent1>
        <a:srgbClr val="B6F8F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