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F4C4-D2BA-46F2-BC78-433EFF6E6C01}" v="7" dt="2025-10-19T22:31:31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 Putra Prasetya" userId="a28c08c0-6fd1-4c11-bca9-05a54328913e" providerId="ADAL" clId="{ACC8C5AE-71EF-48E0-9F01-0427F22672E0}"/>
    <pc:docChg chg="undo custSel addSld modSld">
      <pc:chgData name="Eka Putra Prasetya" userId="a28c08c0-6fd1-4c11-bca9-05a54328913e" providerId="ADAL" clId="{ACC8C5AE-71EF-48E0-9F01-0427F22672E0}" dt="2025-10-19T22:31:43.676" v="49" actId="1076"/>
      <pc:docMkLst>
        <pc:docMk/>
      </pc:docMkLst>
      <pc:sldChg chg="modSp mod">
        <pc:chgData name="Eka Putra Prasetya" userId="a28c08c0-6fd1-4c11-bca9-05a54328913e" providerId="ADAL" clId="{ACC8C5AE-71EF-48E0-9F01-0427F22672E0}" dt="2025-10-19T12:56:46.148" v="17" actId="20577"/>
        <pc:sldMkLst>
          <pc:docMk/>
          <pc:sldMk cId="685736932" sldId="256"/>
        </pc:sldMkLst>
        <pc:spChg chg="mod">
          <ac:chgData name="Eka Putra Prasetya" userId="a28c08c0-6fd1-4c11-bca9-05a54328913e" providerId="ADAL" clId="{ACC8C5AE-71EF-48E0-9F01-0427F22672E0}" dt="2025-10-19T12:56:46.148" v="17" actId="20577"/>
          <ac:spMkLst>
            <pc:docMk/>
            <pc:sldMk cId="685736932" sldId="256"/>
            <ac:spMk id="6" creationId="{0A64F35F-D604-4985-8FB5-34B4309A239B}"/>
          </ac:spMkLst>
        </pc:spChg>
        <pc:picChg chg="mod modCrop">
          <ac:chgData name="Eka Putra Prasetya" userId="a28c08c0-6fd1-4c11-bca9-05a54328913e" providerId="ADAL" clId="{ACC8C5AE-71EF-48E0-9F01-0427F22672E0}" dt="2025-10-15T23:15:07.194" v="12" actId="732"/>
          <ac:picMkLst>
            <pc:docMk/>
            <pc:sldMk cId="685736932" sldId="256"/>
            <ac:picMk id="5" creationId="{CCABA473-59DA-AEE7-D02E-7E19019EDA63}"/>
          </ac:picMkLst>
        </pc:picChg>
      </pc:sldChg>
      <pc:sldChg chg="addSp delSp modSp new mod">
        <pc:chgData name="Eka Putra Prasetya" userId="a28c08c0-6fd1-4c11-bca9-05a54328913e" providerId="ADAL" clId="{ACC8C5AE-71EF-48E0-9F01-0427F22672E0}" dt="2025-10-19T22:31:43.676" v="49" actId="1076"/>
        <pc:sldMkLst>
          <pc:docMk/>
          <pc:sldMk cId="3373465112" sldId="257"/>
        </pc:sldMkLst>
        <pc:spChg chg="del">
          <ac:chgData name="Eka Putra Prasetya" userId="a28c08c0-6fd1-4c11-bca9-05a54328913e" providerId="ADAL" clId="{ACC8C5AE-71EF-48E0-9F01-0427F22672E0}" dt="2025-10-19T22:28:56.543" v="19" actId="478"/>
          <ac:spMkLst>
            <pc:docMk/>
            <pc:sldMk cId="3373465112" sldId="257"/>
            <ac:spMk id="2" creationId="{43AF89BF-BD5B-3592-E465-E7B297C50380}"/>
          </ac:spMkLst>
        </pc:spChg>
        <pc:spChg chg="del">
          <ac:chgData name="Eka Putra Prasetya" userId="a28c08c0-6fd1-4c11-bca9-05a54328913e" providerId="ADAL" clId="{ACC8C5AE-71EF-48E0-9F01-0427F22672E0}" dt="2025-10-19T22:28:58.778" v="20" actId="478"/>
          <ac:spMkLst>
            <pc:docMk/>
            <pc:sldMk cId="3373465112" sldId="257"/>
            <ac:spMk id="3" creationId="{4830A5E8-80C5-393E-7FBD-652835FB59F4}"/>
          </ac:spMkLst>
        </pc:spChg>
        <pc:spChg chg="add mod">
          <ac:chgData name="Eka Putra Prasetya" userId="a28c08c0-6fd1-4c11-bca9-05a54328913e" providerId="ADAL" clId="{ACC8C5AE-71EF-48E0-9F01-0427F22672E0}" dt="2025-10-19T22:30:24.168" v="42" actId="20577"/>
          <ac:spMkLst>
            <pc:docMk/>
            <pc:sldMk cId="3373465112" sldId="257"/>
            <ac:spMk id="8" creationId="{1D1C36BE-6F4E-5BEF-B9C3-E2AD1DC50E1B}"/>
          </ac:spMkLst>
        </pc:spChg>
        <pc:picChg chg="add mod">
          <ac:chgData name="Eka Putra Prasetya" userId="a28c08c0-6fd1-4c11-bca9-05a54328913e" providerId="ADAL" clId="{ACC8C5AE-71EF-48E0-9F01-0427F22672E0}" dt="2025-10-19T22:29:29.124" v="25" actId="1076"/>
          <ac:picMkLst>
            <pc:docMk/>
            <pc:sldMk cId="3373465112" sldId="257"/>
            <ac:picMk id="5" creationId="{837560EC-15B3-3631-147E-1B1DCE2929D1}"/>
          </ac:picMkLst>
        </pc:picChg>
        <pc:picChg chg="add mod">
          <ac:chgData name="Eka Putra Prasetya" userId="a28c08c0-6fd1-4c11-bca9-05a54328913e" providerId="ADAL" clId="{ACC8C5AE-71EF-48E0-9F01-0427F22672E0}" dt="2025-10-19T22:29:48.847" v="31" actId="931"/>
          <ac:picMkLst>
            <pc:docMk/>
            <pc:sldMk cId="3373465112" sldId="257"/>
            <ac:picMk id="7" creationId="{EA405D51-C8EC-47E6-02F9-49BF8AE5F701}"/>
          </ac:picMkLst>
        </pc:picChg>
        <pc:picChg chg="add mod">
          <ac:chgData name="Eka Putra Prasetya" userId="a28c08c0-6fd1-4c11-bca9-05a54328913e" providerId="ADAL" clId="{ACC8C5AE-71EF-48E0-9F01-0427F22672E0}" dt="2025-10-19T22:31:43.676" v="49" actId="1076"/>
          <ac:picMkLst>
            <pc:docMk/>
            <pc:sldMk cId="3373465112" sldId="257"/>
            <ac:picMk id="10" creationId="{77641DF5-EA67-57F7-ADB1-42EFE3CD78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1A91-E065-10A6-89B2-ACAE78D1E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FAF87-772F-BDE3-178A-F5D5CD94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E4A5-66E6-D279-E198-0D44D8EF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4FAF-2779-854A-9C82-A133389F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E867-C596-FFFB-54DE-E875FF71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2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0BCD-2CFD-CE93-3F82-6DF1B190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5040F-9324-51EC-A8F6-6BBE4D2D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FCB1-8696-6E6B-A2BB-7E5739B9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F461-3CED-C59C-B4B8-0F313CA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4E98-104F-F444-4ABA-A3F36B29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117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28B07-E286-ABE1-5F01-302738393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1A53-B3D7-F18E-8C18-CCCBBC7DB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8CA1-8248-AAAF-F6C5-472D1EF5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E03A1-B160-A9DF-8D34-EBB19A9D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B69D-943E-11EC-0C77-2D57B6E0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067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066-D3FB-2FBE-82DC-E7197D24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5349-1CDB-9FFE-B1FD-DA896290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4DCB-B2C3-C47F-84EB-4054D72C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CA51-2ECC-8829-AD0C-A7BBB63F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0FCC-9DEA-53FA-A61D-68526F6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6D67-384D-26C1-6152-6C13EAC3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DD8D0-4C06-6D93-1755-C55E7ADF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FF44-4CA3-5D63-C6F0-828887FD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FE34-A2B2-8209-CBC6-53D4A55E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1649-0448-6D9A-9ABE-D0BF953A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2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A95E-1776-D8A2-9183-F7880145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6654-7216-CD13-EFCA-ADD45F48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973B1-69DA-2EF5-67C7-8B004224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3770-A612-D053-FF18-422172EB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2387F-707D-8A56-BC3B-4805C6DC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2FFE-DE3D-0502-39C7-CD891129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33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86E1-95B1-37F0-F82B-8CD70E93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CBE7-8711-8BB5-57C2-141F10FD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B40F9-05C4-097F-978A-39D7064F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A759A-893C-A7E1-CE42-13B31962E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8A65F-F95E-1DE9-2F1F-95C193EFE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7B4B1-16E4-FF3A-E65A-F27CE1AF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47916-FABF-6E39-90B7-9439997E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AD45F-3203-19F6-6D27-0055E87B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9B32-1808-86E9-23D9-E0846206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9FC81-2C23-C646-0CD9-83EDA848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483C9-76BC-DA7E-1521-692EAD6B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D4BCE-E7D9-C61E-5588-714457A7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366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A82AA-6B87-FB7D-AF72-94754C41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2BD3E-A658-4887-7D5D-30ABBE97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97EF6-EFE2-35F1-DCBE-0595054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5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89AE-2A7D-757D-BCCC-5BE5527F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EFC6-8A98-1B29-A3D3-D754030B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8420-1474-4D22-C531-714EA642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7730-3A13-DE47-AA5C-45415813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294CE-1E79-1239-E452-9B391AB5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80FF-6370-3C48-85C5-DAAF983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3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0303-D6BE-616E-4B1F-B1817B92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E7B7A-4A47-2C12-FDDD-F4FF4623C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56D7C-A7F0-B499-6508-99A0DE8E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51CDE-099F-E04E-27BD-0419ABFA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69A2-E711-5181-C323-64239F65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6F86-7087-A7E8-4F92-3192EA33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0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B7069-ED5A-46D4-3D18-E4BC57F0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F33E-ED75-E5C1-D1EE-FF875204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600E-F805-5A2C-D381-15FD5487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A871C-A964-499C-A15A-6ECACBA3A054}" type="datetimeFigureOut">
              <a:rPr lang="en-ID" smtClean="0"/>
              <a:t>28/10/2025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5E8A-8950-B1B7-0943-2F09F1CB9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56847-BDE1-2943-F2DB-CB0F7FECD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179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t growing in a hydroponic system&#10;&#10;AI-generated content may be incorrect.">
            <a:extLst>
              <a:ext uri="{FF2B5EF4-FFF2-40B4-BE49-F238E27FC236}">
                <a16:creationId xmlns:a16="http://schemas.microsoft.com/office/drawing/2014/main" id="{CCABA473-59DA-AEE7-D02E-7E19019E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2" b="6110"/>
          <a:stretch>
            <a:fillRect/>
          </a:stretch>
        </p:blipFill>
        <p:spPr>
          <a:xfrm>
            <a:off x="2667000" y="1079500"/>
            <a:ext cx="6858000" cy="535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4F35F-D604-4985-8FB5-34B4309A239B}"/>
              </a:ext>
            </a:extLst>
          </p:cNvPr>
          <p:cNvSpPr txBox="1"/>
          <p:nvPr/>
        </p:nvSpPr>
        <p:spPr>
          <a:xfrm>
            <a:off x="2892425" y="1616075"/>
            <a:ext cx="5808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ERD For Hydroponic System PART #3</a:t>
            </a:r>
            <a:endParaRPr lang="en-ID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80B49B-E8D4-BC35-5F34-0788BA3F8CBF}"/>
              </a:ext>
            </a:extLst>
          </p:cNvPr>
          <p:cNvGrpSpPr/>
          <p:nvPr/>
        </p:nvGrpSpPr>
        <p:grpSpPr>
          <a:xfrm>
            <a:off x="2856000" y="1079770"/>
            <a:ext cx="6480000" cy="5040000"/>
            <a:chOff x="2856000" y="1079770"/>
            <a:chExt cx="6480000" cy="5040000"/>
          </a:xfrm>
        </p:grpSpPr>
        <p:pic>
          <p:nvPicPr>
            <p:cNvPr id="5" name="Picture 4" descr="A close-up of a plant&#10;&#10;AI-generated content may be incorrect.">
              <a:extLst>
                <a:ext uri="{FF2B5EF4-FFF2-40B4-BE49-F238E27FC236}">
                  <a16:creationId xmlns:a16="http://schemas.microsoft.com/office/drawing/2014/main" id="{837560EC-15B3-3631-147E-1B1DCE29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000" y="1079770"/>
              <a:ext cx="6480000" cy="504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1C36BE-6F4E-5BEF-B9C3-E2AD1DC50E1B}"/>
                </a:ext>
              </a:extLst>
            </p:cNvPr>
            <p:cNvSpPr txBox="1"/>
            <p:nvPr/>
          </p:nvSpPr>
          <p:spPr>
            <a:xfrm>
              <a:off x="2892425" y="1616075"/>
              <a:ext cx="58085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DB Setup For Hydroponic System PART #3</a:t>
              </a:r>
              <a:endParaRPr lang="en-ID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 descr="A blue elephant head with white outline on black background&#10;&#10;AI-generated content may be incorrect.">
              <a:extLst>
                <a:ext uri="{FF2B5EF4-FFF2-40B4-BE49-F238E27FC236}">
                  <a16:creationId xmlns:a16="http://schemas.microsoft.com/office/drawing/2014/main" id="{77641DF5-EA67-57F7-ADB1-42EFE3CD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998" y="2960707"/>
              <a:ext cx="2752002" cy="240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4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26465-3210-188E-C824-7C7D0C0E1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5AA1D1-5AB4-35A6-65B7-09D04B281CD1}"/>
              </a:ext>
            </a:extLst>
          </p:cNvPr>
          <p:cNvGrpSpPr/>
          <p:nvPr/>
        </p:nvGrpSpPr>
        <p:grpSpPr>
          <a:xfrm>
            <a:off x="2856000" y="1079770"/>
            <a:ext cx="6480000" cy="5040000"/>
            <a:chOff x="2856000" y="1079770"/>
            <a:chExt cx="6480000" cy="5040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97E074-7FD4-1044-3B7F-FFA3A2AFB249}"/>
                </a:ext>
              </a:extLst>
            </p:cNvPr>
            <p:cNvGrpSpPr/>
            <p:nvPr/>
          </p:nvGrpSpPr>
          <p:grpSpPr>
            <a:xfrm>
              <a:off x="2856000" y="1079770"/>
              <a:ext cx="6480000" cy="5040000"/>
              <a:chOff x="2856000" y="1079770"/>
              <a:chExt cx="6480000" cy="5040000"/>
            </a:xfrm>
          </p:grpSpPr>
          <p:pic>
            <p:nvPicPr>
              <p:cNvPr id="5" name="Picture 4" descr="A close-up of a plant&#10;&#10;AI-generated content may be incorrect.">
                <a:extLst>
                  <a:ext uri="{FF2B5EF4-FFF2-40B4-BE49-F238E27FC236}">
                    <a16:creationId xmlns:a16="http://schemas.microsoft.com/office/drawing/2014/main" id="{A801A1E4-04AF-4237-BBB5-3DE81D08E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6000" y="1079770"/>
                <a:ext cx="6480000" cy="504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0ED3A-ECE2-5B16-305F-BB55670C6AD5}"/>
                  </a:ext>
                </a:extLst>
              </p:cNvPr>
              <p:cNvSpPr txBox="1"/>
              <p:nvPr/>
            </p:nvSpPr>
            <p:spPr>
              <a:xfrm>
                <a:off x="2892425" y="1616075"/>
                <a:ext cx="58085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Backend Go For Hydroponic System </a:t>
                </a:r>
                <a:r>
                  <a:rPr lang="en-US" sz="3200" b="1">
                    <a:latin typeface="Arial" panose="020B0604020202020204" pitchFamily="34" charset="0"/>
                    <a:cs typeface="Arial" panose="020B0604020202020204" pitchFamily="34" charset="0"/>
                  </a:rPr>
                  <a:t>PART #5</a:t>
                </a:r>
                <a:endParaRPr lang="en-ID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" name="Picture 3" descr="A cartoon of a blue animal&#10;&#10;AI-generated content may be incorrect.">
              <a:extLst>
                <a:ext uri="{FF2B5EF4-FFF2-40B4-BE49-F238E27FC236}">
                  <a16:creationId xmlns:a16="http://schemas.microsoft.com/office/drawing/2014/main" id="{AE53942F-39DB-D169-6833-E2D7A3DF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617" y="2881094"/>
              <a:ext cx="2607740" cy="2607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48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134B-D682-A1EB-6007-BB894845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48EA-05D9-24C4-8D2E-B53E828D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15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Eka Putra Prasetya</dc:creator>
  <cp:lastModifiedBy>Eka Putra Prasetya</cp:lastModifiedBy>
  <cp:revision>9</cp:revision>
  <dcterms:created xsi:type="dcterms:W3CDTF">2025-10-15T23:06:22Z</dcterms:created>
  <dcterms:modified xsi:type="dcterms:W3CDTF">2025-10-27T21:13:32Z</dcterms:modified>
</cp:coreProperties>
</file>