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1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1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2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63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9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86FC-859A-CE4C-B384-566C75C43386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C163-A0D4-B144-840D-E46861564F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6628637" y="141986"/>
            <a:ext cx="1020195" cy="17485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BASE DE DONNEE</a:t>
            </a:r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9894013" y="861316"/>
            <a:ext cx="1633591" cy="14281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POKEAPI</a:t>
            </a:r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9894013" y="2750048"/>
            <a:ext cx="1633591" cy="14281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POKEAPI TCG (CARDS)</a:t>
            </a:r>
            <a:endParaRPr lang="fr-FR" dirty="0"/>
          </a:p>
        </p:txBody>
      </p:sp>
      <p:sp>
        <p:nvSpPr>
          <p:cNvPr id="7" name="Cube 6"/>
          <p:cNvSpPr/>
          <p:nvPr/>
        </p:nvSpPr>
        <p:spPr>
          <a:xfrm>
            <a:off x="9894013" y="4638780"/>
            <a:ext cx="1633591" cy="1428108"/>
          </a:xfrm>
          <a:prstGeom prst="cube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QUIZZ</a:t>
            </a:r>
            <a:endParaRPr lang="fr-FR" dirty="0"/>
          </a:p>
        </p:txBody>
      </p:sp>
      <p:sp>
        <p:nvSpPr>
          <p:cNvPr id="8" name="Cube 7"/>
          <p:cNvSpPr/>
          <p:nvPr/>
        </p:nvSpPr>
        <p:spPr>
          <a:xfrm>
            <a:off x="6241550" y="2750048"/>
            <a:ext cx="1633591" cy="14281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SERVICES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0"/>
            <a:endCxn id="4" idx="3"/>
          </p:cNvCxnSpPr>
          <p:nvPr/>
        </p:nvCxnSpPr>
        <p:spPr>
          <a:xfrm flipH="1" flipV="1">
            <a:off x="7138735" y="1890584"/>
            <a:ext cx="98124" cy="8594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5"/>
            <a:endCxn id="5" idx="2"/>
          </p:cNvCxnSpPr>
          <p:nvPr/>
        </p:nvCxnSpPr>
        <p:spPr>
          <a:xfrm flipV="1">
            <a:off x="7875141" y="1753884"/>
            <a:ext cx="2018872" cy="1531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5"/>
            <a:endCxn id="6" idx="2"/>
          </p:cNvCxnSpPr>
          <p:nvPr/>
        </p:nvCxnSpPr>
        <p:spPr>
          <a:xfrm>
            <a:off x="7875141" y="3285589"/>
            <a:ext cx="2018872" cy="35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5"/>
            <a:endCxn id="7" idx="2"/>
          </p:cNvCxnSpPr>
          <p:nvPr/>
        </p:nvCxnSpPr>
        <p:spPr>
          <a:xfrm>
            <a:off x="7875141" y="3285589"/>
            <a:ext cx="2018872" cy="2245759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1828800" y="2687987"/>
            <a:ext cx="1806956" cy="1552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APPLICATION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22" idx="5"/>
            <a:endCxn id="8" idx="2"/>
          </p:cNvCxnSpPr>
          <p:nvPr/>
        </p:nvCxnSpPr>
        <p:spPr>
          <a:xfrm>
            <a:off x="3635756" y="3270073"/>
            <a:ext cx="2605794" cy="372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20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</cp:revision>
  <dcterms:created xsi:type="dcterms:W3CDTF">2017-11-15T08:33:22Z</dcterms:created>
  <dcterms:modified xsi:type="dcterms:W3CDTF">2017-11-15T08:53:20Z</dcterms:modified>
</cp:coreProperties>
</file>