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png" ContentType="image/pn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3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en-US"/>
          </a:p>
          <a:p>
            <a:pPr lvl="1"/>
            <a:r>
              <a:rPr lang="ru-RU" altLang="en-US"/>
              <a:t>Второй уровень</a:t>
            </a:r>
            <a:endParaRPr lang="en-US"/>
          </a:p>
          <a:p>
            <a:pPr lvl="2"/>
            <a:r>
              <a:rPr lang="ru-RU" altLang="en-US"/>
              <a:t>Третий уровень</a:t>
            </a:r>
            <a:endParaRPr lang="en-US"/>
          </a:p>
          <a:p>
            <a:pPr lvl="3"/>
            <a:r>
              <a:rPr lang="ru-RU" altLang="en-US"/>
              <a:t>Четвертый уровень</a:t>
            </a:r>
            <a:endParaRPr lang="en-US"/>
          </a:p>
          <a:p>
            <a:pPr lvl="4"/>
            <a:r>
              <a:rPr lang="ru-RU" altLang="en-US"/>
              <a:t>Пятый уровень</a:t>
            </a:r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CD4E5F5-4B6B-41E7-8381-BBA6A1A80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42C6A96-8691-4FE9-B724-0D549F3E04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9202DEB-AA49-4118-9DBF-5C564C9CC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007B3A0-1108-4488-9BF7-75AD013EB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8B21520-2476-4BF6-AED8-9AD9A28D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615585C-B61E-454B-943D-AE1777932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A69D8ED-546C-4C42-828A-1291302FF1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EA93ADE-E3FB-4ED8-8AD4-98C054FEF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2584D40-46FA-462E-A5D4-C87F731B0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CEC3DE9-283F-4477-A8A4-222BBA62E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AB47BB7-31FC-4085-BDD6-F27541290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CD108C7-4819-4F20-BFC4-8865121079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96596" y="-1"/>
            <a:ext cx="6858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Проект по учебной практике</a:t>
            </a:r>
            <a:endParaRPr lang="ru-BY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 panose="02020603050405020304"/>
                <a:cs typeface="Times New Roman" pitchFamily="18" charset="0" panose="02020603050405020304"/>
              </a:rPr>
              <a:t>Подготовил Тарима Д. И., группа ПЗТ-37</a:t>
            </a:r>
            <a:endParaRPr lang="ru-BY" b="1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over/>
      </p:transition>
    </mc:Choice>
    <mc:Fallback>
      <p:transition spd="slow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1066800" y="272716"/>
            <a:ext cx="10058400" cy="1371600"/>
          </a:xfrm>
        </p:spPr>
        <p:txBody>
          <a:bodyPr/>
          <a:lstStyle/>
          <a:p>
            <a:r>
              <a:rPr lang="ru-RU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Диаграмма </a:t>
            </a:r>
            <a:r>
              <a:rPr lang="ru-RU" dirty="0" err="1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Ганта</a:t>
            </a:r>
            <a:endParaRPr lang="ru-BY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763201" y="1571404"/>
            <a:ext cx="4149987" cy="684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Диаграмма </a:t>
            </a:r>
            <a:r>
              <a:rPr lang="ru-RU" sz="3200" dirty="0" err="1">
                <a:latin typeface="Times New Roman" pitchFamily="18" charset="0" panose="02020603050405020304"/>
                <a:cs typeface="Times New Roman" pitchFamily="18" charset="0" panose="02020603050405020304"/>
              </a:rPr>
              <a:t>Ганта</a:t>
            </a:r>
            <a:r>
              <a:rPr lang="ru-RU" sz="32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распределит работу по проекту по дням.</a:t>
            </a:r>
            <a:endParaRPr lang="ru-BY" sz="32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31944" y="1571404"/>
            <a:ext cx="6633670" cy="4526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over dir="d"/>
      </p:transition>
    </mc:Choice>
    <mc:Fallback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1066800" y="248653"/>
            <a:ext cx="10058400" cy="1371600"/>
          </a:xfrm>
        </p:spPr>
        <p:txBody>
          <a:bodyPr/>
          <a:lstStyle/>
          <a:p>
            <a:r>
              <a:rPr lang="ru-RU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Заключение</a:t>
            </a:r>
            <a:endParaRPr lang="ru-BY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1059172" y="1451811"/>
            <a:ext cx="4619733" cy="5157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При создании данного проекта было преодолено множество препятствий в виде освоения новых технологий, новых языков программирования, а также средств создания пользовательского интерфейса. Проект является законченным и готовым к выпуску.</a:t>
            </a:r>
            <a:endParaRPr lang="ru-BY" sz="32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6096000" y="380564"/>
            <a:ext cx="5755340" cy="1371600"/>
          </a:xfrm>
        </p:spPr>
        <p:txBody>
          <a:bodyPr/>
          <a:lstStyle/>
          <a:p>
            <a:r>
              <a:rPr lang="ru-RU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Спасибо за внимание!</a:t>
            </a:r>
            <a:endParaRPr lang="ru-BY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pic>
        <p:nvPicPr>
          <p:cNvPr id="13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14020" y="-79752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2582976" y="1983898"/>
            <a:ext cx="7026048" cy="2890204"/>
          </a:xfrm>
        </p:spPr>
        <p:txBody>
          <a:bodyPr/>
          <a:lstStyle/>
          <a:p>
            <a:pPr algn="ctr"/>
            <a:r>
              <a:rPr lang="ru-RU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Разработка визитки </a:t>
            </a:r>
            <a:r>
              <a:rPr lang="en-US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web-</a:t>
            </a:r>
            <a:r>
              <a:rPr lang="ru-RU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приложения «</a:t>
            </a:r>
            <a:r>
              <a:rPr lang="en-US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Task-A</a:t>
            </a:r>
            <a:r>
              <a:rPr lang="ru-RU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»</a:t>
            </a:r>
            <a:endParaRPr lang="ru-BY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Web-</a:t>
            </a:r>
            <a:r>
              <a:rPr lang="ru-RU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приложение «</a:t>
            </a:r>
            <a:r>
              <a:rPr lang="en-US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Task-A</a:t>
            </a:r>
            <a:r>
              <a:rPr lang="ru-RU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»</a:t>
            </a:r>
            <a:endParaRPr lang="ru-BY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494039" y="1613329"/>
            <a:ext cx="4735287" cy="1997241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ru-RU" sz="26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	Создаваемое игровое приложение предназначено для помощи распределения времени пользователям и повышения продуктивности.</a:t>
            </a:r>
            <a:endParaRPr lang="ru-BY" sz="26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38189" y="0"/>
            <a:ext cx="565381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over dir="u"/>
      </p:transition>
    </mc:Choice>
    <mc:Fallback>
      <p:transition spd="slow"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95987" y="825054"/>
            <a:ext cx="7585725" cy="407143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8200" y="-6353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Функционал приложения</a:t>
            </a:r>
            <a:endParaRPr lang="ru-BY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838200" y="1516628"/>
            <a:ext cx="3535769" cy="24303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4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Весь функционал завязан на работе с базой данных, пользователь может создавать, редактировать, а так же удалять созданные им задачи, а так же отмечать их флажком "Выполненно".</a:t>
            </a:r>
            <a:endParaRPr lang="ru-BY" sz="4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07084" y="3288390"/>
            <a:ext cx="1771048" cy="273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over dir="lu"/>
      </p:transition>
    </mc:Choice>
    <mc:Fallback>
      <p:transition spd="slow">
        <p:cover dir="l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Заинтересованность пользователя? Как его привлечь</a:t>
            </a:r>
            <a:endParaRPr lang="ru-BY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838200" y="1810011"/>
            <a:ext cx="4610355" cy="365340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	Для заинтересованности пользователя был создан простой,но интересный пользовательский интерфейс, который не нагружает внимание пользователя, позволяя сосредоточиться на основной задаче приложения. Так же привлечь пользователя должна суть приложения - помощь пользователю с распределением времени, что является достаточно серьёзной проблемой в наше время.</a:t>
            </a:r>
            <a:endParaRPr lang="ru-BY" dirty="0">
              <a:solidFill>
                <a:schemeClr val="tx1"/>
              </a:solidFill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741989" y="1335837"/>
            <a:ext cx="5450011" cy="3079776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23518" y="3327949"/>
            <a:ext cx="5352273" cy="3003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>
        <p:cover dir="ru"/>
      </p:transition>
    </mc:Choice>
    <mc:Fallback>
      <p:transition spd="slow">
        <p:cover dir="r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541207" y="244275"/>
            <a:ext cx="7893424" cy="917410"/>
          </a:xfrm>
        </p:spPr>
        <p:txBody>
          <a:bodyPr/>
          <a:lstStyle/>
          <a:p>
            <a:r>
              <a:rPr lang="en-US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UI-</a:t>
            </a:r>
            <a:r>
              <a:rPr lang="ru-RU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Прототип главной страницы</a:t>
            </a:r>
            <a:endParaRPr lang="ru-BY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904646" y="0"/>
            <a:ext cx="5653811" cy="685800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4124" y="1251406"/>
            <a:ext cx="8910535" cy="5000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 dir="u"/>
      </p:transition>
    </mc:Choice>
    <mc:Fallback>
      <p:transition spd="slow">
        <p:cover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Диаграмма вариантов использования</a:t>
            </a:r>
            <a:endParaRPr lang="ru-BY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6096000" y="2318085"/>
            <a:ext cx="5550175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Перед началом разработки программного продукта, стоит сделать его графическое представление в виде диаграммы вариантов использования.</a:t>
            </a:r>
            <a:endParaRPr lang="ru-BY" sz="36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pic>
        <p:nvPicPr>
          <p:cNvPr id="5" name="Picture 66"/>
          <p:cNvPicPr>
            <a:picLocks noGrp="0" noSelect="0" noChangeAspect="1" noMove="0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42543" y="1525276"/>
            <a:ext cx="4117382" cy="5179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cover dir="r"/>
      </p:transition>
    </mc:Choice>
    <mc:Fallback>
      <p:transition spd="slow">
        <p:cover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1066800" y="370787"/>
            <a:ext cx="10058400" cy="1371600"/>
          </a:xfrm>
        </p:spPr>
        <p:txBody>
          <a:bodyPr/>
          <a:lstStyle/>
          <a:p>
            <a:r>
              <a:rPr lang="ru-RU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Диаграмма классов</a:t>
            </a:r>
            <a:endParaRPr lang="ru-BY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743263" y="1632205"/>
            <a:ext cx="5245375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Диаграмма классов поможет распределить, сущности по проекту.</a:t>
            </a:r>
            <a:endParaRPr lang="ru-BY" sz="40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pic>
        <p:nvPicPr>
          <p:cNvPr id="7" name="Picture 3"/>
          <p:cNvPicPr>
            <a:picLocks noGrp="0" noSelect="0" noChangeAspect="1" noMove="0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76418" y="1742387"/>
            <a:ext cx="5561330" cy="4036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over/>
      </p:transition>
    </mc:Choice>
    <mc:Fallback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1066800" y="292608"/>
            <a:ext cx="10058400" cy="1371600"/>
          </a:xfrm>
        </p:spPr>
        <p:txBody>
          <a:bodyPr/>
          <a:lstStyle/>
          <a:p>
            <a:r>
              <a:rPr lang="ru-RU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Навигация</a:t>
            </a:r>
            <a:r>
              <a:rPr lang="ru-RU" dirty="0"/>
              <a:t> </a:t>
            </a:r>
            <a:r>
              <a:rPr lang="ru-RU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по сайту</a:t>
            </a:r>
            <a:endParaRPr lang="ru-BY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1211802" y="1632205"/>
            <a:ext cx="4683901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Навигация по сайту поможет при разработке маршрутизации страниц проекта.</a:t>
            </a:r>
            <a:endParaRPr lang="ru-BY" sz="32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pic>
        <p:nvPicPr>
          <p:cNvPr id="5" name="Picture 71"/>
          <p:cNvPicPr>
            <a:picLocks noGrp="0" noSelect="0" noChangeAspect="1" noMove="0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756051" y="1196956"/>
            <a:ext cx="6302375" cy="516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over dir="r"/>
      </p:transition>
    </mc:Choice>
    <mc:Fallback>
      <p:transition spd="slow">
        <p:cover dir="r"/>
      </p:transition>
    </mc:Fallback>
  </mc:AlternateContent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werpointbase.com-110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260</Words>
  <Application>Microsoft Office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powerpointbase.com-1102</vt:lpstr>
      <vt:lpstr>Проект по учебной практике</vt:lpstr>
      <vt:lpstr>Разработка визитки “Пустынные бега” «Sand racing»</vt:lpstr>
      <vt:lpstr>Игровое приложение «Пустынные бега»</vt:lpstr>
      <vt:lpstr>Весь функционал игры завязан на нескольких технических функций</vt:lpstr>
      <vt:lpstr>Заинтересованность пользователя? Как его привлечь</vt:lpstr>
      <vt:lpstr>UI-Прототип главной страницы</vt:lpstr>
      <vt:lpstr>Диаграмма вариантов использования</vt:lpstr>
      <vt:lpstr>Диаграмма классов</vt:lpstr>
      <vt:lpstr>Диаграмма объектов</vt:lpstr>
      <vt:lpstr>Диаграмма Ганта</vt:lpstr>
      <vt:lpstr>Заключение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учебной практике</dc:title>
  <dc:creator>pelemeIIIka123 pelemeIIIka123</dc:creator>
  <cp:lastModifiedBy>Office</cp:lastModifiedBy>
  <cp:revision>13</cp:revision>
  <dcterms:created xsi:type="dcterms:W3CDTF">2023-12-11T19:10:10Z</dcterms:created>
  <dcterms:modified xsi:type="dcterms:W3CDTF">2023-12-15T11:20:28Z</dcterms:modified>
</cp:coreProperties>
</file>