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"/>
  </p:notesMasterIdLst>
  <p:sldIdLst>
    <p:sldId id="492" r:id="rId2"/>
    <p:sldId id="493" r:id="rId3"/>
    <p:sldId id="49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>
      <p:cViewPr varScale="1">
        <p:scale>
          <a:sx n="114" d="100"/>
          <a:sy n="114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/>
              <a:t>Lecture 1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/>
              <a:t>Click to edit Master text styles</a:t>
            </a:r>
          </a:p>
          <a:p>
            <a:pPr lvl="1" eaLnBrk="1" latinLnBrk="0" hangingPunct="1"/>
            <a:r>
              <a:rPr kumimoji="0" lang="en-US" altLang="zh-CN"/>
              <a:t>Second level</a:t>
            </a:r>
          </a:p>
          <a:p>
            <a:pPr lvl="2" eaLnBrk="1" latinLnBrk="0" hangingPunct="1"/>
            <a:r>
              <a:rPr kumimoji="0" lang="en-US" altLang="zh-CN"/>
              <a:t>Third level</a:t>
            </a:r>
          </a:p>
          <a:p>
            <a:pPr lvl="3" eaLnBrk="1" latinLnBrk="0" hangingPunct="1"/>
            <a:r>
              <a:rPr kumimoji="0" lang="en-US" altLang="zh-CN"/>
              <a:t>Fourth level</a:t>
            </a:r>
          </a:p>
          <a:p>
            <a:pPr lvl="4" eaLnBrk="1" latinLnBrk="0" hangingPunct="1"/>
            <a:r>
              <a:rPr kumimoji="0" lang="en-US" altLang="zh-CN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2024/4/25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/>
              <a:t>计算机系统 </a:t>
            </a:r>
            <a:r>
              <a:rPr lang="en-US" altLang="zh-CN" dirty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实验二 </a:t>
            </a:r>
            <a:r>
              <a:rPr lang="en-US" altLang="zh-CN" dirty="0"/>
              <a:t>LC-3</a:t>
            </a:r>
            <a:r>
              <a:rPr lang="zh-CN" altLang="en-US" dirty="0"/>
              <a:t>机器码编程实验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分析和理解</a:t>
            </a:r>
            <a:r>
              <a:rPr lang="zh-CN" altLang="en-US" dirty="0"/>
              <a:t>实验</a:t>
            </a:r>
            <a:r>
              <a:rPr lang="zh-CN" altLang="zh-CN" dirty="0"/>
              <a:t>指定的问题。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利用</a:t>
            </a:r>
            <a:r>
              <a:rPr lang="en-US" altLang="zh-CN" dirty="0"/>
              <a:t>LC-3</a:t>
            </a:r>
            <a:r>
              <a:rPr lang="zh-CN" altLang="zh-CN" dirty="0"/>
              <a:t>的机器代码设计实现相关程序。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通过</a:t>
            </a:r>
            <a:r>
              <a:rPr lang="en-US" altLang="zh-CN" dirty="0"/>
              <a:t>LC-3</a:t>
            </a:r>
            <a:r>
              <a:rPr lang="zh-CN" altLang="zh-CN" dirty="0"/>
              <a:t>仿真器调试和运行相关程序并得到正确的结果。</a:t>
            </a: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LC-3</a:t>
            </a:r>
            <a:r>
              <a:rPr lang="zh-CN" altLang="en-US" dirty="0"/>
              <a:t>的机器代码计算一个</a:t>
            </a:r>
            <a:r>
              <a:rPr lang="en-US" altLang="zh-CN" dirty="0"/>
              <a:t>16</a:t>
            </a:r>
            <a:r>
              <a:rPr lang="zh-CN" altLang="en-US" dirty="0"/>
              <a:t>位的字中有多少位是</a:t>
            </a:r>
            <a:r>
              <a:rPr lang="en-US" altLang="zh-CN" dirty="0"/>
              <a:t>’1’</a:t>
            </a:r>
          </a:p>
          <a:p>
            <a:pPr lvl="1"/>
            <a:r>
              <a:rPr lang="zh-CN" altLang="en-US" dirty="0"/>
              <a:t>程序从</a:t>
            </a:r>
            <a:r>
              <a:rPr lang="en-US" altLang="zh-CN" dirty="0"/>
              <a:t>x3000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1"/>
            <a:r>
              <a:rPr lang="zh-CN" altLang="en-US" dirty="0"/>
              <a:t>需计算的字存储在</a:t>
            </a:r>
            <a:r>
              <a:rPr lang="en-US" altLang="zh-CN" dirty="0"/>
              <a:t>x3100</a:t>
            </a:r>
          </a:p>
          <a:p>
            <a:pPr lvl="1"/>
            <a:r>
              <a:rPr lang="zh-CN" altLang="en-US" dirty="0"/>
              <a:t>计算的结果存储在</a:t>
            </a:r>
            <a:r>
              <a:rPr lang="en-US" altLang="zh-CN" dirty="0"/>
              <a:t>x3101</a:t>
            </a:r>
          </a:p>
          <a:p>
            <a:endParaRPr lang="en-US" altLang="zh-CN" dirty="0"/>
          </a:p>
          <a:p>
            <a:r>
              <a:rPr lang="zh-CN" altLang="en-US" dirty="0"/>
              <a:t>提示</a:t>
            </a:r>
            <a:endParaRPr lang="en-US" altLang="zh-CN" dirty="0"/>
          </a:p>
          <a:p>
            <a:pPr lvl="1"/>
            <a:r>
              <a:rPr lang="zh-CN" altLang="en-US" dirty="0"/>
              <a:t>左移</a:t>
            </a:r>
            <a:r>
              <a:rPr lang="en-US" altLang="zh-CN" dirty="0"/>
              <a:t>(x2)</a:t>
            </a:r>
            <a:r>
              <a:rPr lang="zh-CN" altLang="en-US" dirty="0"/>
              <a:t>可以利用相加实现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bit15</a:t>
            </a:r>
            <a:r>
              <a:rPr lang="zh-CN" altLang="en-US" dirty="0"/>
              <a:t>是否要做特殊处理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1477</TotalTime>
  <Pages>0</Pages>
  <Words>96</Words>
  <Characters>0</Characters>
  <Application>Microsoft Office PowerPoint</Application>
  <DocSecurity>0</DocSecurity>
  <PresentationFormat>全屏显示(4:3)</PresentationFormat>
  <Lines>0</Lines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计算机系统 I </vt:lpstr>
      <vt:lpstr>实验要求</vt:lpstr>
      <vt:lpstr>问题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泽鑫 陈</cp:lastModifiedBy>
  <cp:revision>409</cp:revision>
  <cp:lastPrinted>1601-01-01T00:00:00Z</cp:lastPrinted>
  <dcterms:created xsi:type="dcterms:W3CDTF">2012-09-03T16:09:03Z</dcterms:created>
  <dcterms:modified xsi:type="dcterms:W3CDTF">2024-04-25T13:47:05Z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