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5E2776-641E-4179-A09A-2E79FFD1546B}" v="29" dt="2024-11-03T18:45:20.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ogadi Modiba" userId="0bda1a0f0eae18a6" providerId="LiveId" clId="{335E2776-641E-4179-A09A-2E79FFD1546B}"/>
    <pc:docChg chg="undo custSel addSld modSld modMainMaster">
      <pc:chgData name="Mologadi Modiba" userId="0bda1a0f0eae18a6" providerId="LiveId" clId="{335E2776-641E-4179-A09A-2E79FFD1546B}" dt="2024-11-03T19:28:09.216" v="316" actId="113"/>
      <pc:docMkLst>
        <pc:docMk/>
      </pc:docMkLst>
      <pc:sldChg chg="addSp delSp modSp mod modTransition setBg delDesignElem">
        <pc:chgData name="Mologadi Modiba" userId="0bda1a0f0eae18a6" providerId="LiveId" clId="{335E2776-641E-4179-A09A-2E79FFD1546B}" dt="2024-11-03T19:26:43.893" v="299" actId="2711"/>
        <pc:sldMkLst>
          <pc:docMk/>
          <pc:sldMk cId="2640343056" sldId="256"/>
        </pc:sldMkLst>
        <pc:spChg chg="mod">
          <ac:chgData name="Mologadi Modiba" userId="0bda1a0f0eae18a6" providerId="LiveId" clId="{335E2776-641E-4179-A09A-2E79FFD1546B}" dt="2024-11-03T18:45:20.189" v="188" actId="115"/>
          <ac:spMkLst>
            <pc:docMk/>
            <pc:sldMk cId="2640343056" sldId="256"/>
            <ac:spMk id="3" creationId="{BB9EFB3A-5517-8C36-8523-FEB4447C6157}"/>
          </ac:spMkLst>
        </pc:spChg>
        <pc:spChg chg="mod">
          <ac:chgData name="Mologadi Modiba" userId="0bda1a0f0eae18a6" providerId="LiveId" clId="{335E2776-641E-4179-A09A-2E79FFD1546B}" dt="2024-11-03T19:26:43.893" v="299" actId="2711"/>
          <ac:spMkLst>
            <pc:docMk/>
            <pc:sldMk cId="2640343056" sldId="256"/>
            <ac:spMk id="4" creationId="{541D1FAA-ED5E-44EE-2B03-132EA7A3468F}"/>
          </ac:spMkLst>
        </pc:spChg>
        <pc:spChg chg="mod">
          <ac:chgData name="Mologadi Modiba" userId="0bda1a0f0eae18a6" providerId="LiveId" clId="{335E2776-641E-4179-A09A-2E79FFD1546B}" dt="2024-11-03T16:55:49.626" v="10"/>
          <ac:spMkLst>
            <pc:docMk/>
            <pc:sldMk cId="2640343056" sldId="256"/>
            <ac:spMk id="5" creationId="{F95B7AF7-16D0-D289-5317-BDDA8BBE3979}"/>
          </ac:spMkLst>
        </pc:spChg>
        <pc:spChg chg="add del">
          <ac:chgData name="Mologadi Modiba" userId="0bda1a0f0eae18a6" providerId="LiveId" clId="{335E2776-641E-4179-A09A-2E79FFD1546B}" dt="2024-11-03T16:55:49.626" v="10"/>
          <ac:spMkLst>
            <pc:docMk/>
            <pc:sldMk cId="2640343056" sldId="256"/>
            <ac:spMk id="9" creationId="{5CC50F2E-EF04-4D7A-A09C-5AEF6E5EAD67}"/>
          </ac:spMkLst>
        </pc:spChg>
        <pc:spChg chg="add del">
          <ac:chgData name="Mologadi Modiba" userId="0bda1a0f0eae18a6" providerId="LiveId" clId="{335E2776-641E-4179-A09A-2E79FFD1546B}" dt="2024-11-03T16:55:49.626" v="10"/>
          <ac:spMkLst>
            <pc:docMk/>
            <pc:sldMk cId="2640343056" sldId="256"/>
            <ac:spMk id="14" creationId="{F489C2E0-4895-4B72-85EA-7EE9FAFFDC7E}"/>
          </ac:spMkLst>
        </pc:spChg>
        <pc:cxnChg chg="add del">
          <ac:chgData name="Mologadi Modiba" userId="0bda1a0f0eae18a6" providerId="LiveId" clId="{335E2776-641E-4179-A09A-2E79FFD1546B}" dt="2024-11-03T16:55:49.626" v="10"/>
          <ac:cxnSpMkLst>
            <pc:docMk/>
            <pc:sldMk cId="2640343056" sldId="256"/>
            <ac:cxnSpMk id="16" creationId="{1D7AD51E-A168-490B-B8A6-8AFE86E0F2B5}"/>
          </ac:cxnSpMkLst>
        </pc:cxnChg>
      </pc:sldChg>
      <pc:sldChg chg="addSp delSp modSp mod setBg delDesignElem">
        <pc:chgData name="Mologadi Modiba" userId="0bda1a0f0eae18a6" providerId="LiveId" clId="{335E2776-641E-4179-A09A-2E79FFD1546B}" dt="2024-11-03T19:26:34.783" v="298" actId="2711"/>
        <pc:sldMkLst>
          <pc:docMk/>
          <pc:sldMk cId="1267609761" sldId="257"/>
        </pc:sldMkLst>
        <pc:spChg chg="mod">
          <ac:chgData name="Mologadi Modiba" userId="0bda1a0f0eae18a6" providerId="LiveId" clId="{335E2776-641E-4179-A09A-2E79FFD1546B}" dt="2024-11-03T19:26:34.783" v="298" actId="2711"/>
          <ac:spMkLst>
            <pc:docMk/>
            <pc:sldMk cId="1267609761" sldId="257"/>
            <ac:spMk id="2" creationId="{FCB9EAF0-6870-74C7-5E40-913AE242B339}"/>
          </ac:spMkLst>
        </pc:spChg>
        <pc:spChg chg="mod">
          <ac:chgData name="Mologadi Modiba" userId="0bda1a0f0eae18a6" providerId="LiveId" clId="{335E2776-641E-4179-A09A-2E79FFD1546B}" dt="2024-11-03T19:26:26.123" v="297" actId="2711"/>
          <ac:spMkLst>
            <pc:docMk/>
            <pc:sldMk cId="1267609761" sldId="257"/>
            <ac:spMk id="3" creationId="{7E8B269F-8028-7468-6784-CFCB0ABBACEA}"/>
          </ac:spMkLst>
        </pc:spChg>
        <pc:spChg chg="add del">
          <ac:chgData name="Mologadi Modiba" userId="0bda1a0f0eae18a6" providerId="LiveId" clId="{335E2776-641E-4179-A09A-2E79FFD1546B}" dt="2024-11-03T17:43:39.505" v="111" actId="26606"/>
          <ac:spMkLst>
            <pc:docMk/>
            <pc:sldMk cId="1267609761" sldId="257"/>
            <ac:spMk id="32" creationId="{038E7D36-B1C9-463C-983F-AEA5810A60D0}"/>
          </ac:spMkLst>
        </pc:spChg>
        <pc:spChg chg="add del">
          <ac:chgData name="Mologadi Modiba" userId="0bda1a0f0eae18a6" providerId="LiveId" clId="{335E2776-641E-4179-A09A-2E79FFD1546B}" dt="2024-11-03T17:43:39.505" v="111" actId="26606"/>
          <ac:spMkLst>
            <pc:docMk/>
            <pc:sldMk cId="1267609761" sldId="257"/>
            <ac:spMk id="33" creationId="{37B9A221-B33F-47C2-85FF-2C8F363D797B}"/>
          </ac:spMkLst>
        </pc:spChg>
        <pc:spChg chg="add del">
          <ac:chgData name="Mologadi Modiba" userId="0bda1a0f0eae18a6" providerId="LiveId" clId="{335E2776-641E-4179-A09A-2E79FFD1546B}" dt="2024-11-03T17:43:39.505" v="111" actId="26606"/>
          <ac:spMkLst>
            <pc:docMk/>
            <pc:sldMk cId="1267609761" sldId="257"/>
            <ac:spMk id="34" creationId="{CD0E0EF1-7626-4514-9337-271DD661B1EB}"/>
          </ac:spMkLst>
        </pc:spChg>
        <pc:spChg chg="add del">
          <ac:chgData name="Mologadi Modiba" userId="0bda1a0f0eae18a6" providerId="LiveId" clId="{335E2776-641E-4179-A09A-2E79FFD1546B}" dt="2024-11-03T17:43:39.505" v="111" actId="26606"/>
          <ac:spMkLst>
            <pc:docMk/>
            <pc:sldMk cId="1267609761" sldId="257"/>
            <ac:spMk id="35" creationId="{5F0B1492-9A00-4F80-8771-0BB2C2C4353C}"/>
          </ac:spMkLst>
        </pc:spChg>
        <pc:spChg chg="add del">
          <ac:chgData name="Mologadi Modiba" userId="0bda1a0f0eae18a6" providerId="LiveId" clId="{335E2776-641E-4179-A09A-2E79FFD1546B}" dt="2024-11-03T17:43:39.505" v="111" actId="26606"/>
          <ac:spMkLst>
            <pc:docMk/>
            <pc:sldMk cId="1267609761" sldId="257"/>
            <ac:spMk id="38" creationId="{B65C0385-5E30-4D2E-AF9F-4639659D34E9}"/>
          </ac:spMkLst>
        </pc:spChg>
        <pc:spChg chg="add del">
          <ac:chgData name="Mologadi Modiba" userId="0bda1a0f0eae18a6" providerId="LiveId" clId="{335E2776-641E-4179-A09A-2E79FFD1546B}" dt="2024-11-03T17:43:39.505" v="111" actId="26606"/>
          <ac:spMkLst>
            <pc:docMk/>
            <pc:sldMk cId="1267609761" sldId="257"/>
            <ac:spMk id="39" creationId="{81FB66B5-0DCE-404D-B0A0-E1E48E7BBFD7}"/>
          </ac:spMkLst>
        </pc:spChg>
        <pc:spChg chg="add del">
          <ac:chgData name="Mologadi Modiba" userId="0bda1a0f0eae18a6" providerId="LiveId" clId="{335E2776-641E-4179-A09A-2E79FFD1546B}" dt="2024-11-03T17:43:39.505" v="111" actId="26606"/>
          <ac:spMkLst>
            <pc:docMk/>
            <pc:sldMk cId="1267609761" sldId="257"/>
            <ac:spMk id="40" creationId="{E335820B-3A29-42C5-AA8D-10ECA43CD985}"/>
          </ac:spMkLst>
        </pc:spChg>
        <pc:spChg chg="add del">
          <ac:chgData name="Mologadi Modiba" userId="0bda1a0f0eae18a6" providerId="LiveId" clId="{335E2776-641E-4179-A09A-2E79FFD1546B}" dt="2024-11-03T17:43:31.677" v="102" actId="26606"/>
          <ac:spMkLst>
            <pc:docMk/>
            <pc:sldMk cId="1267609761" sldId="257"/>
            <ac:spMk id="45" creationId="{038E7D36-B1C9-463C-983F-AEA5810A60D0}"/>
          </ac:spMkLst>
        </pc:spChg>
        <pc:spChg chg="add del">
          <ac:chgData name="Mologadi Modiba" userId="0bda1a0f0eae18a6" providerId="LiveId" clId="{335E2776-641E-4179-A09A-2E79FFD1546B}" dt="2024-11-03T17:43:31.677" v="102" actId="26606"/>
          <ac:spMkLst>
            <pc:docMk/>
            <pc:sldMk cId="1267609761" sldId="257"/>
            <ac:spMk id="47" creationId="{37B9A221-B33F-47C2-85FF-2C8F363D797B}"/>
          </ac:spMkLst>
        </pc:spChg>
        <pc:spChg chg="add del">
          <ac:chgData name="Mologadi Modiba" userId="0bda1a0f0eae18a6" providerId="LiveId" clId="{335E2776-641E-4179-A09A-2E79FFD1546B}" dt="2024-11-03T17:43:31.677" v="102" actId="26606"/>
          <ac:spMkLst>
            <pc:docMk/>
            <pc:sldMk cId="1267609761" sldId="257"/>
            <ac:spMk id="49" creationId="{CD0E0EF1-7626-4514-9337-271DD661B1EB}"/>
          </ac:spMkLst>
        </pc:spChg>
        <pc:spChg chg="add del">
          <ac:chgData name="Mologadi Modiba" userId="0bda1a0f0eae18a6" providerId="LiveId" clId="{335E2776-641E-4179-A09A-2E79FFD1546B}" dt="2024-11-03T17:43:31.677" v="102" actId="26606"/>
          <ac:spMkLst>
            <pc:docMk/>
            <pc:sldMk cId="1267609761" sldId="257"/>
            <ac:spMk id="51" creationId="{5F0B1492-9A00-4F80-8771-0BB2C2C4353C}"/>
          </ac:spMkLst>
        </pc:spChg>
        <pc:spChg chg="add del">
          <ac:chgData name="Mologadi Modiba" userId="0bda1a0f0eae18a6" providerId="LiveId" clId="{335E2776-641E-4179-A09A-2E79FFD1546B}" dt="2024-11-03T17:43:31.677" v="102" actId="26606"/>
          <ac:spMkLst>
            <pc:docMk/>
            <pc:sldMk cId="1267609761" sldId="257"/>
            <ac:spMk id="57" creationId="{649C91A9-84E7-4BF0-9026-62F01380D853}"/>
          </ac:spMkLst>
        </pc:spChg>
        <pc:spChg chg="add del">
          <ac:chgData name="Mologadi Modiba" userId="0bda1a0f0eae18a6" providerId="LiveId" clId="{335E2776-641E-4179-A09A-2E79FFD1546B}" dt="2024-11-03T17:43:31.677" v="102" actId="26606"/>
          <ac:spMkLst>
            <pc:docMk/>
            <pc:sldMk cId="1267609761" sldId="257"/>
            <ac:spMk id="59" creationId="{9B47378D-AD27-45D0-8C1C-5B1098DCC068}"/>
          </ac:spMkLst>
        </pc:spChg>
        <pc:spChg chg="add del">
          <ac:chgData name="Mologadi Modiba" userId="0bda1a0f0eae18a6" providerId="LiveId" clId="{335E2776-641E-4179-A09A-2E79FFD1546B}" dt="2024-11-03T17:43:34.243" v="104" actId="26606"/>
          <ac:spMkLst>
            <pc:docMk/>
            <pc:sldMk cId="1267609761" sldId="257"/>
            <ac:spMk id="63" creationId="{038E7D36-B1C9-463C-983F-AEA5810A60D0}"/>
          </ac:spMkLst>
        </pc:spChg>
        <pc:spChg chg="add del">
          <ac:chgData name="Mologadi Modiba" userId="0bda1a0f0eae18a6" providerId="LiveId" clId="{335E2776-641E-4179-A09A-2E79FFD1546B}" dt="2024-11-03T17:43:34.243" v="104" actId="26606"/>
          <ac:spMkLst>
            <pc:docMk/>
            <pc:sldMk cId="1267609761" sldId="257"/>
            <ac:spMk id="64" creationId="{37B9A221-B33F-47C2-85FF-2C8F363D797B}"/>
          </ac:spMkLst>
        </pc:spChg>
        <pc:spChg chg="add del">
          <ac:chgData name="Mologadi Modiba" userId="0bda1a0f0eae18a6" providerId="LiveId" clId="{335E2776-641E-4179-A09A-2E79FFD1546B}" dt="2024-11-03T17:43:34.243" v="104" actId="26606"/>
          <ac:spMkLst>
            <pc:docMk/>
            <pc:sldMk cId="1267609761" sldId="257"/>
            <ac:spMk id="65" creationId="{CD0E0EF1-7626-4514-9337-271DD661B1EB}"/>
          </ac:spMkLst>
        </pc:spChg>
        <pc:spChg chg="add del">
          <ac:chgData name="Mologadi Modiba" userId="0bda1a0f0eae18a6" providerId="LiveId" clId="{335E2776-641E-4179-A09A-2E79FFD1546B}" dt="2024-11-03T17:43:34.243" v="104" actId="26606"/>
          <ac:spMkLst>
            <pc:docMk/>
            <pc:sldMk cId="1267609761" sldId="257"/>
            <ac:spMk id="66" creationId="{5F0B1492-9A00-4F80-8771-0BB2C2C4353C}"/>
          </ac:spMkLst>
        </pc:spChg>
        <pc:spChg chg="add del">
          <ac:chgData name="Mologadi Modiba" userId="0bda1a0f0eae18a6" providerId="LiveId" clId="{335E2776-641E-4179-A09A-2E79FFD1546B}" dt="2024-11-03T17:43:34.243" v="104" actId="26606"/>
          <ac:spMkLst>
            <pc:docMk/>
            <pc:sldMk cId="1267609761" sldId="257"/>
            <ac:spMk id="69" creationId="{B210AC1D-4063-4C6E-9528-FA9C4C0C18E6}"/>
          </ac:spMkLst>
        </pc:spChg>
        <pc:spChg chg="add del">
          <ac:chgData name="Mologadi Modiba" userId="0bda1a0f0eae18a6" providerId="LiveId" clId="{335E2776-641E-4179-A09A-2E79FFD1546B}" dt="2024-11-03T17:43:34.243" v="104" actId="26606"/>
          <ac:spMkLst>
            <pc:docMk/>
            <pc:sldMk cId="1267609761" sldId="257"/>
            <ac:spMk id="70" creationId="{02F8C595-E68C-4306-AED8-DC7826A0A506}"/>
          </ac:spMkLst>
        </pc:spChg>
        <pc:spChg chg="add del">
          <ac:chgData name="Mologadi Modiba" userId="0bda1a0f0eae18a6" providerId="LiveId" clId="{335E2776-641E-4179-A09A-2E79FFD1546B}" dt="2024-11-03T17:43:36.076" v="106" actId="26606"/>
          <ac:spMkLst>
            <pc:docMk/>
            <pc:sldMk cId="1267609761" sldId="257"/>
            <ac:spMk id="73" creationId="{038E7D36-B1C9-463C-983F-AEA5810A60D0}"/>
          </ac:spMkLst>
        </pc:spChg>
        <pc:spChg chg="add del">
          <ac:chgData name="Mologadi Modiba" userId="0bda1a0f0eae18a6" providerId="LiveId" clId="{335E2776-641E-4179-A09A-2E79FFD1546B}" dt="2024-11-03T17:43:36.076" v="106" actId="26606"/>
          <ac:spMkLst>
            <pc:docMk/>
            <pc:sldMk cId="1267609761" sldId="257"/>
            <ac:spMk id="74" creationId="{37B9A221-B33F-47C2-85FF-2C8F363D797B}"/>
          </ac:spMkLst>
        </pc:spChg>
        <pc:spChg chg="add del">
          <ac:chgData name="Mologadi Modiba" userId="0bda1a0f0eae18a6" providerId="LiveId" clId="{335E2776-641E-4179-A09A-2E79FFD1546B}" dt="2024-11-03T17:43:36.076" v="106" actId="26606"/>
          <ac:spMkLst>
            <pc:docMk/>
            <pc:sldMk cId="1267609761" sldId="257"/>
            <ac:spMk id="75" creationId="{CD0E0EF1-7626-4514-9337-271DD661B1EB}"/>
          </ac:spMkLst>
        </pc:spChg>
        <pc:spChg chg="add del">
          <ac:chgData name="Mologadi Modiba" userId="0bda1a0f0eae18a6" providerId="LiveId" clId="{335E2776-641E-4179-A09A-2E79FFD1546B}" dt="2024-11-03T17:43:36.076" v="106" actId="26606"/>
          <ac:spMkLst>
            <pc:docMk/>
            <pc:sldMk cId="1267609761" sldId="257"/>
            <ac:spMk id="76" creationId="{5F0B1492-9A00-4F80-8771-0BB2C2C4353C}"/>
          </ac:spMkLst>
        </pc:spChg>
        <pc:spChg chg="add del">
          <ac:chgData name="Mologadi Modiba" userId="0bda1a0f0eae18a6" providerId="LiveId" clId="{335E2776-641E-4179-A09A-2E79FFD1546B}" dt="2024-11-03T17:43:36.076" v="106" actId="26606"/>
          <ac:spMkLst>
            <pc:docMk/>
            <pc:sldMk cId="1267609761" sldId="257"/>
            <ac:spMk id="79" creationId="{9F7D5CDA-D291-4307-BF55-1381FED29634}"/>
          </ac:spMkLst>
        </pc:spChg>
        <pc:spChg chg="add del">
          <ac:chgData name="Mologadi Modiba" userId="0bda1a0f0eae18a6" providerId="LiveId" clId="{335E2776-641E-4179-A09A-2E79FFD1546B}" dt="2024-11-03T17:43:36.076" v="106" actId="26606"/>
          <ac:spMkLst>
            <pc:docMk/>
            <pc:sldMk cId="1267609761" sldId="257"/>
            <ac:spMk id="80" creationId="{59B296B9-C5A5-4E4F-9B60-C907B5F1466C}"/>
          </ac:spMkLst>
        </pc:spChg>
        <pc:spChg chg="add del">
          <ac:chgData name="Mologadi Modiba" userId="0bda1a0f0eae18a6" providerId="LiveId" clId="{335E2776-641E-4179-A09A-2E79FFD1546B}" dt="2024-11-03T17:43:38.083" v="108" actId="26606"/>
          <ac:spMkLst>
            <pc:docMk/>
            <pc:sldMk cId="1267609761" sldId="257"/>
            <ac:spMk id="83" creationId="{038E7D36-B1C9-463C-983F-AEA5810A60D0}"/>
          </ac:spMkLst>
        </pc:spChg>
        <pc:spChg chg="add del">
          <ac:chgData name="Mologadi Modiba" userId="0bda1a0f0eae18a6" providerId="LiveId" clId="{335E2776-641E-4179-A09A-2E79FFD1546B}" dt="2024-11-03T17:43:38.083" v="108" actId="26606"/>
          <ac:spMkLst>
            <pc:docMk/>
            <pc:sldMk cId="1267609761" sldId="257"/>
            <ac:spMk id="84" creationId="{37B9A221-B33F-47C2-85FF-2C8F363D797B}"/>
          </ac:spMkLst>
        </pc:spChg>
        <pc:spChg chg="add del">
          <ac:chgData name="Mologadi Modiba" userId="0bda1a0f0eae18a6" providerId="LiveId" clId="{335E2776-641E-4179-A09A-2E79FFD1546B}" dt="2024-11-03T17:43:38.083" v="108" actId="26606"/>
          <ac:spMkLst>
            <pc:docMk/>
            <pc:sldMk cId="1267609761" sldId="257"/>
            <ac:spMk id="85" creationId="{CD0E0EF1-7626-4514-9337-271DD661B1EB}"/>
          </ac:spMkLst>
        </pc:spChg>
        <pc:spChg chg="add del">
          <ac:chgData name="Mologadi Modiba" userId="0bda1a0f0eae18a6" providerId="LiveId" clId="{335E2776-641E-4179-A09A-2E79FFD1546B}" dt="2024-11-03T17:43:38.083" v="108" actId="26606"/>
          <ac:spMkLst>
            <pc:docMk/>
            <pc:sldMk cId="1267609761" sldId="257"/>
            <ac:spMk id="86" creationId="{5F0B1492-9A00-4F80-8771-0BB2C2C4353C}"/>
          </ac:spMkLst>
        </pc:spChg>
        <pc:spChg chg="add del">
          <ac:chgData name="Mologadi Modiba" userId="0bda1a0f0eae18a6" providerId="LiveId" clId="{335E2776-641E-4179-A09A-2E79FFD1546B}" dt="2024-11-03T17:43:38.083" v="108" actId="26606"/>
          <ac:spMkLst>
            <pc:docMk/>
            <pc:sldMk cId="1267609761" sldId="257"/>
            <ac:spMk id="89" creationId="{7DE220E6-BA55-4F04-B3C4-F4985F3E77AF}"/>
          </ac:spMkLst>
        </pc:spChg>
        <pc:spChg chg="add del">
          <ac:chgData name="Mologadi Modiba" userId="0bda1a0f0eae18a6" providerId="LiveId" clId="{335E2776-641E-4179-A09A-2E79FFD1546B}" dt="2024-11-03T17:43:38.083" v="108" actId="26606"/>
          <ac:spMkLst>
            <pc:docMk/>
            <pc:sldMk cId="1267609761" sldId="257"/>
            <ac:spMk id="90" creationId="{5AE190BC-D2FD-433E-AB89-0DF68EFD6D09}"/>
          </ac:spMkLst>
        </pc:spChg>
        <pc:spChg chg="add del">
          <ac:chgData name="Mologadi Modiba" userId="0bda1a0f0eae18a6" providerId="LiveId" clId="{335E2776-641E-4179-A09A-2E79FFD1546B}" dt="2024-11-03T17:43:38.083" v="108" actId="26606"/>
          <ac:spMkLst>
            <pc:docMk/>
            <pc:sldMk cId="1267609761" sldId="257"/>
            <ac:spMk id="91" creationId="{43E8FEA2-54EE-4F84-B5DB-A055A7D805EE}"/>
          </ac:spMkLst>
        </pc:spChg>
        <pc:spChg chg="add del">
          <ac:chgData name="Mologadi Modiba" userId="0bda1a0f0eae18a6" providerId="LiveId" clId="{335E2776-641E-4179-A09A-2E79FFD1546B}" dt="2024-11-03T17:43:39.469" v="110" actId="26606"/>
          <ac:spMkLst>
            <pc:docMk/>
            <pc:sldMk cId="1267609761" sldId="257"/>
            <ac:spMk id="94" creationId="{038E7D36-B1C9-463C-983F-AEA5810A60D0}"/>
          </ac:spMkLst>
        </pc:spChg>
        <pc:spChg chg="add del">
          <ac:chgData name="Mologadi Modiba" userId="0bda1a0f0eae18a6" providerId="LiveId" clId="{335E2776-641E-4179-A09A-2E79FFD1546B}" dt="2024-11-03T17:43:39.469" v="110" actId="26606"/>
          <ac:spMkLst>
            <pc:docMk/>
            <pc:sldMk cId="1267609761" sldId="257"/>
            <ac:spMk id="95" creationId="{37B9A221-B33F-47C2-85FF-2C8F363D797B}"/>
          </ac:spMkLst>
        </pc:spChg>
        <pc:spChg chg="add del">
          <ac:chgData name="Mologadi Modiba" userId="0bda1a0f0eae18a6" providerId="LiveId" clId="{335E2776-641E-4179-A09A-2E79FFD1546B}" dt="2024-11-03T17:43:39.469" v="110" actId="26606"/>
          <ac:spMkLst>
            <pc:docMk/>
            <pc:sldMk cId="1267609761" sldId="257"/>
            <ac:spMk id="96" creationId="{CD0E0EF1-7626-4514-9337-271DD661B1EB}"/>
          </ac:spMkLst>
        </pc:spChg>
        <pc:spChg chg="add del">
          <ac:chgData name="Mologadi Modiba" userId="0bda1a0f0eae18a6" providerId="LiveId" clId="{335E2776-641E-4179-A09A-2E79FFD1546B}" dt="2024-11-03T17:43:39.469" v="110" actId="26606"/>
          <ac:spMkLst>
            <pc:docMk/>
            <pc:sldMk cId="1267609761" sldId="257"/>
            <ac:spMk id="97" creationId="{5F0B1492-9A00-4F80-8771-0BB2C2C4353C}"/>
          </ac:spMkLst>
        </pc:spChg>
        <pc:spChg chg="add del">
          <ac:chgData name="Mologadi Modiba" userId="0bda1a0f0eae18a6" providerId="LiveId" clId="{335E2776-641E-4179-A09A-2E79FFD1546B}" dt="2024-11-03T17:43:39.469" v="110" actId="26606"/>
          <ac:spMkLst>
            <pc:docMk/>
            <pc:sldMk cId="1267609761" sldId="257"/>
            <ac:spMk id="100" creationId="{1102E982-8BE3-4FBA-ADFD-82E7D10B8C09}"/>
          </ac:spMkLst>
        </pc:spChg>
        <pc:spChg chg="add del">
          <ac:chgData name="Mologadi Modiba" userId="0bda1a0f0eae18a6" providerId="LiveId" clId="{335E2776-641E-4179-A09A-2E79FFD1546B}" dt="2024-11-03T17:43:39.469" v="110" actId="26606"/>
          <ac:spMkLst>
            <pc:docMk/>
            <pc:sldMk cId="1267609761" sldId="257"/>
            <ac:spMk id="101" creationId="{7F843252-B159-4DA1-BE13-6EC3EF21096B}"/>
          </ac:spMkLst>
        </pc:spChg>
        <pc:spChg chg="add del">
          <ac:chgData name="Mologadi Modiba" userId="0bda1a0f0eae18a6" providerId="LiveId" clId="{335E2776-641E-4179-A09A-2E79FFD1546B}" dt="2024-11-03T17:43:39.469" v="110" actId="26606"/>
          <ac:spMkLst>
            <pc:docMk/>
            <pc:sldMk cId="1267609761" sldId="257"/>
            <ac:spMk id="102" creationId="{4F2A6A32-9ADF-4DD4-AEA5-0D1FF0F8B490}"/>
          </ac:spMkLst>
        </pc:spChg>
        <pc:spChg chg="add del">
          <ac:chgData name="Mologadi Modiba" userId="0bda1a0f0eae18a6" providerId="LiveId" clId="{335E2776-641E-4179-A09A-2E79FFD1546B}" dt="2024-11-03T17:43:39.469" v="110" actId="26606"/>
          <ac:spMkLst>
            <pc:docMk/>
            <pc:sldMk cId="1267609761" sldId="257"/>
            <ac:spMk id="103" creationId="{E82F361B-984A-43B6-AFE8-1F14394284E4}"/>
          </ac:spMkLst>
        </pc:spChg>
        <pc:spChg chg="add">
          <ac:chgData name="Mologadi Modiba" userId="0bda1a0f0eae18a6" providerId="LiveId" clId="{335E2776-641E-4179-A09A-2E79FFD1546B}" dt="2024-11-03T17:43:39.505" v="111" actId="26606"/>
          <ac:spMkLst>
            <pc:docMk/>
            <pc:sldMk cId="1267609761" sldId="257"/>
            <ac:spMk id="106" creationId="{038E7D36-B1C9-463C-983F-AEA5810A60D0}"/>
          </ac:spMkLst>
        </pc:spChg>
        <pc:spChg chg="add">
          <ac:chgData name="Mologadi Modiba" userId="0bda1a0f0eae18a6" providerId="LiveId" clId="{335E2776-641E-4179-A09A-2E79FFD1546B}" dt="2024-11-03T17:43:39.505" v="111" actId="26606"/>
          <ac:spMkLst>
            <pc:docMk/>
            <pc:sldMk cId="1267609761" sldId="257"/>
            <ac:spMk id="107" creationId="{37B9A221-B33F-47C2-85FF-2C8F363D797B}"/>
          </ac:spMkLst>
        </pc:spChg>
        <pc:spChg chg="add">
          <ac:chgData name="Mologadi Modiba" userId="0bda1a0f0eae18a6" providerId="LiveId" clId="{335E2776-641E-4179-A09A-2E79FFD1546B}" dt="2024-11-03T17:43:39.505" v="111" actId="26606"/>
          <ac:spMkLst>
            <pc:docMk/>
            <pc:sldMk cId="1267609761" sldId="257"/>
            <ac:spMk id="108" creationId="{CD0E0EF1-7626-4514-9337-271DD661B1EB}"/>
          </ac:spMkLst>
        </pc:spChg>
        <pc:spChg chg="add">
          <ac:chgData name="Mologadi Modiba" userId="0bda1a0f0eae18a6" providerId="LiveId" clId="{335E2776-641E-4179-A09A-2E79FFD1546B}" dt="2024-11-03T17:43:39.505" v="111" actId="26606"/>
          <ac:spMkLst>
            <pc:docMk/>
            <pc:sldMk cId="1267609761" sldId="257"/>
            <ac:spMk id="109" creationId="{5F0B1492-9A00-4F80-8771-0BB2C2C4353C}"/>
          </ac:spMkLst>
        </pc:spChg>
        <pc:spChg chg="add">
          <ac:chgData name="Mologadi Modiba" userId="0bda1a0f0eae18a6" providerId="LiveId" clId="{335E2776-641E-4179-A09A-2E79FFD1546B}" dt="2024-11-03T17:43:39.505" v="111" actId="26606"/>
          <ac:spMkLst>
            <pc:docMk/>
            <pc:sldMk cId="1267609761" sldId="257"/>
            <ac:spMk id="112" creationId="{B11C179D-808F-4D23-BAFC-A14C6DCDA71D}"/>
          </ac:spMkLst>
        </pc:spChg>
        <pc:spChg chg="add">
          <ac:chgData name="Mologadi Modiba" userId="0bda1a0f0eae18a6" providerId="LiveId" clId="{335E2776-641E-4179-A09A-2E79FFD1546B}" dt="2024-11-03T17:43:39.505" v="111" actId="26606"/>
          <ac:spMkLst>
            <pc:docMk/>
            <pc:sldMk cId="1267609761" sldId="257"/>
            <ac:spMk id="113" creationId="{908137D4-4D0A-4ED1-BFB8-97D4A8335934}"/>
          </ac:spMkLst>
        </pc:spChg>
        <pc:spChg chg="add">
          <ac:chgData name="Mologadi Modiba" userId="0bda1a0f0eae18a6" providerId="LiveId" clId="{335E2776-641E-4179-A09A-2E79FFD1546B}" dt="2024-11-03T17:43:39.505" v="111" actId="26606"/>
          <ac:spMkLst>
            <pc:docMk/>
            <pc:sldMk cId="1267609761" sldId="257"/>
            <ac:spMk id="114" creationId="{1CC260F1-CD9A-42C9-8ED4-1C61328D8F9E}"/>
          </ac:spMkLst>
        </pc:spChg>
        <pc:picChg chg="mod ord">
          <ac:chgData name="Mologadi Modiba" userId="0bda1a0f0eae18a6" providerId="LiveId" clId="{335E2776-641E-4179-A09A-2E79FFD1546B}" dt="2024-11-03T17:43:39.505" v="111" actId="26606"/>
          <ac:picMkLst>
            <pc:docMk/>
            <pc:sldMk cId="1267609761" sldId="257"/>
            <ac:picMk id="8" creationId="{ABAE8C51-F062-B53C-2D9C-B9E85235935D}"/>
          </ac:picMkLst>
        </pc:picChg>
        <pc:cxnChg chg="add del">
          <ac:chgData name="Mologadi Modiba" userId="0bda1a0f0eae18a6" providerId="LiveId" clId="{335E2776-641E-4179-A09A-2E79FFD1546B}" dt="2024-11-03T17:43:39.505" v="111" actId="26606"/>
          <ac:cxnSpMkLst>
            <pc:docMk/>
            <pc:sldMk cId="1267609761" sldId="257"/>
            <ac:cxnSpMk id="31" creationId="{E58B1629-F209-47B0-BA59-6BD937DBB08F}"/>
          </ac:cxnSpMkLst>
        </pc:cxnChg>
        <pc:cxnChg chg="add del">
          <ac:chgData name="Mologadi Modiba" userId="0bda1a0f0eae18a6" providerId="LiveId" clId="{335E2776-641E-4179-A09A-2E79FFD1546B}" dt="2024-11-03T17:43:39.505" v="111" actId="26606"/>
          <ac:cxnSpMkLst>
            <pc:docMk/>
            <pc:sldMk cId="1267609761" sldId="257"/>
            <ac:cxnSpMk id="36" creationId="{7FAC7B62-8ACC-41ED-80AB-8D1CDF38B9E4}"/>
          </ac:cxnSpMkLst>
        </pc:cxnChg>
        <pc:cxnChg chg="add del">
          <ac:chgData name="Mologadi Modiba" userId="0bda1a0f0eae18a6" providerId="LiveId" clId="{335E2776-641E-4179-A09A-2E79FFD1546B}" dt="2024-11-03T17:43:39.505" v="111" actId="26606"/>
          <ac:cxnSpMkLst>
            <pc:docMk/>
            <pc:sldMk cId="1267609761" sldId="257"/>
            <ac:cxnSpMk id="37" creationId="{945FF525-9A83-4625-99D9-B267BDE077E7}"/>
          </ac:cxnSpMkLst>
        </pc:cxnChg>
        <pc:cxnChg chg="add del">
          <ac:chgData name="Mologadi Modiba" userId="0bda1a0f0eae18a6" providerId="LiveId" clId="{335E2776-641E-4179-A09A-2E79FFD1546B}" dt="2024-11-03T17:43:31.677" v="102" actId="26606"/>
          <ac:cxnSpMkLst>
            <pc:docMk/>
            <pc:sldMk cId="1267609761" sldId="257"/>
            <ac:cxnSpMk id="53" creationId="{7FAC7B62-8ACC-41ED-80AB-8D1CDF38B9E4}"/>
          </ac:cxnSpMkLst>
        </pc:cxnChg>
        <pc:cxnChg chg="add del">
          <ac:chgData name="Mologadi Modiba" userId="0bda1a0f0eae18a6" providerId="LiveId" clId="{335E2776-641E-4179-A09A-2E79FFD1546B}" dt="2024-11-03T17:43:31.677" v="102" actId="26606"/>
          <ac:cxnSpMkLst>
            <pc:docMk/>
            <pc:sldMk cId="1267609761" sldId="257"/>
            <ac:cxnSpMk id="55" creationId="{945FF525-9A83-4625-99D9-B267BDE077E7}"/>
          </ac:cxnSpMkLst>
        </pc:cxnChg>
        <pc:cxnChg chg="add del">
          <ac:chgData name="Mologadi Modiba" userId="0bda1a0f0eae18a6" providerId="LiveId" clId="{335E2776-641E-4179-A09A-2E79FFD1546B}" dt="2024-11-03T17:43:31.677" v="102" actId="26606"/>
          <ac:cxnSpMkLst>
            <pc:docMk/>
            <pc:sldMk cId="1267609761" sldId="257"/>
            <ac:cxnSpMk id="61" creationId="{E58B1629-F209-47B0-BA59-6BD937DBB08F}"/>
          </ac:cxnSpMkLst>
        </pc:cxnChg>
        <pc:cxnChg chg="add del">
          <ac:chgData name="Mologadi Modiba" userId="0bda1a0f0eae18a6" providerId="LiveId" clId="{335E2776-641E-4179-A09A-2E79FFD1546B}" dt="2024-11-03T17:43:34.243" v="104" actId="26606"/>
          <ac:cxnSpMkLst>
            <pc:docMk/>
            <pc:sldMk cId="1267609761" sldId="257"/>
            <ac:cxnSpMk id="67" creationId="{7FAC7B62-8ACC-41ED-80AB-8D1CDF38B9E4}"/>
          </ac:cxnSpMkLst>
        </pc:cxnChg>
        <pc:cxnChg chg="add del">
          <ac:chgData name="Mologadi Modiba" userId="0bda1a0f0eae18a6" providerId="LiveId" clId="{335E2776-641E-4179-A09A-2E79FFD1546B}" dt="2024-11-03T17:43:34.243" v="104" actId="26606"/>
          <ac:cxnSpMkLst>
            <pc:docMk/>
            <pc:sldMk cId="1267609761" sldId="257"/>
            <ac:cxnSpMk id="68" creationId="{945FF525-9A83-4625-99D9-B267BDE077E7}"/>
          </ac:cxnSpMkLst>
        </pc:cxnChg>
        <pc:cxnChg chg="add del">
          <ac:chgData name="Mologadi Modiba" userId="0bda1a0f0eae18a6" providerId="LiveId" clId="{335E2776-641E-4179-A09A-2E79FFD1546B}" dt="2024-11-03T17:43:34.243" v="104" actId="26606"/>
          <ac:cxnSpMkLst>
            <pc:docMk/>
            <pc:sldMk cId="1267609761" sldId="257"/>
            <ac:cxnSpMk id="71" creationId="{E58B1629-F209-47B0-BA59-6BD937DBB08F}"/>
          </ac:cxnSpMkLst>
        </pc:cxnChg>
        <pc:cxnChg chg="add del">
          <ac:chgData name="Mologadi Modiba" userId="0bda1a0f0eae18a6" providerId="LiveId" clId="{335E2776-641E-4179-A09A-2E79FFD1546B}" dt="2024-11-03T17:43:36.076" v="106" actId="26606"/>
          <ac:cxnSpMkLst>
            <pc:docMk/>
            <pc:sldMk cId="1267609761" sldId="257"/>
            <ac:cxnSpMk id="77" creationId="{7FAC7B62-8ACC-41ED-80AB-8D1CDF38B9E4}"/>
          </ac:cxnSpMkLst>
        </pc:cxnChg>
        <pc:cxnChg chg="add del">
          <ac:chgData name="Mologadi Modiba" userId="0bda1a0f0eae18a6" providerId="LiveId" clId="{335E2776-641E-4179-A09A-2E79FFD1546B}" dt="2024-11-03T17:43:36.076" v="106" actId="26606"/>
          <ac:cxnSpMkLst>
            <pc:docMk/>
            <pc:sldMk cId="1267609761" sldId="257"/>
            <ac:cxnSpMk id="78" creationId="{945FF525-9A83-4625-99D9-B267BDE077E7}"/>
          </ac:cxnSpMkLst>
        </pc:cxnChg>
        <pc:cxnChg chg="add del">
          <ac:chgData name="Mologadi Modiba" userId="0bda1a0f0eae18a6" providerId="LiveId" clId="{335E2776-641E-4179-A09A-2E79FFD1546B}" dt="2024-11-03T17:43:36.076" v="106" actId="26606"/>
          <ac:cxnSpMkLst>
            <pc:docMk/>
            <pc:sldMk cId="1267609761" sldId="257"/>
            <ac:cxnSpMk id="81" creationId="{E58B1629-F209-47B0-BA59-6BD937DBB08F}"/>
          </ac:cxnSpMkLst>
        </pc:cxnChg>
        <pc:cxnChg chg="add del">
          <ac:chgData name="Mologadi Modiba" userId="0bda1a0f0eae18a6" providerId="LiveId" clId="{335E2776-641E-4179-A09A-2E79FFD1546B}" dt="2024-11-03T17:43:38.083" v="108" actId="26606"/>
          <ac:cxnSpMkLst>
            <pc:docMk/>
            <pc:sldMk cId="1267609761" sldId="257"/>
            <ac:cxnSpMk id="87" creationId="{7FAC7B62-8ACC-41ED-80AB-8D1CDF38B9E4}"/>
          </ac:cxnSpMkLst>
        </pc:cxnChg>
        <pc:cxnChg chg="add del">
          <ac:chgData name="Mologadi Modiba" userId="0bda1a0f0eae18a6" providerId="LiveId" clId="{335E2776-641E-4179-A09A-2E79FFD1546B}" dt="2024-11-03T17:43:38.083" v="108" actId="26606"/>
          <ac:cxnSpMkLst>
            <pc:docMk/>
            <pc:sldMk cId="1267609761" sldId="257"/>
            <ac:cxnSpMk id="88" creationId="{945FF525-9A83-4625-99D9-B267BDE077E7}"/>
          </ac:cxnSpMkLst>
        </pc:cxnChg>
        <pc:cxnChg chg="add del">
          <ac:chgData name="Mologadi Modiba" userId="0bda1a0f0eae18a6" providerId="LiveId" clId="{335E2776-641E-4179-A09A-2E79FFD1546B}" dt="2024-11-03T17:43:38.083" v="108" actId="26606"/>
          <ac:cxnSpMkLst>
            <pc:docMk/>
            <pc:sldMk cId="1267609761" sldId="257"/>
            <ac:cxnSpMk id="92" creationId="{E58B1629-F209-47B0-BA59-6BD937DBB08F}"/>
          </ac:cxnSpMkLst>
        </pc:cxnChg>
        <pc:cxnChg chg="add del">
          <ac:chgData name="Mologadi Modiba" userId="0bda1a0f0eae18a6" providerId="LiveId" clId="{335E2776-641E-4179-A09A-2E79FFD1546B}" dt="2024-11-03T17:43:39.469" v="110" actId="26606"/>
          <ac:cxnSpMkLst>
            <pc:docMk/>
            <pc:sldMk cId="1267609761" sldId="257"/>
            <ac:cxnSpMk id="98" creationId="{7FAC7B62-8ACC-41ED-80AB-8D1CDF38B9E4}"/>
          </ac:cxnSpMkLst>
        </pc:cxnChg>
        <pc:cxnChg chg="add del">
          <ac:chgData name="Mologadi Modiba" userId="0bda1a0f0eae18a6" providerId="LiveId" clId="{335E2776-641E-4179-A09A-2E79FFD1546B}" dt="2024-11-03T17:43:39.469" v="110" actId="26606"/>
          <ac:cxnSpMkLst>
            <pc:docMk/>
            <pc:sldMk cId="1267609761" sldId="257"/>
            <ac:cxnSpMk id="99" creationId="{945FF525-9A83-4625-99D9-B267BDE077E7}"/>
          </ac:cxnSpMkLst>
        </pc:cxnChg>
        <pc:cxnChg chg="add del">
          <ac:chgData name="Mologadi Modiba" userId="0bda1a0f0eae18a6" providerId="LiveId" clId="{335E2776-641E-4179-A09A-2E79FFD1546B}" dt="2024-11-03T17:43:39.469" v="110" actId="26606"/>
          <ac:cxnSpMkLst>
            <pc:docMk/>
            <pc:sldMk cId="1267609761" sldId="257"/>
            <ac:cxnSpMk id="104" creationId="{61FF92BA-874E-408A-BFAD-416A7FFE5976}"/>
          </ac:cxnSpMkLst>
        </pc:cxnChg>
        <pc:cxnChg chg="add">
          <ac:chgData name="Mologadi Modiba" userId="0bda1a0f0eae18a6" providerId="LiveId" clId="{335E2776-641E-4179-A09A-2E79FFD1546B}" dt="2024-11-03T17:43:39.505" v="111" actId="26606"/>
          <ac:cxnSpMkLst>
            <pc:docMk/>
            <pc:sldMk cId="1267609761" sldId="257"/>
            <ac:cxnSpMk id="110" creationId="{7FAC7B62-8ACC-41ED-80AB-8D1CDF38B9E4}"/>
          </ac:cxnSpMkLst>
        </pc:cxnChg>
        <pc:cxnChg chg="add">
          <ac:chgData name="Mologadi Modiba" userId="0bda1a0f0eae18a6" providerId="LiveId" clId="{335E2776-641E-4179-A09A-2E79FFD1546B}" dt="2024-11-03T17:43:39.505" v="111" actId="26606"/>
          <ac:cxnSpMkLst>
            <pc:docMk/>
            <pc:sldMk cId="1267609761" sldId="257"/>
            <ac:cxnSpMk id="111" creationId="{945FF525-9A83-4625-99D9-B267BDE077E7}"/>
          </ac:cxnSpMkLst>
        </pc:cxnChg>
        <pc:cxnChg chg="add">
          <ac:chgData name="Mologadi Modiba" userId="0bda1a0f0eae18a6" providerId="LiveId" clId="{335E2776-641E-4179-A09A-2E79FFD1546B}" dt="2024-11-03T17:43:39.505" v="111" actId="26606"/>
          <ac:cxnSpMkLst>
            <pc:docMk/>
            <pc:sldMk cId="1267609761" sldId="257"/>
            <ac:cxnSpMk id="115" creationId="{61FF92BA-874E-408A-BFAD-416A7FFE5976}"/>
          </ac:cxnSpMkLst>
        </pc:cxnChg>
      </pc:sldChg>
      <pc:sldChg chg="addSp delSp modSp mod setBg delDesignElem chgLayout">
        <pc:chgData name="Mologadi Modiba" userId="0bda1a0f0eae18a6" providerId="LiveId" clId="{335E2776-641E-4179-A09A-2E79FFD1546B}" dt="2024-11-03T19:26:59.414" v="300" actId="113"/>
        <pc:sldMkLst>
          <pc:docMk/>
          <pc:sldMk cId="2457160544" sldId="258"/>
        </pc:sldMkLst>
        <pc:spChg chg="mod ord">
          <ac:chgData name="Mologadi Modiba" userId="0bda1a0f0eae18a6" providerId="LiveId" clId="{335E2776-641E-4179-A09A-2E79FFD1546B}" dt="2024-11-03T19:26:59.414" v="300" actId="113"/>
          <ac:spMkLst>
            <pc:docMk/>
            <pc:sldMk cId="2457160544" sldId="258"/>
            <ac:spMk id="2" creationId="{66E93F8C-FC51-A707-6E0F-16CE48EEA1BC}"/>
          </ac:spMkLst>
        </pc:spChg>
        <pc:spChg chg="mod ord">
          <ac:chgData name="Mologadi Modiba" userId="0bda1a0f0eae18a6" providerId="LiveId" clId="{335E2776-641E-4179-A09A-2E79FFD1546B}" dt="2024-11-03T19:26:07.008" v="294" actId="2711"/>
          <ac:spMkLst>
            <pc:docMk/>
            <pc:sldMk cId="2457160544" sldId="258"/>
            <ac:spMk id="3" creationId="{7D707FC0-10C9-2836-AFA6-876A93D40117}"/>
          </ac:spMkLst>
        </pc:spChg>
        <pc:spChg chg="add del">
          <ac:chgData name="Mologadi Modiba" userId="0bda1a0f0eae18a6" providerId="LiveId" clId="{335E2776-641E-4179-A09A-2E79FFD1546B}" dt="2024-11-03T18:22:45.626" v="162" actId="26606"/>
          <ac:spMkLst>
            <pc:docMk/>
            <pc:sldMk cId="2457160544" sldId="258"/>
            <ac:spMk id="9" creationId="{B11C179D-808F-4D23-BAFC-A14C6DCDA71D}"/>
          </ac:spMkLst>
        </pc:spChg>
        <pc:spChg chg="add del">
          <ac:chgData name="Mologadi Modiba" userId="0bda1a0f0eae18a6" providerId="LiveId" clId="{335E2776-641E-4179-A09A-2E79FFD1546B}" dt="2024-11-03T17:09:08.087" v="17" actId="700"/>
          <ac:spMkLst>
            <pc:docMk/>
            <pc:sldMk cId="2457160544" sldId="258"/>
            <ac:spMk id="10" creationId="{B11C179D-808F-4D23-BAFC-A14C6DCDA71D}"/>
          </ac:spMkLst>
        </pc:spChg>
        <pc:spChg chg="add del">
          <ac:chgData name="Mologadi Modiba" userId="0bda1a0f0eae18a6" providerId="LiveId" clId="{335E2776-641E-4179-A09A-2E79FFD1546B}" dt="2024-11-03T18:22:45.626" v="162" actId="26606"/>
          <ac:spMkLst>
            <pc:docMk/>
            <pc:sldMk cId="2457160544" sldId="258"/>
            <ac:spMk id="11" creationId="{908137D4-4D0A-4ED1-BFB8-97D4A8335934}"/>
          </ac:spMkLst>
        </pc:spChg>
        <pc:spChg chg="add del">
          <ac:chgData name="Mologadi Modiba" userId="0bda1a0f0eae18a6" providerId="LiveId" clId="{335E2776-641E-4179-A09A-2E79FFD1546B}" dt="2024-11-03T17:09:08.087" v="17" actId="700"/>
          <ac:spMkLst>
            <pc:docMk/>
            <pc:sldMk cId="2457160544" sldId="258"/>
            <ac:spMk id="12" creationId="{908137D4-4D0A-4ED1-BFB8-97D4A8335934}"/>
          </ac:spMkLst>
        </pc:spChg>
        <pc:spChg chg="add del">
          <ac:chgData name="Mologadi Modiba" userId="0bda1a0f0eae18a6" providerId="LiveId" clId="{335E2776-641E-4179-A09A-2E79FFD1546B}" dt="2024-11-03T18:22:45.626" v="162" actId="26606"/>
          <ac:spMkLst>
            <pc:docMk/>
            <pc:sldMk cId="2457160544" sldId="258"/>
            <ac:spMk id="13" creationId="{1CC260F1-CD9A-42C9-8ED4-1C61328D8F9E}"/>
          </ac:spMkLst>
        </pc:spChg>
        <pc:spChg chg="add del">
          <ac:chgData name="Mologadi Modiba" userId="0bda1a0f0eae18a6" providerId="LiveId" clId="{335E2776-641E-4179-A09A-2E79FFD1546B}" dt="2024-11-03T17:09:08.087" v="17" actId="700"/>
          <ac:spMkLst>
            <pc:docMk/>
            <pc:sldMk cId="2457160544" sldId="258"/>
            <ac:spMk id="14" creationId="{1CC260F1-CD9A-42C9-8ED4-1C61328D8F9E}"/>
          </ac:spMkLst>
        </pc:spChg>
        <pc:spChg chg="add">
          <ac:chgData name="Mologadi Modiba" userId="0bda1a0f0eae18a6" providerId="LiveId" clId="{335E2776-641E-4179-A09A-2E79FFD1546B}" dt="2024-11-03T18:22:45.626" v="162" actId="26606"/>
          <ac:spMkLst>
            <pc:docMk/>
            <pc:sldMk cId="2457160544" sldId="258"/>
            <ac:spMk id="23" creationId="{10C92917-A828-4B36-95DE-11CA4F9C2335}"/>
          </ac:spMkLst>
        </pc:spChg>
        <pc:spChg chg="add">
          <ac:chgData name="Mologadi Modiba" userId="0bda1a0f0eae18a6" providerId="LiveId" clId="{335E2776-641E-4179-A09A-2E79FFD1546B}" dt="2024-11-03T18:22:45.626" v="162" actId="26606"/>
          <ac:spMkLst>
            <pc:docMk/>
            <pc:sldMk cId="2457160544" sldId="258"/>
            <ac:spMk id="25" creationId="{E335820B-3A29-42C5-AA8D-10ECA43CD985}"/>
          </ac:spMkLst>
        </pc:spChg>
        <pc:picChg chg="add mod">
          <ac:chgData name="Mologadi Modiba" userId="0bda1a0f0eae18a6" providerId="LiveId" clId="{335E2776-641E-4179-A09A-2E79FFD1546B}" dt="2024-11-03T18:22:45.626" v="162" actId="26606"/>
          <ac:picMkLst>
            <pc:docMk/>
            <pc:sldMk cId="2457160544" sldId="258"/>
            <ac:picMk id="7" creationId="{407E696D-6818-0511-6442-119E2EB62CB7}"/>
          </ac:picMkLst>
        </pc:picChg>
        <pc:cxnChg chg="add del">
          <ac:chgData name="Mologadi Modiba" userId="0bda1a0f0eae18a6" providerId="LiveId" clId="{335E2776-641E-4179-A09A-2E79FFD1546B}" dt="2024-11-03T17:09:08.087" v="17" actId="700"/>
          <ac:cxnSpMkLst>
            <pc:docMk/>
            <pc:sldMk cId="2457160544" sldId="258"/>
            <ac:cxnSpMk id="16" creationId="{61FF92BA-874E-408A-BFAD-416A7FFE5976}"/>
          </ac:cxnSpMkLst>
        </pc:cxnChg>
        <pc:cxnChg chg="add del">
          <ac:chgData name="Mologadi Modiba" userId="0bda1a0f0eae18a6" providerId="LiveId" clId="{335E2776-641E-4179-A09A-2E79FFD1546B}" dt="2024-11-03T18:22:45.626" v="162" actId="26606"/>
          <ac:cxnSpMkLst>
            <pc:docMk/>
            <pc:sldMk cId="2457160544" sldId="258"/>
            <ac:cxnSpMk id="18" creationId="{61FF92BA-874E-408A-BFAD-416A7FFE5976}"/>
          </ac:cxnSpMkLst>
        </pc:cxnChg>
        <pc:cxnChg chg="add">
          <ac:chgData name="Mologadi Modiba" userId="0bda1a0f0eae18a6" providerId="LiveId" clId="{335E2776-641E-4179-A09A-2E79FFD1546B}" dt="2024-11-03T18:22:45.626" v="162" actId="26606"/>
          <ac:cxnSpMkLst>
            <pc:docMk/>
            <pc:sldMk cId="2457160544" sldId="258"/>
            <ac:cxnSpMk id="27" creationId="{E58B1629-F209-47B0-BA59-6BD937DBB08F}"/>
          </ac:cxnSpMkLst>
        </pc:cxnChg>
      </pc:sldChg>
      <pc:sldChg chg="addSp delSp modSp new mod setBg modClrScheme delDesignElem chgLayout">
        <pc:chgData name="Mologadi Modiba" userId="0bda1a0f0eae18a6" providerId="LiveId" clId="{335E2776-641E-4179-A09A-2E79FFD1546B}" dt="2024-11-03T19:27:19.720" v="304" actId="27636"/>
        <pc:sldMkLst>
          <pc:docMk/>
          <pc:sldMk cId="854117035" sldId="259"/>
        </pc:sldMkLst>
        <pc:spChg chg="mod ord">
          <ac:chgData name="Mologadi Modiba" userId="0bda1a0f0eae18a6" providerId="LiveId" clId="{335E2776-641E-4179-A09A-2E79FFD1546B}" dt="2024-11-03T19:27:12.479" v="302" actId="1076"/>
          <ac:spMkLst>
            <pc:docMk/>
            <pc:sldMk cId="854117035" sldId="259"/>
            <ac:spMk id="2" creationId="{BF887EC6-2E7C-8033-B118-A1B2FB527F5B}"/>
          </ac:spMkLst>
        </pc:spChg>
        <pc:spChg chg="add del mod">
          <ac:chgData name="Mologadi Modiba" userId="0bda1a0f0eae18a6" providerId="LiveId" clId="{335E2776-641E-4179-A09A-2E79FFD1546B}" dt="2024-11-03T19:27:19.720" v="304" actId="27636"/>
          <ac:spMkLst>
            <pc:docMk/>
            <pc:sldMk cId="854117035" sldId="259"/>
            <ac:spMk id="3" creationId="{6796B843-C86B-AD31-CE40-06A34800EFDF}"/>
          </ac:spMkLst>
        </pc:spChg>
        <pc:spChg chg="add del mod ord">
          <ac:chgData name="Mologadi Modiba" userId="0bda1a0f0eae18a6" providerId="LiveId" clId="{335E2776-641E-4179-A09A-2E79FFD1546B}" dt="2024-11-03T17:19:50.895" v="61" actId="700"/>
          <ac:spMkLst>
            <pc:docMk/>
            <pc:sldMk cId="854117035" sldId="259"/>
            <ac:spMk id="4" creationId="{35BBFB6C-C8A8-8C14-FC0F-712B678D490A}"/>
          </ac:spMkLst>
        </pc:spChg>
        <pc:spChg chg="add del mod ord">
          <ac:chgData name="Mologadi Modiba" userId="0bda1a0f0eae18a6" providerId="LiveId" clId="{335E2776-641E-4179-A09A-2E79FFD1546B}" dt="2024-11-03T17:19:50.895" v="61" actId="700"/>
          <ac:spMkLst>
            <pc:docMk/>
            <pc:sldMk cId="854117035" sldId="259"/>
            <ac:spMk id="6" creationId="{F50C866D-D168-0DB7-0932-650DE0B3D7A9}"/>
          </ac:spMkLst>
        </pc:spChg>
        <pc:spChg chg="add del">
          <ac:chgData name="Mologadi Modiba" userId="0bda1a0f0eae18a6" providerId="LiveId" clId="{335E2776-641E-4179-A09A-2E79FFD1546B}" dt="2024-11-03T17:23:15.023" v="72" actId="26606"/>
          <ac:spMkLst>
            <pc:docMk/>
            <pc:sldMk cId="854117035" sldId="259"/>
            <ac:spMk id="8" creationId="{C34B1ED3-4FB0-433F-BDED-442EC2ADC756}"/>
          </ac:spMkLst>
        </pc:spChg>
        <pc:spChg chg="add del">
          <ac:chgData name="Mologadi Modiba" userId="0bda1a0f0eae18a6" providerId="LiveId" clId="{335E2776-641E-4179-A09A-2E79FFD1546B}" dt="2024-11-03T17:19:58.595" v="62" actId="26606"/>
          <ac:spMkLst>
            <pc:docMk/>
            <pc:sldMk cId="854117035" sldId="259"/>
            <ac:spMk id="9" creationId="{D284A420-F50C-4C2C-B88E-E6F4EF504B6E}"/>
          </ac:spMkLst>
        </pc:spChg>
        <pc:spChg chg="add del">
          <ac:chgData name="Mologadi Modiba" userId="0bda1a0f0eae18a6" providerId="LiveId" clId="{335E2776-641E-4179-A09A-2E79FFD1546B}" dt="2024-11-03T17:23:15.023" v="72" actId="26606"/>
          <ac:spMkLst>
            <pc:docMk/>
            <pc:sldMk cId="854117035" sldId="259"/>
            <ac:spMk id="10" creationId="{2CF6FAD6-46FE-4ABF-924F-40AEEAE5974B}"/>
          </ac:spMkLst>
        </pc:spChg>
        <pc:spChg chg="add del">
          <ac:chgData name="Mologadi Modiba" userId="0bda1a0f0eae18a6" providerId="LiveId" clId="{335E2776-641E-4179-A09A-2E79FFD1546B}" dt="2024-11-03T17:19:58.595" v="62" actId="26606"/>
          <ac:spMkLst>
            <pc:docMk/>
            <pc:sldMk cId="854117035" sldId="259"/>
            <ac:spMk id="11" creationId="{893A6D2E-5228-4998-9E24-EFCCA024675E}"/>
          </ac:spMkLst>
        </pc:spChg>
        <pc:spChg chg="add del">
          <ac:chgData name="Mologadi Modiba" userId="0bda1a0f0eae18a6" providerId="LiveId" clId="{335E2776-641E-4179-A09A-2E79FFD1546B}" dt="2024-11-03T17:23:15.023" v="72" actId="26606"/>
          <ac:spMkLst>
            <pc:docMk/>
            <pc:sldMk cId="854117035" sldId="259"/>
            <ac:spMk id="12" creationId="{B9D38F80-A0D0-4062-8B61-16440AC9D81D}"/>
          </ac:spMkLst>
        </pc:spChg>
        <pc:spChg chg="add del">
          <ac:chgData name="Mologadi Modiba" userId="0bda1a0f0eae18a6" providerId="LiveId" clId="{335E2776-641E-4179-A09A-2E79FFD1546B}" dt="2024-11-03T17:23:15.023" v="72" actId="26606"/>
          <ac:spMkLst>
            <pc:docMk/>
            <pc:sldMk cId="854117035" sldId="259"/>
            <ac:spMk id="14" creationId="{E335820B-3A29-42C5-AA8D-10ECA43CD985}"/>
          </ac:spMkLst>
        </pc:spChg>
        <pc:spChg chg="add del">
          <ac:chgData name="Mologadi Modiba" userId="0bda1a0f0eae18a6" providerId="LiveId" clId="{335E2776-641E-4179-A09A-2E79FFD1546B}" dt="2024-11-03T17:19:58.595" v="62" actId="26606"/>
          <ac:spMkLst>
            <pc:docMk/>
            <pc:sldMk cId="854117035" sldId="259"/>
            <ac:spMk id="17" creationId="{922E0291-99C8-40F9-ADAB-32589A3B57AA}"/>
          </ac:spMkLst>
        </pc:spChg>
        <pc:spChg chg="add del">
          <ac:chgData name="Mologadi Modiba" userId="0bda1a0f0eae18a6" providerId="LiveId" clId="{335E2776-641E-4179-A09A-2E79FFD1546B}" dt="2024-11-03T17:19:58.595" v="62" actId="26606"/>
          <ac:spMkLst>
            <pc:docMk/>
            <pc:sldMk cId="854117035" sldId="259"/>
            <ac:spMk id="19" creationId="{095830D2-F2AE-4DD8-B586-89B0977916FF}"/>
          </ac:spMkLst>
        </pc:spChg>
        <pc:spChg chg="add del">
          <ac:chgData name="Mologadi Modiba" userId="0bda1a0f0eae18a6" providerId="LiveId" clId="{335E2776-641E-4179-A09A-2E79FFD1546B}" dt="2024-11-03T17:23:27.604" v="76" actId="26606"/>
          <ac:spMkLst>
            <pc:docMk/>
            <pc:sldMk cId="854117035" sldId="259"/>
            <ac:spMk id="20" creationId="{B11C179D-808F-4D23-BAFC-A14C6DCDA71D}"/>
          </ac:spMkLst>
        </pc:spChg>
        <pc:spChg chg="add del">
          <ac:chgData name="Mologadi Modiba" userId="0bda1a0f0eae18a6" providerId="LiveId" clId="{335E2776-641E-4179-A09A-2E79FFD1546B}" dt="2024-11-03T17:19:58.595" v="62" actId="26606"/>
          <ac:spMkLst>
            <pc:docMk/>
            <pc:sldMk cId="854117035" sldId="259"/>
            <ac:spMk id="21" creationId="{7A8F735B-89DD-459E-BB4B-B9E1603DE41D}"/>
          </ac:spMkLst>
        </pc:spChg>
        <pc:spChg chg="add del">
          <ac:chgData name="Mologadi Modiba" userId="0bda1a0f0eae18a6" providerId="LiveId" clId="{335E2776-641E-4179-A09A-2E79FFD1546B}" dt="2024-11-03T17:23:27.604" v="76" actId="26606"/>
          <ac:spMkLst>
            <pc:docMk/>
            <pc:sldMk cId="854117035" sldId="259"/>
            <ac:spMk id="25" creationId="{908137D4-4D0A-4ED1-BFB8-97D4A8335934}"/>
          </ac:spMkLst>
        </pc:spChg>
        <pc:spChg chg="add del">
          <ac:chgData name="Mologadi Modiba" userId="0bda1a0f0eae18a6" providerId="LiveId" clId="{335E2776-641E-4179-A09A-2E79FFD1546B}" dt="2024-11-03T17:23:27.604" v="76" actId="26606"/>
          <ac:spMkLst>
            <pc:docMk/>
            <pc:sldMk cId="854117035" sldId="259"/>
            <ac:spMk id="27" creationId="{1CC260F1-CD9A-42C9-8ED4-1C61328D8F9E}"/>
          </ac:spMkLst>
        </pc:spChg>
        <pc:spChg chg="add del">
          <ac:chgData name="Mologadi Modiba" userId="0bda1a0f0eae18a6" providerId="LiveId" clId="{335E2776-641E-4179-A09A-2E79FFD1546B}" dt="2024-11-03T17:23:27.588" v="75" actId="26606"/>
          <ac:spMkLst>
            <pc:docMk/>
            <pc:sldMk cId="854117035" sldId="259"/>
            <ac:spMk id="34" creationId="{B11C179D-808F-4D23-BAFC-A14C6DCDA71D}"/>
          </ac:spMkLst>
        </pc:spChg>
        <pc:spChg chg="add del">
          <ac:chgData name="Mologadi Modiba" userId="0bda1a0f0eae18a6" providerId="LiveId" clId="{335E2776-641E-4179-A09A-2E79FFD1546B}" dt="2024-11-03T17:23:27.588" v="75" actId="26606"/>
          <ac:spMkLst>
            <pc:docMk/>
            <pc:sldMk cId="854117035" sldId="259"/>
            <ac:spMk id="36" creationId="{908137D4-4D0A-4ED1-BFB8-97D4A8335934}"/>
          </ac:spMkLst>
        </pc:spChg>
        <pc:spChg chg="add del">
          <ac:chgData name="Mologadi Modiba" userId="0bda1a0f0eae18a6" providerId="LiveId" clId="{335E2776-641E-4179-A09A-2E79FFD1546B}" dt="2024-11-03T17:23:27.588" v="75" actId="26606"/>
          <ac:spMkLst>
            <pc:docMk/>
            <pc:sldMk cId="854117035" sldId="259"/>
            <ac:spMk id="38" creationId="{1CC260F1-CD9A-42C9-8ED4-1C61328D8F9E}"/>
          </ac:spMkLst>
        </pc:spChg>
        <pc:spChg chg="add">
          <ac:chgData name="Mologadi Modiba" userId="0bda1a0f0eae18a6" providerId="LiveId" clId="{335E2776-641E-4179-A09A-2E79FFD1546B}" dt="2024-11-03T17:23:27.604" v="76" actId="26606"/>
          <ac:spMkLst>
            <pc:docMk/>
            <pc:sldMk cId="854117035" sldId="259"/>
            <ac:spMk id="42" creationId="{649C91A9-84E7-4BF0-9026-62F01380D853}"/>
          </ac:spMkLst>
        </pc:spChg>
        <pc:spChg chg="add">
          <ac:chgData name="Mologadi Modiba" userId="0bda1a0f0eae18a6" providerId="LiveId" clId="{335E2776-641E-4179-A09A-2E79FFD1546B}" dt="2024-11-03T17:23:27.604" v="76" actId="26606"/>
          <ac:spMkLst>
            <pc:docMk/>
            <pc:sldMk cId="854117035" sldId="259"/>
            <ac:spMk id="43" creationId="{9B47378D-AD27-45D0-8C1C-5B1098DCC068}"/>
          </ac:spMkLst>
        </pc:spChg>
        <pc:picChg chg="add del">
          <ac:chgData name="Mologadi Modiba" userId="0bda1a0f0eae18a6" providerId="LiveId" clId="{335E2776-641E-4179-A09A-2E79FFD1546B}" dt="2024-11-03T17:19:58.595" v="62" actId="26606"/>
          <ac:picMkLst>
            <pc:docMk/>
            <pc:sldMk cId="854117035" sldId="259"/>
            <ac:picMk id="5" creationId="{F6ED0914-7FA0-F891-3AEC-AD0F9EA55483}"/>
          </ac:picMkLst>
        </pc:picChg>
        <pc:picChg chg="add mod">
          <ac:chgData name="Mologadi Modiba" userId="0bda1a0f0eae18a6" providerId="LiveId" clId="{335E2776-641E-4179-A09A-2E79FFD1546B}" dt="2024-11-03T17:23:41.339" v="80" actId="14100"/>
          <ac:picMkLst>
            <pc:docMk/>
            <pc:sldMk cId="854117035" sldId="259"/>
            <ac:picMk id="18" creationId="{93A18E95-0C2E-6778-DBAA-701995812A9E}"/>
          </ac:picMkLst>
        </pc:picChg>
        <pc:cxnChg chg="add del">
          <ac:chgData name="Mologadi Modiba" userId="0bda1a0f0eae18a6" providerId="LiveId" clId="{335E2776-641E-4179-A09A-2E79FFD1546B}" dt="2024-11-03T17:19:58.595" v="62" actId="26606"/>
          <ac:cxnSpMkLst>
            <pc:docMk/>
            <pc:sldMk cId="854117035" sldId="259"/>
            <ac:cxnSpMk id="13" creationId="{3ADB48DB-8E25-4F2F-8C02-5B793937255F}"/>
          </ac:cxnSpMkLst>
        </pc:cxnChg>
        <pc:cxnChg chg="add del">
          <ac:chgData name="Mologadi Modiba" userId="0bda1a0f0eae18a6" providerId="LiveId" clId="{335E2776-641E-4179-A09A-2E79FFD1546B}" dt="2024-11-03T17:19:58.595" v="62" actId="26606"/>
          <ac:cxnSpMkLst>
            <pc:docMk/>
            <pc:sldMk cId="854117035" sldId="259"/>
            <ac:cxnSpMk id="15" creationId="{C32BA7E3-7313-49C8-A245-A85BDEB13EB3}"/>
          </ac:cxnSpMkLst>
        </pc:cxnChg>
        <pc:cxnChg chg="add del">
          <ac:chgData name="Mologadi Modiba" userId="0bda1a0f0eae18a6" providerId="LiveId" clId="{335E2776-641E-4179-A09A-2E79FFD1546B}" dt="2024-11-03T17:23:15.023" v="72" actId="26606"/>
          <ac:cxnSpMkLst>
            <pc:docMk/>
            <pc:sldMk cId="854117035" sldId="259"/>
            <ac:cxnSpMk id="16" creationId="{E58B1629-F209-47B0-BA59-6BD937DBB08F}"/>
          </ac:cxnSpMkLst>
        </pc:cxnChg>
        <pc:cxnChg chg="add del">
          <ac:chgData name="Mologadi Modiba" userId="0bda1a0f0eae18a6" providerId="LiveId" clId="{335E2776-641E-4179-A09A-2E79FFD1546B}" dt="2024-11-03T17:19:58.595" v="62" actId="26606"/>
          <ac:cxnSpMkLst>
            <pc:docMk/>
            <pc:sldMk cId="854117035" sldId="259"/>
            <ac:cxnSpMk id="23" creationId="{FAFF45CC-4046-4B20-8A54-5D613033F0AF}"/>
          </ac:cxnSpMkLst>
        </pc:cxnChg>
        <pc:cxnChg chg="add del">
          <ac:chgData name="Mologadi Modiba" userId="0bda1a0f0eae18a6" providerId="LiveId" clId="{335E2776-641E-4179-A09A-2E79FFD1546B}" dt="2024-11-03T17:23:27.604" v="76" actId="26606"/>
          <ac:cxnSpMkLst>
            <pc:docMk/>
            <pc:sldMk cId="854117035" sldId="259"/>
            <ac:cxnSpMk id="29" creationId="{61FF92BA-874E-408A-BFAD-416A7FFE5976}"/>
          </ac:cxnSpMkLst>
        </pc:cxnChg>
        <pc:cxnChg chg="add del">
          <ac:chgData name="Mologadi Modiba" userId="0bda1a0f0eae18a6" providerId="LiveId" clId="{335E2776-641E-4179-A09A-2E79FFD1546B}" dt="2024-11-03T17:23:27.588" v="75" actId="26606"/>
          <ac:cxnSpMkLst>
            <pc:docMk/>
            <pc:sldMk cId="854117035" sldId="259"/>
            <ac:cxnSpMk id="40" creationId="{61FF92BA-874E-408A-BFAD-416A7FFE5976}"/>
          </ac:cxnSpMkLst>
        </pc:cxnChg>
        <pc:cxnChg chg="add">
          <ac:chgData name="Mologadi Modiba" userId="0bda1a0f0eae18a6" providerId="LiveId" clId="{335E2776-641E-4179-A09A-2E79FFD1546B}" dt="2024-11-03T17:23:27.604" v="76" actId="26606"/>
          <ac:cxnSpMkLst>
            <pc:docMk/>
            <pc:sldMk cId="854117035" sldId="259"/>
            <ac:cxnSpMk id="44" creationId="{E58B1629-F209-47B0-BA59-6BD937DBB08F}"/>
          </ac:cxnSpMkLst>
        </pc:cxnChg>
      </pc:sldChg>
      <pc:sldChg chg="addSp delSp modSp new mod setBg">
        <pc:chgData name="Mologadi Modiba" userId="0bda1a0f0eae18a6" providerId="LiveId" clId="{335E2776-641E-4179-A09A-2E79FFD1546B}" dt="2024-11-03T19:27:32.447" v="308" actId="27636"/>
        <pc:sldMkLst>
          <pc:docMk/>
          <pc:sldMk cId="553791564" sldId="260"/>
        </pc:sldMkLst>
        <pc:spChg chg="mod">
          <ac:chgData name="Mologadi Modiba" userId="0bda1a0f0eae18a6" providerId="LiveId" clId="{335E2776-641E-4179-A09A-2E79FFD1546B}" dt="2024-11-03T19:27:27.167" v="306" actId="27636"/>
          <ac:spMkLst>
            <pc:docMk/>
            <pc:sldMk cId="553791564" sldId="260"/>
            <ac:spMk id="2" creationId="{25795078-7436-DD85-7113-68FD82E1D1A3}"/>
          </ac:spMkLst>
        </pc:spChg>
        <pc:spChg chg="mod ord">
          <ac:chgData name="Mologadi Modiba" userId="0bda1a0f0eae18a6" providerId="LiveId" clId="{335E2776-641E-4179-A09A-2E79FFD1546B}" dt="2024-11-03T19:27:32.447" v="308" actId="27636"/>
          <ac:spMkLst>
            <pc:docMk/>
            <pc:sldMk cId="553791564" sldId="260"/>
            <ac:spMk id="3" creationId="{AEB10850-FBE7-FD25-558F-2D41BB5BFAF8}"/>
          </ac:spMkLst>
        </pc:spChg>
        <pc:spChg chg="add del">
          <ac:chgData name="Mologadi Modiba" userId="0bda1a0f0eae18a6" providerId="LiveId" clId="{335E2776-641E-4179-A09A-2E79FFD1546B}" dt="2024-11-03T17:42:20.664" v="90" actId="26606"/>
          <ac:spMkLst>
            <pc:docMk/>
            <pc:sldMk cId="553791564" sldId="260"/>
            <ac:spMk id="10" creationId="{9E6671AF-110C-4E4D-BEB4-1323A3136D1B}"/>
          </ac:spMkLst>
        </pc:spChg>
        <pc:spChg chg="add del">
          <ac:chgData name="Mologadi Modiba" userId="0bda1a0f0eae18a6" providerId="LiveId" clId="{335E2776-641E-4179-A09A-2E79FFD1546B}" dt="2024-11-03T17:42:20.664" v="90" actId="26606"/>
          <ac:spMkLst>
            <pc:docMk/>
            <pc:sldMk cId="553791564" sldId="260"/>
            <ac:spMk id="12" creationId="{E18AC0D4-F32D-4067-9F63-E553F4AFFF0E}"/>
          </ac:spMkLst>
        </pc:spChg>
        <pc:spChg chg="add del">
          <ac:chgData name="Mologadi Modiba" userId="0bda1a0f0eae18a6" providerId="LiveId" clId="{335E2776-641E-4179-A09A-2E79FFD1546B}" dt="2024-11-03T17:42:28.267" v="92" actId="26606"/>
          <ac:spMkLst>
            <pc:docMk/>
            <pc:sldMk cId="553791564" sldId="260"/>
            <ac:spMk id="16" creationId="{10C92917-A828-4B36-95DE-11CA4F9C2335}"/>
          </ac:spMkLst>
        </pc:spChg>
        <pc:spChg chg="add del">
          <ac:chgData name="Mologadi Modiba" userId="0bda1a0f0eae18a6" providerId="LiveId" clId="{335E2776-641E-4179-A09A-2E79FFD1546B}" dt="2024-11-03T17:42:28.267" v="92" actId="26606"/>
          <ac:spMkLst>
            <pc:docMk/>
            <pc:sldMk cId="553791564" sldId="260"/>
            <ac:spMk id="17" creationId="{E335820B-3A29-42C5-AA8D-10ECA43CD985}"/>
          </ac:spMkLst>
        </pc:spChg>
        <pc:spChg chg="add">
          <ac:chgData name="Mologadi Modiba" userId="0bda1a0f0eae18a6" providerId="LiveId" clId="{335E2776-641E-4179-A09A-2E79FFD1546B}" dt="2024-11-03T17:42:28.288" v="93" actId="26606"/>
          <ac:spMkLst>
            <pc:docMk/>
            <pc:sldMk cId="553791564" sldId="260"/>
            <ac:spMk id="20" creationId="{649C91A9-84E7-4BF0-9026-62F01380D853}"/>
          </ac:spMkLst>
        </pc:spChg>
        <pc:spChg chg="add">
          <ac:chgData name="Mologadi Modiba" userId="0bda1a0f0eae18a6" providerId="LiveId" clId="{335E2776-641E-4179-A09A-2E79FFD1546B}" dt="2024-11-03T17:42:28.288" v="93" actId="26606"/>
          <ac:spMkLst>
            <pc:docMk/>
            <pc:sldMk cId="553791564" sldId="260"/>
            <ac:spMk id="21" creationId="{9B47378D-AD27-45D0-8C1C-5B1098DCC068}"/>
          </ac:spMkLst>
        </pc:spChg>
        <pc:picChg chg="add mod ord">
          <ac:chgData name="Mologadi Modiba" userId="0bda1a0f0eae18a6" providerId="LiveId" clId="{335E2776-641E-4179-A09A-2E79FFD1546B}" dt="2024-11-03T17:42:47.476" v="99" actId="14100"/>
          <ac:picMkLst>
            <pc:docMk/>
            <pc:sldMk cId="553791564" sldId="260"/>
            <ac:picMk id="5" creationId="{08F5CDE5-599A-28DC-37F2-5F5EB9068B40}"/>
          </ac:picMkLst>
        </pc:picChg>
        <pc:cxnChg chg="add del">
          <ac:chgData name="Mologadi Modiba" userId="0bda1a0f0eae18a6" providerId="LiveId" clId="{335E2776-641E-4179-A09A-2E79FFD1546B}" dt="2024-11-03T17:42:20.664" v="90" actId="26606"/>
          <ac:cxnSpMkLst>
            <pc:docMk/>
            <pc:sldMk cId="553791564" sldId="260"/>
            <ac:cxnSpMk id="14" creationId="{9E499B2F-6D89-41AB-B19D-C0493939F71F}"/>
          </ac:cxnSpMkLst>
        </pc:cxnChg>
        <pc:cxnChg chg="add del">
          <ac:chgData name="Mologadi Modiba" userId="0bda1a0f0eae18a6" providerId="LiveId" clId="{335E2776-641E-4179-A09A-2E79FFD1546B}" dt="2024-11-03T17:42:28.267" v="92" actId="26606"/>
          <ac:cxnSpMkLst>
            <pc:docMk/>
            <pc:sldMk cId="553791564" sldId="260"/>
            <ac:cxnSpMk id="18" creationId="{E58B1629-F209-47B0-BA59-6BD937DBB08F}"/>
          </ac:cxnSpMkLst>
        </pc:cxnChg>
        <pc:cxnChg chg="add">
          <ac:chgData name="Mologadi Modiba" userId="0bda1a0f0eae18a6" providerId="LiveId" clId="{335E2776-641E-4179-A09A-2E79FFD1546B}" dt="2024-11-03T17:42:28.288" v="93" actId="26606"/>
          <ac:cxnSpMkLst>
            <pc:docMk/>
            <pc:sldMk cId="553791564" sldId="260"/>
            <ac:cxnSpMk id="22" creationId="{E58B1629-F209-47B0-BA59-6BD937DBB08F}"/>
          </ac:cxnSpMkLst>
        </pc:cxnChg>
      </pc:sldChg>
      <pc:sldChg chg="addSp modSp new mod setBg">
        <pc:chgData name="Mologadi Modiba" userId="0bda1a0f0eae18a6" providerId="LiveId" clId="{335E2776-641E-4179-A09A-2E79FFD1546B}" dt="2024-11-03T19:27:45.442" v="311" actId="27636"/>
        <pc:sldMkLst>
          <pc:docMk/>
          <pc:sldMk cId="4111327438" sldId="261"/>
        </pc:sldMkLst>
        <pc:spChg chg="mod">
          <ac:chgData name="Mologadi Modiba" userId="0bda1a0f0eae18a6" providerId="LiveId" clId="{335E2776-641E-4179-A09A-2E79FFD1546B}" dt="2024-11-03T19:27:39.654" v="309" actId="113"/>
          <ac:spMkLst>
            <pc:docMk/>
            <pc:sldMk cId="4111327438" sldId="261"/>
            <ac:spMk id="2" creationId="{CE12DAC3-111D-5BBD-D455-04D5727CD8A3}"/>
          </ac:spMkLst>
        </pc:spChg>
        <pc:spChg chg="mod">
          <ac:chgData name="Mologadi Modiba" userId="0bda1a0f0eae18a6" providerId="LiveId" clId="{335E2776-641E-4179-A09A-2E79FFD1546B}" dt="2024-11-03T19:27:45.442" v="311" actId="27636"/>
          <ac:spMkLst>
            <pc:docMk/>
            <pc:sldMk cId="4111327438" sldId="261"/>
            <ac:spMk id="3" creationId="{4D84020C-31A3-C1DF-6152-49D3D44EC29C}"/>
          </ac:spMkLst>
        </pc:spChg>
        <pc:spChg chg="add">
          <ac:chgData name="Mologadi Modiba" userId="0bda1a0f0eae18a6" providerId="LiveId" clId="{335E2776-641E-4179-A09A-2E79FFD1546B}" dt="2024-11-03T17:44:42.005" v="117" actId="26606"/>
          <ac:spMkLst>
            <pc:docMk/>
            <pc:sldMk cId="4111327438" sldId="261"/>
            <ac:spMk id="9" creationId="{B65C0385-5E30-4D2E-AF9F-4639659D34E9}"/>
          </ac:spMkLst>
        </pc:spChg>
        <pc:spChg chg="add">
          <ac:chgData name="Mologadi Modiba" userId="0bda1a0f0eae18a6" providerId="LiveId" clId="{335E2776-641E-4179-A09A-2E79FFD1546B}" dt="2024-11-03T17:44:42.005" v="117" actId="26606"/>
          <ac:spMkLst>
            <pc:docMk/>
            <pc:sldMk cId="4111327438" sldId="261"/>
            <ac:spMk id="11" creationId="{81FB66B5-0DCE-404D-B0A0-E1E48E7BBFD7}"/>
          </ac:spMkLst>
        </pc:spChg>
        <pc:spChg chg="add">
          <ac:chgData name="Mologadi Modiba" userId="0bda1a0f0eae18a6" providerId="LiveId" clId="{335E2776-641E-4179-A09A-2E79FFD1546B}" dt="2024-11-03T17:44:42.005" v="117" actId="26606"/>
          <ac:spMkLst>
            <pc:docMk/>
            <pc:sldMk cId="4111327438" sldId="261"/>
            <ac:spMk id="13" creationId="{E335820B-3A29-42C5-AA8D-10ECA43CD985}"/>
          </ac:spMkLst>
        </pc:spChg>
        <pc:picChg chg="add mod">
          <ac:chgData name="Mologadi Modiba" userId="0bda1a0f0eae18a6" providerId="LiveId" clId="{335E2776-641E-4179-A09A-2E79FFD1546B}" dt="2024-11-03T18:16:10.770" v="140" actId="14100"/>
          <ac:picMkLst>
            <pc:docMk/>
            <pc:sldMk cId="4111327438" sldId="261"/>
            <ac:picMk id="5" creationId="{66FD2457-CBE7-64EC-598A-031570D4275C}"/>
          </ac:picMkLst>
        </pc:picChg>
        <pc:cxnChg chg="add">
          <ac:chgData name="Mologadi Modiba" userId="0bda1a0f0eae18a6" providerId="LiveId" clId="{335E2776-641E-4179-A09A-2E79FFD1546B}" dt="2024-11-03T17:44:42.005" v="117" actId="26606"/>
          <ac:cxnSpMkLst>
            <pc:docMk/>
            <pc:sldMk cId="4111327438" sldId="261"/>
            <ac:cxnSpMk id="15" creationId="{E58B1629-F209-47B0-BA59-6BD937DBB08F}"/>
          </ac:cxnSpMkLst>
        </pc:cxnChg>
      </pc:sldChg>
      <pc:sldChg chg="addSp delSp modSp new mod setBg">
        <pc:chgData name="Mologadi Modiba" userId="0bda1a0f0eae18a6" providerId="LiveId" clId="{335E2776-641E-4179-A09A-2E79FFD1546B}" dt="2024-11-03T19:27:52.369" v="312" actId="113"/>
        <pc:sldMkLst>
          <pc:docMk/>
          <pc:sldMk cId="1614176030" sldId="262"/>
        </pc:sldMkLst>
        <pc:spChg chg="mod">
          <ac:chgData name="Mologadi Modiba" userId="0bda1a0f0eae18a6" providerId="LiveId" clId="{335E2776-641E-4179-A09A-2E79FFD1546B}" dt="2024-11-03T19:27:52.369" v="312" actId="113"/>
          <ac:spMkLst>
            <pc:docMk/>
            <pc:sldMk cId="1614176030" sldId="262"/>
            <ac:spMk id="2" creationId="{85961DE1-492C-DE6C-736F-63B599589544}"/>
          </ac:spMkLst>
        </pc:spChg>
        <pc:spChg chg="mod">
          <ac:chgData name="Mologadi Modiba" userId="0bda1a0f0eae18a6" providerId="LiveId" clId="{335E2776-641E-4179-A09A-2E79FFD1546B}" dt="2024-11-03T19:24:46.338" v="285" actId="2711"/>
          <ac:spMkLst>
            <pc:docMk/>
            <pc:sldMk cId="1614176030" sldId="262"/>
            <ac:spMk id="3" creationId="{7F3F6169-1D28-AD81-E9B1-2228C0C171E1}"/>
          </ac:spMkLst>
        </pc:spChg>
        <pc:spChg chg="add del">
          <ac:chgData name="Mologadi Modiba" userId="0bda1a0f0eae18a6" providerId="LiveId" clId="{335E2776-641E-4179-A09A-2E79FFD1546B}" dt="2024-11-03T18:01:08.613" v="122" actId="26606"/>
          <ac:spMkLst>
            <pc:docMk/>
            <pc:sldMk cId="1614176030" sldId="262"/>
            <ac:spMk id="8" creationId="{37CFBADB-6B9A-4FC9-992B-80E06E885BB5}"/>
          </ac:spMkLst>
        </pc:spChg>
        <pc:spChg chg="add del">
          <ac:chgData name="Mologadi Modiba" userId="0bda1a0f0eae18a6" providerId="LiveId" clId="{335E2776-641E-4179-A09A-2E79FFD1546B}" dt="2024-11-03T18:01:08.613" v="122" actId="26606"/>
          <ac:spMkLst>
            <pc:docMk/>
            <pc:sldMk cId="1614176030" sldId="262"/>
            <ac:spMk id="10" creationId="{F55C4355-A815-4111-AD5F-EA3D520B6733}"/>
          </ac:spMkLst>
        </pc:spChg>
        <pc:spChg chg="add del">
          <ac:chgData name="Mologadi Modiba" userId="0bda1a0f0eae18a6" providerId="LiveId" clId="{335E2776-641E-4179-A09A-2E79FFD1546B}" dt="2024-11-03T18:01:08.613" v="122" actId="26606"/>
          <ac:spMkLst>
            <pc:docMk/>
            <pc:sldMk cId="1614176030" sldId="262"/>
            <ac:spMk id="12" creationId="{603A6265-E10C-4B85-9C20-E75FCAF9CC63}"/>
          </ac:spMkLst>
        </pc:spChg>
        <pc:spChg chg="add del">
          <ac:chgData name="Mologadi Modiba" userId="0bda1a0f0eae18a6" providerId="LiveId" clId="{335E2776-641E-4179-A09A-2E79FFD1546B}" dt="2024-11-03T18:01:11.693" v="124" actId="26606"/>
          <ac:spMkLst>
            <pc:docMk/>
            <pc:sldMk cId="1614176030" sldId="262"/>
            <ac:spMk id="16" creationId="{413C739D-903B-4C3A-8CD8-B5F604D960C5}"/>
          </ac:spMkLst>
        </pc:spChg>
        <pc:spChg chg="add del">
          <ac:chgData name="Mologadi Modiba" userId="0bda1a0f0eae18a6" providerId="LiveId" clId="{335E2776-641E-4179-A09A-2E79FFD1546B}" dt="2024-11-03T18:01:11.693" v="124" actId="26606"/>
          <ac:spMkLst>
            <pc:docMk/>
            <pc:sldMk cId="1614176030" sldId="262"/>
            <ac:spMk id="17" creationId="{43E8FEA2-54EE-4F84-B5DB-A055A7D805EE}"/>
          </ac:spMkLst>
        </pc:spChg>
        <pc:spChg chg="add del">
          <ac:chgData name="Mologadi Modiba" userId="0bda1a0f0eae18a6" providerId="LiveId" clId="{335E2776-641E-4179-A09A-2E79FFD1546B}" dt="2024-11-03T18:01:18.365" v="126" actId="26606"/>
          <ac:spMkLst>
            <pc:docMk/>
            <pc:sldMk cId="1614176030" sldId="262"/>
            <ac:spMk id="20" creationId="{B11C179D-808F-4D23-BAFC-A14C6DCDA71D}"/>
          </ac:spMkLst>
        </pc:spChg>
        <pc:spChg chg="add del">
          <ac:chgData name="Mologadi Modiba" userId="0bda1a0f0eae18a6" providerId="LiveId" clId="{335E2776-641E-4179-A09A-2E79FFD1546B}" dt="2024-11-03T18:01:18.365" v="126" actId="26606"/>
          <ac:spMkLst>
            <pc:docMk/>
            <pc:sldMk cId="1614176030" sldId="262"/>
            <ac:spMk id="21" creationId="{908137D4-4D0A-4ED1-BFB8-97D4A8335934}"/>
          </ac:spMkLst>
        </pc:spChg>
        <pc:spChg chg="add del">
          <ac:chgData name="Mologadi Modiba" userId="0bda1a0f0eae18a6" providerId="LiveId" clId="{335E2776-641E-4179-A09A-2E79FFD1546B}" dt="2024-11-03T18:01:18.365" v="126" actId="26606"/>
          <ac:spMkLst>
            <pc:docMk/>
            <pc:sldMk cId="1614176030" sldId="262"/>
            <ac:spMk id="22" creationId="{1CC260F1-CD9A-42C9-8ED4-1C61328D8F9E}"/>
          </ac:spMkLst>
        </pc:spChg>
        <pc:spChg chg="add">
          <ac:chgData name="Mologadi Modiba" userId="0bda1a0f0eae18a6" providerId="LiveId" clId="{335E2776-641E-4179-A09A-2E79FFD1546B}" dt="2024-11-03T18:01:18.378" v="127" actId="26606"/>
          <ac:spMkLst>
            <pc:docMk/>
            <pc:sldMk cId="1614176030" sldId="262"/>
            <ac:spMk id="25" creationId="{37CFBADB-6B9A-4FC9-992B-80E06E885BB5}"/>
          </ac:spMkLst>
        </pc:spChg>
        <pc:spChg chg="add">
          <ac:chgData name="Mologadi Modiba" userId="0bda1a0f0eae18a6" providerId="LiveId" clId="{335E2776-641E-4179-A09A-2E79FFD1546B}" dt="2024-11-03T18:01:18.378" v="127" actId="26606"/>
          <ac:spMkLst>
            <pc:docMk/>
            <pc:sldMk cId="1614176030" sldId="262"/>
            <ac:spMk id="26" creationId="{F55C4355-A815-4111-AD5F-EA3D520B6733}"/>
          </ac:spMkLst>
        </pc:spChg>
        <pc:spChg chg="add">
          <ac:chgData name="Mologadi Modiba" userId="0bda1a0f0eae18a6" providerId="LiveId" clId="{335E2776-641E-4179-A09A-2E79FFD1546B}" dt="2024-11-03T18:01:18.378" v="127" actId="26606"/>
          <ac:spMkLst>
            <pc:docMk/>
            <pc:sldMk cId="1614176030" sldId="262"/>
            <ac:spMk id="27" creationId="{603A6265-E10C-4B85-9C20-E75FCAF9CC63}"/>
          </ac:spMkLst>
        </pc:spChg>
        <pc:picChg chg="add del">
          <ac:chgData name="Mologadi Modiba" userId="0bda1a0f0eae18a6" providerId="LiveId" clId="{335E2776-641E-4179-A09A-2E79FFD1546B}" dt="2024-11-03T18:01:18.365" v="126" actId="26606"/>
          <ac:picMkLst>
            <pc:docMk/>
            <pc:sldMk cId="1614176030" sldId="262"/>
            <ac:picMk id="7" creationId="{77F8C48C-743D-DA8A-E1A1-74A0F5A1C719}"/>
          </ac:picMkLst>
        </pc:picChg>
        <pc:cxnChg chg="add del">
          <ac:chgData name="Mologadi Modiba" userId="0bda1a0f0eae18a6" providerId="LiveId" clId="{335E2776-641E-4179-A09A-2E79FFD1546B}" dt="2024-11-03T18:01:08.613" v="122" actId="26606"/>
          <ac:cxnSpMkLst>
            <pc:docMk/>
            <pc:sldMk cId="1614176030" sldId="262"/>
            <ac:cxnSpMk id="14" creationId="{61FF92BA-874E-408A-BFAD-416A7FFE5976}"/>
          </ac:cxnSpMkLst>
        </pc:cxnChg>
        <pc:cxnChg chg="add del">
          <ac:chgData name="Mologadi Modiba" userId="0bda1a0f0eae18a6" providerId="LiveId" clId="{335E2776-641E-4179-A09A-2E79FFD1546B}" dt="2024-11-03T18:01:11.693" v="124" actId="26606"/>
          <ac:cxnSpMkLst>
            <pc:docMk/>
            <pc:sldMk cId="1614176030" sldId="262"/>
            <ac:cxnSpMk id="18" creationId="{E58B1629-F209-47B0-BA59-6BD937DBB08F}"/>
          </ac:cxnSpMkLst>
        </pc:cxnChg>
        <pc:cxnChg chg="add del">
          <ac:chgData name="Mologadi Modiba" userId="0bda1a0f0eae18a6" providerId="LiveId" clId="{335E2776-641E-4179-A09A-2E79FFD1546B}" dt="2024-11-03T18:01:18.365" v="126" actId="26606"/>
          <ac:cxnSpMkLst>
            <pc:docMk/>
            <pc:sldMk cId="1614176030" sldId="262"/>
            <ac:cxnSpMk id="23" creationId="{61FF92BA-874E-408A-BFAD-416A7FFE5976}"/>
          </ac:cxnSpMkLst>
        </pc:cxnChg>
        <pc:cxnChg chg="add">
          <ac:chgData name="Mologadi Modiba" userId="0bda1a0f0eae18a6" providerId="LiveId" clId="{335E2776-641E-4179-A09A-2E79FFD1546B}" dt="2024-11-03T18:01:18.378" v="127" actId="26606"/>
          <ac:cxnSpMkLst>
            <pc:docMk/>
            <pc:sldMk cId="1614176030" sldId="262"/>
            <ac:cxnSpMk id="28" creationId="{61FF92BA-874E-408A-BFAD-416A7FFE5976}"/>
          </ac:cxnSpMkLst>
        </pc:cxnChg>
      </pc:sldChg>
      <pc:sldChg chg="addSp delSp modSp new mod setBg">
        <pc:chgData name="Mologadi Modiba" userId="0bda1a0f0eae18a6" providerId="LiveId" clId="{335E2776-641E-4179-A09A-2E79FFD1546B}" dt="2024-11-03T19:28:03.143" v="315" actId="113"/>
        <pc:sldMkLst>
          <pc:docMk/>
          <pc:sldMk cId="3253915622" sldId="263"/>
        </pc:sldMkLst>
        <pc:spChg chg="mod">
          <ac:chgData name="Mologadi Modiba" userId="0bda1a0f0eae18a6" providerId="LiveId" clId="{335E2776-641E-4179-A09A-2E79FFD1546B}" dt="2024-11-03T19:28:03.143" v="315" actId="113"/>
          <ac:spMkLst>
            <pc:docMk/>
            <pc:sldMk cId="3253915622" sldId="263"/>
            <ac:spMk id="2" creationId="{F95AA836-858C-AC33-EB67-EDCE617F962B}"/>
          </ac:spMkLst>
        </pc:spChg>
        <pc:spChg chg="mod">
          <ac:chgData name="Mologadi Modiba" userId="0bda1a0f0eae18a6" providerId="LiveId" clId="{335E2776-641E-4179-A09A-2E79FFD1546B}" dt="2024-11-03T19:27:59.049" v="314" actId="27636"/>
          <ac:spMkLst>
            <pc:docMk/>
            <pc:sldMk cId="3253915622" sldId="263"/>
            <ac:spMk id="3" creationId="{36BDA1FB-D1B7-8BE7-7F1F-9D2CB10E2060}"/>
          </ac:spMkLst>
        </pc:spChg>
        <pc:spChg chg="add del">
          <ac:chgData name="Mologadi Modiba" userId="0bda1a0f0eae18a6" providerId="LiveId" clId="{335E2776-641E-4179-A09A-2E79FFD1546B}" dt="2024-11-03T18:42:37.041" v="180" actId="26606"/>
          <ac:spMkLst>
            <pc:docMk/>
            <pc:sldMk cId="3253915622" sldId="263"/>
            <ac:spMk id="8" creationId="{FF94087D-5ED6-4AF0-86E3-306941D95E6E}"/>
          </ac:spMkLst>
        </pc:spChg>
        <pc:spChg chg="add del">
          <ac:chgData name="Mologadi Modiba" userId="0bda1a0f0eae18a6" providerId="LiveId" clId="{335E2776-641E-4179-A09A-2E79FFD1546B}" dt="2024-11-03T18:42:37.041" v="180" actId="26606"/>
          <ac:spMkLst>
            <pc:docMk/>
            <pc:sldMk cId="3253915622" sldId="263"/>
            <ac:spMk id="10" creationId="{94457FD7-1B48-485E-863C-CEF6CB9F172A}"/>
          </ac:spMkLst>
        </pc:spChg>
        <pc:spChg chg="add del">
          <ac:chgData name="Mologadi Modiba" userId="0bda1a0f0eae18a6" providerId="LiveId" clId="{335E2776-641E-4179-A09A-2E79FFD1546B}" dt="2024-11-03T18:42:37.041" v="180" actId="26606"/>
          <ac:spMkLst>
            <pc:docMk/>
            <pc:sldMk cId="3253915622" sldId="263"/>
            <ac:spMk id="12" creationId="{BD3B9541-007D-40EC-AD1F-635901243706}"/>
          </ac:spMkLst>
        </pc:spChg>
        <pc:spChg chg="add">
          <ac:chgData name="Mologadi Modiba" userId="0bda1a0f0eae18a6" providerId="LiveId" clId="{335E2776-641E-4179-A09A-2E79FFD1546B}" dt="2024-11-03T18:42:37.041" v="180" actId="26606"/>
          <ac:spMkLst>
            <pc:docMk/>
            <pc:sldMk cId="3253915622" sldId="263"/>
            <ac:spMk id="21" creationId="{B11C179D-808F-4D23-BAFC-A14C6DCDA71D}"/>
          </ac:spMkLst>
        </pc:spChg>
        <pc:spChg chg="add">
          <ac:chgData name="Mologadi Modiba" userId="0bda1a0f0eae18a6" providerId="LiveId" clId="{335E2776-641E-4179-A09A-2E79FFD1546B}" dt="2024-11-03T18:42:37.041" v="180" actId="26606"/>
          <ac:spMkLst>
            <pc:docMk/>
            <pc:sldMk cId="3253915622" sldId="263"/>
            <ac:spMk id="23" creationId="{908137D4-4D0A-4ED1-BFB8-97D4A8335934}"/>
          </ac:spMkLst>
        </pc:spChg>
        <pc:spChg chg="add">
          <ac:chgData name="Mologadi Modiba" userId="0bda1a0f0eae18a6" providerId="LiveId" clId="{335E2776-641E-4179-A09A-2E79FFD1546B}" dt="2024-11-03T18:42:37.041" v="180" actId="26606"/>
          <ac:spMkLst>
            <pc:docMk/>
            <pc:sldMk cId="3253915622" sldId="263"/>
            <ac:spMk id="25" creationId="{1CC260F1-CD9A-42C9-8ED4-1C61328D8F9E}"/>
          </ac:spMkLst>
        </pc:spChg>
        <pc:picChg chg="add">
          <ac:chgData name="Mologadi Modiba" userId="0bda1a0f0eae18a6" providerId="LiveId" clId="{335E2776-641E-4179-A09A-2E79FFD1546B}" dt="2024-11-03T18:42:37.041" v="180" actId="26606"/>
          <ac:picMkLst>
            <pc:docMk/>
            <pc:sldMk cId="3253915622" sldId="263"/>
            <ac:picMk id="18" creationId="{CB120A5B-0E4D-D46F-1B57-6643CA8A43C4}"/>
          </ac:picMkLst>
        </pc:picChg>
        <pc:cxnChg chg="add del">
          <ac:chgData name="Mologadi Modiba" userId="0bda1a0f0eae18a6" providerId="LiveId" clId="{335E2776-641E-4179-A09A-2E79FFD1546B}" dt="2024-11-03T18:42:37.041" v="180" actId="26606"/>
          <ac:cxnSpMkLst>
            <pc:docMk/>
            <pc:sldMk cId="3253915622" sldId="263"/>
            <ac:cxnSpMk id="14" creationId="{E58B1629-F209-47B0-BA59-6BD937DBB08F}"/>
          </ac:cxnSpMkLst>
        </pc:cxnChg>
        <pc:cxnChg chg="add">
          <ac:chgData name="Mologadi Modiba" userId="0bda1a0f0eae18a6" providerId="LiveId" clId="{335E2776-641E-4179-A09A-2E79FFD1546B}" dt="2024-11-03T18:42:37.041" v="180" actId="26606"/>
          <ac:cxnSpMkLst>
            <pc:docMk/>
            <pc:sldMk cId="3253915622" sldId="263"/>
            <ac:cxnSpMk id="27" creationId="{61FF92BA-874E-408A-BFAD-416A7FFE5976}"/>
          </ac:cxnSpMkLst>
        </pc:cxnChg>
      </pc:sldChg>
      <pc:sldChg chg="addSp delSp modSp new mod setBg">
        <pc:chgData name="Mologadi Modiba" userId="0bda1a0f0eae18a6" providerId="LiveId" clId="{335E2776-641E-4179-A09A-2E79FFD1546B}" dt="2024-11-03T19:28:09.216" v="316" actId="113"/>
        <pc:sldMkLst>
          <pc:docMk/>
          <pc:sldMk cId="1842819662" sldId="264"/>
        </pc:sldMkLst>
        <pc:spChg chg="mod">
          <ac:chgData name="Mologadi Modiba" userId="0bda1a0f0eae18a6" providerId="LiveId" clId="{335E2776-641E-4179-A09A-2E79FFD1546B}" dt="2024-11-03T19:28:09.216" v="316" actId="113"/>
          <ac:spMkLst>
            <pc:docMk/>
            <pc:sldMk cId="1842819662" sldId="264"/>
            <ac:spMk id="2" creationId="{5B0519DF-12E7-17AC-6CB3-715131CD3071}"/>
          </ac:spMkLst>
        </pc:spChg>
        <pc:spChg chg="mod">
          <ac:chgData name="Mologadi Modiba" userId="0bda1a0f0eae18a6" providerId="LiveId" clId="{335E2776-641E-4179-A09A-2E79FFD1546B}" dt="2024-11-03T19:23:40.110" v="280" actId="2711"/>
          <ac:spMkLst>
            <pc:docMk/>
            <pc:sldMk cId="1842819662" sldId="264"/>
            <ac:spMk id="3" creationId="{AF780BC5-F2EA-8488-AF85-774BB6FABC5C}"/>
          </ac:spMkLst>
        </pc:spChg>
        <pc:spChg chg="add del">
          <ac:chgData name="Mologadi Modiba" userId="0bda1a0f0eae18a6" providerId="LiveId" clId="{335E2776-641E-4179-A09A-2E79FFD1546B}" dt="2024-11-03T18:16:40.783" v="142" actId="26606"/>
          <ac:spMkLst>
            <pc:docMk/>
            <pc:sldMk cId="1842819662" sldId="264"/>
            <ac:spMk id="8" creationId="{37CFBADB-6B9A-4FC9-992B-80E06E885BB5}"/>
          </ac:spMkLst>
        </pc:spChg>
        <pc:spChg chg="add del">
          <ac:chgData name="Mologadi Modiba" userId="0bda1a0f0eae18a6" providerId="LiveId" clId="{335E2776-641E-4179-A09A-2E79FFD1546B}" dt="2024-11-03T18:16:40.783" v="142" actId="26606"/>
          <ac:spMkLst>
            <pc:docMk/>
            <pc:sldMk cId="1842819662" sldId="264"/>
            <ac:spMk id="10" creationId="{F55C4355-A815-4111-AD5F-EA3D520B6733}"/>
          </ac:spMkLst>
        </pc:spChg>
        <pc:spChg chg="add del">
          <ac:chgData name="Mologadi Modiba" userId="0bda1a0f0eae18a6" providerId="LiveId" clId="{335E2776-641E-4179-A09A-2E79FFD1546B}" dt="2024-11-03T18:16:40.783" v="142" actId="26606"/>
          <ac:spMkLst>
            <pc:docMk/>
            <pc:sldMk cId="1842819662" sldId="264"/>
            <ac:spMk id="12" creationId="{603A6265-E10C-4B85-9C20-E75FCAF9CC63}"/>
          </ac:spMkLst>
        </pc:spChg>
        <pc:spChg chg="add del">
          <ac:chgData name="Mologadi Modiba" userId="0bda1a0f0eae18a6" providerId="LiveId" clId="{335E2776-641E-4179-A09A-2E79FFD1546B}" dt="2024-11-03T18:42:51.193" v="181" actId="26606"/>
          <ac:spMkLst>
            <pc:docMk/>
            <pc:sldMk cId="1842819662" sldId="264"/>
            <ac:spMk id="16" creationId="{FF94087D-5ED6-4AF0-86E3-306941D95E6E}"/>
          </ac:spMkLst>
        </pc:spChg>
        <pc:spChg chg="add del">
          <ac:chgData name="Mologadi Modiba" userId="0bda1a0f0eae18a6" providerId="LiveId" clId="{335E2776-641E-4179-A09A-2E79FFD1546B}" dt="2024-11-03T18:42:51.193" v="181" actId="26606"/>
          <ac:spMkLst>
            <pc:docMk/>
            <pc:sldMk cId="1842819662" sldId="264"/>
            <ac:spMk id="17" creationId="{94457FD7-1B48-485E-863C-CEF6CB9F172A}"/>
          </ac:spMkLst>
        </pc:spChg>
        <pc:spChg chg="add del">
          <ac:chgData name="Mologadi Modiba" userId="0bda1a0f0eae18a6" providerId="LiveId" clId="{335E2776-641E-4179-A09A-2E79FFD1546B}" dt="2024-11-03T18:42:51.193" v="181" actId="26606"/>
          <ac:spMkLst>
            <pc:docMk/>
            <pc:sldMk cId="1842819662" sldId="264"/>
            <ac:spMk id="18" creationId="{BD3B9541-007D-40EC-AD1F-635901243706}"/>
          </ac:spMkLst>
        </pc:spChg>
        <pc:spChg chg="add">
          <ac:chgData name="Mologadi Modiba" userId="0bda1a0f0eae18a6" providerId="LiveId" clId="{335E2776-641E-4179-A09A-2E79FFD1546B}" dt="2024-11-03T18:42:51.193" v="181" actId="26606"/>
          <ac:spMkLst>
            <pc:docMk/>
            <pc:sldMk cId="1842819662" sldId="264"/>
            <ac:spMk id="24" creationId="{37CFBADB-6B9A-4FC9-992B-80E06E885BB5}"/>
          </ac:spMkLst>
        </pc:spChg>
        <pc:spChg chg="add">
          <ac:chgData name="Mologadi Modiba" userId="0bda1a0f0eae18a6" providerId="LiveId" clId="{335E2776-641E-4179-A09A-2E79FFD1546B}" dt="2024-11-03T18:42:51.193" v="181" actId="26606"/>
          <ac:spMkLst>
            <pc:docMk/>
            <pc:sldMk cId="1842819662" sldId="264"/>
            <ac:spMk id="26" creationId="{F55C4355-A815-4111-AD5F-EA3D520B6733}"/>
          </ac:spMkLst>
        </pc:spChg>
        <pc:spChg chg="add">
          <ac:chgData name="Mologadi Modiba" userId="0bda1a0f0eae18a6" providerId="LiveId" clId="{335E2776-641E-4179-A09A-2E79FFD1546B}" dt="2024-11-03T18:42:51.193" v="181" actId="26606"/>
          <ac:spMkLst>
            <pc:docMk/>
            <pc:sldMk cId="1842819662" sldId="264"/>
            <ac:spMk id="28" creationId="{603A6265-E10C-4B85-9C20-E75FCAF9CC63}"/>
          </ac:spMkLst>
        </pc:spChg>
        <pc:cxnChg chg="add del">
          <ac:chgData name="Mologadi Modiba" userId="0bda1a0f0eae18a6" providerId="LiveId" clId="{335E2776-641E-4179-A09A-2E79FFD1546B}" dt="2024-11-03T18:16:40.783" v="142" actId="26606"/>
          <ac:cxnSpMkLst>
            <pc:docMk/>
            <pc:sldMk cId="1842819662" sldId="264"/>
            <ac:cxnSpMk id="14" creationId="{61FF92BA-874E-408A-BFAD-416A7FFE5976}"/>
          </ac:cxnSpMkLst>
        </pc:cxnChg>
        <pc:cxnChg chg="add del">
          <ac:chgData name="Mologadi Modiba" userId="0bda1a0f0eae18a6" providerId="LiveId" clId="{335E2776-641E-4179-A09A-2E79FFD1546B}" dt="2024-11-03T18:42:51.193" v="181" actId="26606"/>
          <ac:cxnSpMkLst>
            <pc:docMk/>
            <pc:sldMk cId="1842819662" sldId="264"/>
            <ac:cxnSpMk id="19" creationId="{E58B1629-F209-47B0-BA59-6BD937DBB08F}"/>
          </ac:cxnSpMkLst>
        </pc:cxnChg>
        <pc:cxnChg chg="add">
          <ac:chgData name="Mologadi Modiba" userId="0bda1a0f0eae18a6" providerId="LiveId" clId="{335E2776-641E-4179-A09A-2E79FFD1546B}" dt="2024-11-03T18:42:51.193" v="181" actId="26606"/>
          <ac:cxnSpMkLst>
            <pc:docMk/>
            <pc:sldMk cId="1842819662" sldId="264"/>
            <ac:cxnSpMk id="30" creationId="{61FF92BA-874E-408A-BFAD-416A7FFE5976}"/>
          </ac:cxnSpMkLst>
        </pc:cxnChg>
      </pc:sldChg>
      <pc:sldMasterChg chg="setBg modSldLayout">
        <pc:chgData name="Mologadi Modiba" userId="0bda1a0f0eae18a6" providerId="LiveId" clId="{335E2776-641E-4179-A09A-2E79FFD1546B}" dt="2024-11-03T18:21:53.873" v="158"/>
        <pc:sldMasterMkLst>
          <pc:docMk/>
          <pc:sldMasterMk cId="2431913932" sldId="2147483660"/>
        </pc:sldMasterMkLst>
        <pc:sldLayoutChg chg="setBg">
          <pc:chgData name="Mologadi Modiba" userId="0bda1a0f0eae18a6" providerId="LiveId" clId="{335E2776-641E-4179-A09A-2E79FFD1546B}" dt="2024-11-03T18:21:53.873" v="158"/>
          <pc:sldLayoutMkLst>
            <pc:docMk/>
            <pc:sldMasterMk cId="2431913932" sldId="2147483660"/>
            <pc:sldLayoutMk cId="16922931" sldId="2147483661"/>
          </pc:sldLayoutMkLst>
        </pc:sldLayoutChg>
        <pc:sldLayoutChg chg="setBg">
          <pc:chgData name="Mologadi Modiba" userId="0bda1a0f0eae18a6" providerId="LiveId" clId="{335E2776-641E-4179-A09A-2E79FFD1546B}" dt="2024-11-03T18:21:53.873" v="158"/>
          <pc:sldLayoutMkLst>
            <pc:docMk/>
            <pc:sldMasterMk cId="2431913932" sldId="2147483660"/>
            <pc:sldLayoutMk cId="3544987031" sldId="2147483662"/>
          </pc:sldLayoutMkLst>
        </pc:sldLayoutChg>
        <pc:sldLayoutChg chg="setBg">
          <pc:chgData name="Mologadi Modiba" userId="0bda1a0f0eae18a6" providerId="LiveId" clId="{335E2776-641E-4179-A09A-2E79FFD1546B}" dt="2024-11-03T18:21:53.873" v="158"/>
          <pc:sldLayoutMkLst>
            <pc:docMk/>
            <pc:sldMasterMk cId="2431913932" sldId="2147483660"/>
            <pc:sldLayoutMk cId="1891775171" sldId="2147483663"/>
          </pc:sldLayoutMkLst>
        </pc:sldLayoutChg>
        <pc:sldLayoutChg chg="setBg">
          <pc:chgData name="Mologadi Modiba" userId="0bda1a0f0eae18a6" providerId="LiveId" clId="{335E2776-641E-4179-A09A-2E79FFD1546B}" dt="2024-11-03T18:21:53.873" v="158"/>
          <pc:sldLayoutMkLst>
            <pc:docMk/>
            <pc:sldMasterMk cId="2431913932" sldId="2147483660"/>
            <pc:sldLayoutMk cId="1023525338" sldId="2147483664"/>
          </pc:sldLayoutMkLst>
        </pc:sldLayoutChg>
        <pc:sldLayoutChg chg="setBg">
          <pc:chgData name="Mologadi Modiba" userId="0bda1a0f0eae18a6" providerId="LiveId" clId="{335E2776-641E-4179-A09A-2E79FFD1546B}" dt="2024-11-03T18:21:53.873" v="158"/>
          <pc:sldLayoutMkLst>
            <pc:docMk/>
            <pc:sldMasterMk cId="2431913932" sldId="2147483660"/>
            <pc:sldLayoutMk cId="195152223" sldId="2147483665"/>
          </pc:sldLayoutMkLst>
        </pc:sldLayoutChg>
        <pc:sldLayoutChg chg="setBg">
          <pc:chgData name="Mologadi Modiba" userId="0bda1a0f0eae18a6" providerId="LiveId" clId="{335E2776-641E-4179-A09A-2E79FFD1546B}" dt="2024-11-03T18:21:53.873" v="158"/>
          <pc:sldLayoutMkLst>
            <pc:docMk/>
            <pc:sldMasterMk cId="2431913932" sldId="2147483660"/>
            <pc:sldLayoutMk cId="647404835" sldId="2147483666"/>
          </pc:sldLayoutMkLst>
        </pc:sldLayoutChg>
        <pc:sldLayoutChg chg="setBg">
          <pc:chgData name="Mologadi Modiba" userId="0bda1a0f0eae18a6" providerId="LiveId" clId="{335E2776-641E-4179-A09A-2E79FFD1546B}" dt="2024-11-03T18:21:53.873" v="158"/>
          <pc:sldLayoutMkLst>
            <pc:docMk/>
            <pc:sldMasterMk cId="2431913932" sldId="2147483660"/>
            <pc:sldLayoutMk cId="3885232071" sldId="2147483667"/>
          </pc:sldLayoutMkLst>
        </pc:sldLayoutChg>
        <pc:sldLayoutChg chg="setBg">
          <pc:chgData name="Mologadi Modiba" userId="0bda1a0f0eae18a6" providerId="LiveId" clId="{335E2776-641E-4179-A09A-2E79FFD1546B}" dt="2024-11-03T18:21:53.873" v="158"/>
          <pc:sldLayoutMkLst>
            <pc:docMk/>
            <pc:sldMasterMk cId="2431913932" sldId="2147483660"/>
            <pc:sldLayoutMk cId="182598230" sldId="2147483668"/>
          </pc:sldLayoutMkLst>
        </pc:sldLayoutChg>
        <pc:sldLayoutChg chg="setBg">
          <pc:chgData name="Mologadi Modiba" userId="0bda1a0f0eae18a6" providerId="LiveId" clId="{335E2776-641E-4179-A09A-2E79FFD1546B}" dt="2024-11-03T18:21:53.873" v="158"/>
          <pc:sldLayoutMkLst>
            <pc:docMk/>
            <pc:sldMasterMk cId="2431913932" sldId="2147483660"/>
            <pc:sldLayoutMk cId="1247943944" sldId="2147483669"/>
          </pc:sldLayoutMkLst>
        </pc:sldLayoutChg>
        <pc:sldLayoutChg chg="setBg">
          <pc:chgData name="Mologadi Modiba" userId="0bda1a0f0eae18a6" providerId="LiveId" clId="{335E2776-641E-4179-A09A-2E79FFD1546B}" dt="2024-11-03T18:21:53.873" v="158"/>
          <pc:sldLayoutMkLst>
            <pc:docMk/>
            <pc:sldMasterMk cId="2431913932" sldId="2147483660"/>
            <pc:sldLayoutMk cId="1858967242" sldId="2147483670"/>
          </pc:sldLayoutMkLst>
        </pc:sldLayoutChg>
        <pc:sldLayoutChg chg="setBg">
          <pc:chgData name="Mologadi Modiba" userId="0bda1a0f0eae18a6" providerId="LiveId" clId="{335E2776-641E-4179-A09A-2E79FFD1546B}" dt="2024-11-03T18:21:53.873" v="158"/>
          <pc:sldLayoutMkLst>
            <pc:docMk/>
            <pc:sldMasterMk cId="2431913932" sldId="2147483660"/>
            <pc:sldLayoutMk cId="1431064213" sldId="214748367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00B909-4CD5-C8F0-F6E6-47CD33CEA2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1F08F8BF-40E5-AA1E-4D14-BAE61EE97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ZA"/>
              <a:t>2024/11/04</a:t>
            </a:r>
          </a:p>
        </p:txBody>
      </p:sp>
      <p:sp>
        <p:nvSpPr>
          <p:cNvPr id="4" name="Footer Placeholder 3">
            <a:extLst>
              <a:ext uri="{FF2B5EF4-FFF2-40B4-BE49-F238E27FC236}">
                <a16:creationId xmlns:a16="http://schemas.microsoft.com/office/drawing/2014/main" id="{3532AEBC-0B70-C4D4-6FD8-A5E3A8525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Course Name: Diploma In IT Institution: Vaal University of Technology</a:t>
            </a:r>
            <a:endParaRPr lang="en-ZA"/>
          </a:p>
        </p:txBody>
      </p:sp>
      <p:sp>
        <p:nvSpPr>
          <p:cNvPr id="5" name="Slide Number Placeholder 4">
            <a:extLst>
              <a:ext uri="{FF2B5EF4-FFF2-40B4-BE49-F238E27FC236}">
                <a16:creationId xmlns:a16="http://schemas.microsoft.com/office/drawing/2014/main" id="{B5D961ED-8796-1461-CD05-B6BEA390BF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9AD309-54DF-430E-B04B-155AC59B817B}" type="slidenum">
              <a:rPr lang="en-ZA" smtClean="0"/>
              <a:t>‹#›</a:t>
            </a:fld>
            <a:endParaRPr lang="en-ZA"/>
          </a:p>
        </p:txBody>
      </p:sp>
    </p:spTree>
    <p:extLst>
      <p:ext uri="{BB962C8B-B14F-4D97-AF65-F5344CB8AC3E}">
        <p14:creationId xmlns:p14="http://schemas.microsoft.com/office/powerpoint/2010/main" val="2711403812"/>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ZA"/>
              <a:t>2024/11/04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Course Name: Diploma In IT Institution: Vaal University of Technology</a:t>
            </a:r>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38D98-8131-4B8D-9FA1-3987D4003939}" type="slidenum">
              <a:rPr lang="en-ZA" smtClean="0"/>
              <a:t>‹#›</a:t>
            </a:fld>
            <a:endParaRPr lang="en-ZA"/>
          </a:p>
        </p:txBody>
      </p:sp>
    </p:spTree>
    <p:extLst>
      <p:ext uri="{BB962C8B-B14F-4D97-AF65-F5344CB8AC3E}">
        <p14:creationId xmlns:p14="http://schemas.microsoft.com/office/powerpoint/2010/main" val="1881056514"/>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Date Placeholder 3"/>
          <p:cNvSpPr>
            <a:spLocks noGrp="1"/>
          </p:cNvSpPr>
          <p:nvPr>
            <p:ph type="dt" idx="1"/>
          </p:nvPr>
        </p:nvSpPr>
        <p:spPr/>
        <p:txBody>
          <a:bodyPr/>
          <a:lstStyle/>
          <a:p>
            <a:r>
              <a:rPr lang="en-ZA"/>
              <a:t>2024/11/04</a:t>
            </a:r>
          </a:p>
        </p:txBody>
      </p:sp>
      <p:sp>
        <p:nvSpPr>
          <p:cNvPr id="5" name="Footer Placeholder 4"/>
          <p:cNvSpPr>
            <a:spLocks noGrp="1"/>
          </p:cNvSpPr>
          <p:nvPr>
            <p:ph type="ftr" sz="quarter" idx="4"/>
          </p:nvPr>
        </p:nvSpPr>
        <p:spPr/>
        <p:txBody>
          <a:bodyPr/>
          <a:lstStyle/>
          <a:p>
            <a:r>
              <a:rPr lang="en-US"/>
              <a:t>Course Name: Diploma In IT Institution: Vaal University of Technology</a:t>
            </a:r>
            <a:endParaRPr lang="en-ZA"/>
          </a:p>
        </p:txBody>
      </p:sp>
    </p:spTree>
    <p:extLst>
      <p:ext uri="{BB962C8B-B14F-4D97-AF65-F5344CB8AC3E}">
        <p14:creationId xmlns:p14="http://schemas.microsoft.com/office/powerpoint/2010/main" val="338716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11/3/2024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06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11/3/2024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4498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11/3/2024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11/3/2024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589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11/3/2024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94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11/3/2024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259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11/3/2024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88523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11/3/2024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740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11/3/2024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5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11/3/2024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11/3/2024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77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11/3/2024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91393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reamstime.com/big-data-medical-health-database-d-rendering-shows-healthcare-bigdata-complex-storage-datacenter-big-data-medical-health-image123383097"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714E1C-6B3B-85D6-CA47-013F66961E86}"/>
              </a:ext>
            </a:extLst>
          </p:cNvPr>
          <p:cNvSpPr>
            <a:spLocks noGrp="1"/>
          </p:cNvSpPr>
          <p:nvPr>
            <p:ph type="ctrTitle"/>
          </p:nvPr>
        </p:nvSpPr>
        <p:spPr>
          <a:xfrm>
            <a:off x="6575305" y="235881"/>
            <a:ext cx="4569006" cy="2884247"/>
          </a:xfrm>
        </p:spPr>
        <p:txBody>
          <a:bodyPr vert="horz" lIns="91440" tIns="45720" rIns="91440" bIns="45720" rtlCol="0" anchor="ctr">
            <a:normAutofit/>
          </a:bodyPr>
          <a:lstStyle/>
          <a:p>
            <a:r>
              <a:rPr lang="en-US" b="1" dirty="0">
                <a:solidFill>
                  <a:schemeClr val="bg1"/>
                </a:solidFill>
              </a:rPr>
              <a:t>Hospital Data System</a:t>
            </a:r>
          </a:p>
        </p:txBody>
      </p:sp>
      <p:sp>
        <p:nvSpPr>
          <p:cNvPr id="3" name="Subtitle 2">
            <a:extLst>
              <a:ext uri="{FF2B5EF4-FFF2-40B4-BE49-F238E27FC236}">
                <a16:creationId xmlns:a16="http://schemas.microsoft.com/office/drawing/2014/main" id="{BB9EFB3A-5517-8C36-8523-FEB4447C6157}"/>
              </a:ext>
            </a:extLst>
          </p:cNvPr>
          <p:cNvSpPr>
            <a:spLocks noGrp="1"/>
          </p:cNvSpPr>
          <p:nvPr>
            <p:ph type="subTitle" idx="1"/>
          </p:nvPr>
        </p:nvSpPr>
        <p:spPr>
          <a:xfrm>
            <a:off x="1817158" y="2302575"/>
            <a:ext cx="4569006" cy="806300"/>
          </a:xfrm>
        </p:spPr>
        <p:txBody>
          <a:bodyPr vert="horz" lIns="91440" tIns="45720" rIns="91440" bIns="45720" rtlCol="0" anchor="b">
            <a:normAutofit/>
          </a:bodyPr>
          <a:lstStyle/>
          <a:p>
            <a:r>
              <a:rPr lang="en-US" i="1" u="sng" dirty="0">
                <a:solidFill>
                  <a:schemeClr val="bg1"/>
                </a:solidFill>
              </a:rPr>
              <a:t>Group Presentation By</a:t>
            </a:r>
          </a:p>
        </p:txBody>
      </p:sp>
      <p:sp>
        <p:nvSpPr>
          <p:cNvPr id="5" name="Footer Placeholder 4">
            <a:extLst>
              <a:ext uri="{FF2B5EF4-FFF2-40B4-BE49-F238E27FC236}">
                <a16:creationId xmlns:a16="http://schemas.microsoft.com/office/drawing/2014/main" id="{F95B7AF7-16D0-D289-5317-BDDA8BBE3979}"/>
              </a:ext>
            </a:extLst>
          </p:cNvPr>
          <p:cNvSpPr>
            <a:spLocks noGrp="1"/>
          </p:cNvSpPr>
          <p:nvPr>
            <p:ph type="ftr" sz="quarter" idx="11"/>
          </p:nvPr>
        </p:nvSpPr>
        <p:spPr>
          <a:xfrm>
            <a:off x="332481" y="236199"/>
            <a:ext cx="4114800" cy="365125"/>
          </a:xfrm>
        </p:spPr>
        <p:txBody>
          <a:bodyPr vert="horz" lIns="91440" tIns="45720" rIns="91440" bIns="45720" rtlCol="0" anchor="ctr">
            <a:normAutofit/>
          </a:bodyPr>
          <a:lstStyle/>
          <a:p>
            <a:pPr>
              <a:lnSpc>
                <a:spcPct val="90000"/>
              </a:lnSpc>
              <a:spcAft>
                <a:spcPts val="600"/>
              </a:spcAft>
            </a:pPr>
            <a:r>
              <a:rPr lang="en-US" b="1" kern="1200" dirty="0">
                <a:solidFill>
                  <a:srgbClr val="FFFFFF"/>
                </a:solidFill>
                <a:latin typeface="+mn-lt"/>
                <a:ea typeface="+mn-ea"/>
                <a:cs typeface="+mn-cs"/>
              </a:rPr>
              <a:t>Course Name: Diploma In Information Tech Institution: Vaal University of Technology </a:t>
            </a:r>
          </a:p>
        </p:txBody>
      </p:sp>
      <p:cxnSp>
        <p:nvCxnSpPr>
          <p:cNvPr id="16" name="Straight Connector 15">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41D1FAA-ED5E-44EE-2B03-132EA7A3468F}"/>
              </a:ext>
            </a:extLst>
          </p:cNvPr>
          <p:cNvSpPr txBox="1"/>
          <p:nvPr/>
        </p:nvSpPr>
        <p:spPr>
          <a:xfrm>
            <a:off x="2384581" y="3383280"/>
            <a:ext cx="3333135" cy="1938992"/>
          </a:xfrm>
          <a:prstGeom prst="rect">
            <a:avLst/>
          </a:prstGeom>
          <a:noFill/>
        </p:spPr>
        <p:txBody>
          <a:bodyPr wrap="square" rtlCol="0">
            <a:spAutoFit/>
          </a:bodyPr>
          <a:lstStyle/>
          <a:p>
            <a:pPr>
              <a:spcAft>
                <a:spcPts val="600"/>
              </a:spcAft>
            </a:pPr>
            <a:r>
              <a:rPr lang="en-US" sz="2000" b="1" i="1" dirty="0">
                <a:solidFill>
                  <a:schemeClr val="bg1"/>
                </a:solidFill>
                <a:latin typeface="Arial" panose="020B0604020202020204" pitchFamily="34" charset="0"/>
                <a:cs typeface="Arial" panose="020B0604020202020204" pitchFamily="34" charset="0"/>
              </a:rPr>
              <a:t>Mokekoloana Modiba</a:t>
            </a:r>
          </a:p>
          <a:p>
            <a:pPr>
              <a:spcAft>
                <a:spcPts val="600"/>
              </a:spcAft>
            </a:pPr>
            <a:r>
              <a:rPr lang="en-US" sz="2000" b="1" i="1" dirty="0" err="1">
                <a:solidFill>
                  <a:schemeClr val="bg1"/>
                </a:solidFill>
                <a:latin typeface="Arial" panose="020B0604020202020204" pitchFamily="34" charset="0"/>
                <a:cs typeface="Arial" panose="020B0604020202020204" pitchFamily="34" charset="0"/>
              </a:rPr>
              <a:t>Vuyelo</a:t>
            </a:r>
            <a:r>
              <a:rPr lang="en-US" sz="2000" b="1" i="1" dirty="0">
                <a:solidFill>
                  <a:schemeClr val="bg1"/>
                </a:solidFill>
                <a:latin typeface="Arial" panose="020B0604020202020204" pitchFamily="34" charset="0"/>
                <a:cs typeface="Arial" panose="020B0604020202020204" pitchFamily="34" charset="0"/>
              </a:rPr>
              <a:t> </a:t>
            </a:r>
            <a:r>
              <a:rPr lang="en-US" sz="2000" b="1" i="1" dirty="0" err="1">
                <a:solidFill>
                  <a:schemeClr val="bg1"/>
                </a:solidFill>
                <a:latin typeface="Arial" panose="020B0604020202020204" pitchFamily="34" charset="0"/>
                <a:cs typeface="Arial" panose="020B0604020202020204" pitchFamily="34" charset="0"/>
              </a:rPr>
              <a:t>Hlungwane</a:t>
            </a:r>
            <a:endParaRPr lang="en-US" sz="2000" b="1" i="1" dirty="0">
              <a:solidFill>
                <a:schemeClr val="bg1"/>
              </a:solidFill>
              <a:latin typeface="Arial" panose="020B0604020202020204" pitchFamily="34" charset="0"/>
              <a:cs typeface="Arial" panose="020B0604020202020204" pitchFamily="34" charset="0"/>
            </a:endParaRPr>
          </a:p>
          <a:p>
            <a:pPr>
              <a:spcAft>
                <a:spcPts val="600"/>
              </a:spcAft>
            </a:pPr>
            <a:r>
              <a:rPr lang="en-US" sz="2000" b="1" i="1" dirty="0">
                <a:solidFill>
                  <a:schemeClr val="bg1"/>
                </a:solidFill>
                <a:latin typeface="Arial" panose="020B0604020202020204" pitchFamily="34" charset="0"/>
                <a:cs typeface="Arial" panose="020B0604020202020204" pitchFamily="34" charset="0"/>
              </a:rPr>
              <a:t>Jessica Sewape</a:t>
            </a:r>
          </a:p>
          <a:p>
            <a:pPr>
              <a:spcAft>
                <a:spcPts val="600"/>
              </a:spcAft>
            </a:pPr>
            <a:r>
              <a:rPr lang="en-US" sz="2000" b="1" i="1" dirty="0">
                <a:solidFill>
                  <a:schemeClr val="bg1"/>
                </a:solidFill>
                <a:latin typeface="Arial" panose="020B0604020202020204" pitchFamily="34" charset="0"/>
                <a:cs typeface="Arial" panose="020B0604020202020204" pitchFamily="34" charset="0"/>
              </a:rPr>
              <a:t>Lesedi </a:t>
            </a:r>
            <a:r>
              <a:rPr lang="en-US" sz="2000" b="1" i="1" dirty="0" err="1">
                <a:solidFill>
                  <a:schemeClr val="bg1"/>
                </a:solidFill>
                <a:latin typeface="Arial" panose="020B0604020202020204" pitchFamily="34" charset="0"/>
                <a:cs typeface="Arial" panose="020B0604020202020204" pitchFamily="34" charset="0"/>
              </a:rPr>
              <a:t>Motau</a:t>
            </a:r>
            <a:r>
              <a:rPr lang="en-US" sz="2000" b="1" i="1" dirty="0">
                <a:solidFill>
                  <a:schemeClr val="bg1"/>
                </a:solidFill>
                <a:latin typeface="Arial" panose="020B0604020202020204" pitchFamily="34" charset="0"/>
                <a:cs typeface="Arial" panose="020B0604020202020204" pitchFamily="34" charset="0"/>
              </a:rPr>
              <a:t> &amp;</a:t>
            </a:r>
          </a:p>
          <a:p>
            <a:pPr>
              <a:spcAft>
                <a:spcPts val="600"/>
              </a:spcAft>
            </a:pPr>
            <a:r>
              <a:rPr lang="en-US" sz="2000" b="1" i="1" dirty="0">
                <a:solidFill>
                  <a:schemeClr val="bg1"/>
                </a:solidFill>
                <a:latin typeface="Arial" panose="020B0604020202020204" pitchFamily="34" charset="0"/>
                <a:cs typeface="Arial" panose="020B0604020202020204" pitchFamily="34" charset="0"/>
              </a:rPr>
              <a:t>Linda </a:t>
            </a:r>
            <a:r>
              <a:rPr lang="en-US" sz="2000" b="1" i="1" dirty="0" err="1">
                <a:solidFill>
                  <a:schemeClr val="bg1"/>
                </a:solidFill>
                <a:latin typeface="Arial" panose="020B0604020202020204" pitchFamily="34" charset="0"/>
                <a:cs typeface="Arial" panose="020B0604020202020204" pitchFamily="34" charset="0"/>
              </a:rPr>
              <a:t>Skhosana</a:t>
            </a:r>
            <a:endParaRPr lang="en-US" sz="2000" b="1" i="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B48D4C8-1D69-62EC-B1C6-374C990D1EF6}"/>
              </a:ext>
            </a:extLst>
          </p:cNvPr>
          <p:cNvSpPr txBox="1"/>
          <p:nvPr/>
        </p:nvSpPr>
        <p:spPr>
          <a:xfrm>
            <a:off x="6695215" y="2536448"/>
            <a:ext cx="2846439" cy="338554"/>
          </a:xfrm>
          <a:prstGeom prst="rect">
            <a:avLst/>
          </a:prstGeom>
          <a:noFill/>
        </p:spPr>
        <p:txBody>
          <a:bodyPr wrap="square" rtlCol="0">
            <a:spAutoFit/>
          </a:bodyPr>
          <a:lstStyle/>
          <a:p>
            <a:pPr>
              <a:spcAft>
                <a:spcPts val="600"/>
              </a:spcAft>
            </a:pPr>
            <a:r>
              <a:rPr lang="en-US" sz="1600" dirty="0">
                <a:solidFill>
                  <a:schemeClr val="bg1"/>
                </a:solidFill>
                <a:latin typeface="Calibri" panose="020F0502020204030204" pitchFamily="34" charset="0"/>
                <a:cs typeface="Calibri" panose="020F0502020204030204" pitchFamily="34" charset="0"/>
              </a:rPr>
              <a:t>Date: 04 November 2024</a:t>
            </a:r>
            <a:endParaRPr lang="en-ZA"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0343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 name="Rectangle 10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Connector 10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2"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3" name="Rectangle 112">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4" name="Rectangle 113">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B9EAF0-6870-74C7-5E40-913AE242B339}"/>
              </a:ext>
            </a:extLst>
          </p:cNvPr>
          <p:cNvSpPr>
            <a:spLocks noGrp="1"/>
          </p:cNvSpPr>
          <p:nvPr>
            <p:ph type="title"/>
          </p:nvPr>
        </p:nvSpPr>
        <p:spPr>
          <a:xfrm>
            <a:off x="761801" y="858982"/>
            <a:ext cx="9967409" cy="1515728"/>
          </a:xfrm>
        </p:spPr>
        <p:txBody>
          <a:bodyPr vert="horz" lIns="91440" tIns="45720" rIns="91440" bIns="45720" rtlCol="0" anchor="ctr">
            <a:normAutofit/>
          </a:bodyPr>
          <a:lstStyle/>
          <a:p>
            <a:pPr>
              <a:lnSpc>
                <a:spcPct val="90000"/>
              </a:lnSpc>
            </a:pPr>
            <a:r>
              <a:rPr lang="en-US" sz="3700" b="1" dirty="0">
                <a:solidFill>
                  <a:schemeClr val="bg1"/>
                </a:solidFill>
                <a:latin typeface="Arial" panose="020B0604020202020204" pitchFamily="34" charset="0"/>
                <a:cs typeface="Arial" panose="020B0604020202020204" pitchFamily="34" charset="0"/>
              </a:rPr>
              <a:t>The Backbone of Healthcare: Implementing a Hospital Database System</a:t>
            </a:r>
          </a:p>
        </p:txBody>
      </p:sp>
      <p:sp>
        <p:nvSpPr>
          <p:cNvPr id="3" name="TextBox 2">
            <a:extLst>
              <a:ext uri="{FF2B5EF4-FFF2-40B4-BE49-F238E27FC236}">
                <a16:creationId xmlns:a16="http://schemas.microsoft.com/office/drawing/2014/main" id="{7E8B269F-8028-7468-6784-CFCB0ABBACEA}"/>
              </a:ext>
            </a:extLst>
          </p:cNvPr>
          <p:cNvSpPr txBox="1"/>
          <p:nvPr/>
        </p:nvSpPr>
        <p:spPr>
          <a:xfrm>
            <a:off x="761801" y="2980525"/>
            <a:ext cx="4880343" cy="3031390"/>
          </a:xfrm>
          <a:prstGeom prst="rect">
            <a:avLst/>
          </a:prstGeom>
        </p:spPr>
        <p:txBody>
          <a:bodyPr vert="horz" lIns="91440" tIns="45720" rIns="91440" bIns="45720" rtlCol="0">
            <a:normAutofit/>
          </a:bodyPr>
          <a:lstStyle/>
          <a:p>
            <a:pPr marL="342900">
              <a:spcAft>
                <a:spcPts val="600"/>
              </a:spcAft>
            </a:pPr>
            <a:r>
              <a:rPr lang="en-US" sz="1500" dirty="0">
                <a:solidFill>
                  <a:schemeClr val="bg1"/>
                </a:solidFill>
                <a:latin typeface="Arial" panose="020B0604020202020204" pitchFamily="34" charset="0"/>
                <a:cs typeface="Arial" panose="020B0604020202020204" pitchFamily="34" charset="0"/>
              </a:rPr>
              <a:t>Introduction to the Hospital Database System</a:t>
            </a:r>
          </a:p>
          <a:p>
            <a:pPr marL="342900">
              <a:spcAft>
                <a:spcPts val="600"/>
              </a:spcAft>
            </a:pPr>
            <a:r>
              <a:rPr lang="en-US" sz="1500" dirty="0">
                <a:solidFill>
                  <a:schemeClr val="bg1"/>
                </a:solidFill>
                <a:latin typeface="Arial" panose="020B0604020202020204" pitchFamily="34" charset="0"/>
                <a:cs typeface="Arial" panose="020B0604020202020204" pitchFamily="34" charset="0"/>
              </a:rPr>
              <a:t>Entity-Relationship Diagram (ERD)</a:t>
            </a:r>
          </a:p>
          <a:p>
            <a:pPr marL="342900">
              <a:spcAft>
                <a:spcPts val="600"/>
              </a:spcAft>
            </a:pPr>
            <a:r>
              <a:rPr lang="en-US" sz="1500" dirty="0">
                <a:solidFill>
                  <a:schemeClr val="bg1"/>
                </a:solidFill>
                <a:latin typeface="Arial" panose="020B0604020202020204" pitchFamily="34" charset="0"/>
                <a:cs typeface="Arial" panose="020B0604020202020204" pitchFamily="34" charset="0"/>
              </a:rPr>
              <a:t>Oracle Data Modeler Implementation</a:t>
            </a:r>
          </a:p>
          <a:p>
            <a:pPr marL="342900">
              <a:spcAft>
                <a:spcPts val="600"/>
              </a:spcAft>
            </a:pPr>
            <a:r>
              <a:rPr lang="en-US" sz="1500" dirty="0">
                <a:solidFill>
                  <a:schemeClr val="bg1"/>
                </a:solidFill>
                <a:latin typeface="Arial" panose="020B0604020202020204" pitchFamily="34" charset="0"/>
                <a:cs typeface="Arial" panose="020B0604020202020204" pitchFamily="34" charset="0"/>
              </a:rPr>
              <a:t>Database Schema Design</a:t>
            </a:r>
          </a:p>
          <a:p>
            <a:pPr marL="342900">
              <a:spcAft>
                <a:spcPts val="600"/>
              </a:spcAft>
            </a:pPr>
            <a:r>
              <a:rPr lang="en-US" sz="1500" dirty="0">
                <a:solidFill>
                  <a:schemeClr val="bg1"/>
                </a:solidFill>
                <a:latin typeface="Arial" panose="020B0604020202020204" pitchFamily="34" charset="0"/>
                <a:cs typeface="Arial" panose="020B0604020202020204" pitchFamily="34" charset="0"/>
              </a:rPr>
              <a:t>Coding with Developer</a:t>
            </a:r>
          </a:p>
          <a:p>
            <a:pPr marL="342900">
              <a:spcAft>
                <a:spcPts val="600"/>
              </a:spcAft>
            </a:pPr>
            <a:r>
              <a:rPr lang="en-US" sz="1500" dirty="0">
                <a:solidFill>
                  <a:schemeClr val="bg1"/>
                </a:solidFill>
                <a:latin typeface="Arial" panose="020B0604020202020204" pitchFamily="34" charset="0"/>
                <a:cs typeface="Arial" panose="020B0604020202020204" pitchFamily="34" charset="0"/>
              </a:rPr>
              <a:t>Benefits of the Database System</a:t>
            </a:r>
          </a:p>
          <a:p>
            <a:pPr marL="342900">
              <a:spcAft>
                <a:spcPts val="600"/>
              </a:spcAft>
            </a:pPr>
            <a:r>
              <a:rPr lang="en-US" sz="1500" dirty="0">
                <a:solidFill>
                  <a:schemeClr val="bg1"/>
                </a:solidFill>
                <a:latin typeface="Arial" panose="020B0604020202020204" pitchFamily="34" charset="0"/>
                <a:cs typeface="Arial" panose="020B0604020202020204" pitchFamily="34" charset="0"/>
              </a:rPr>
              <a:t>Future Enhancements</a:t>
            </a:r>
          </a:p>
          <a:p>
            <a:pPr marL="342900">
              <a:spcAft>
                <a:spcPts val="600"/>
              </a:spcAft>
            </a:pPr>
            <a:r>
              <a:rPr lang="en-US" sz="1500" dirty="0">
                <a:solidFill>
                  <a:schemeClr val="bg1"/>
                </a:solidFill>
                <a:latin typeface="Arial" panose="020B0604020202020204" pitchFamily="34" charset="0"/>
                <a:cs typeface="Arial" panose="020B0604020202020204" pitchFamily="34" charset="0"/>
              </a:rPr>
              <a:t>Conclusion</a:t>
            </a:r>
          </a:p>
        </p:txBody>
      </p:sp>
      <p:pic>
        <p:nvPicPr>
          <p:cNvPr id="8" name="Picture 7" descr="A close-up of several files">
            <a:extLst>
              <a:ext uri="{FF2B5EF4-FFF2-40B4-BE49-F238E27FC236}">
                <a16:creationId xmlns:a16="http://schemas.microsoft.com/office/drawing/2014/main" id="{ABAE8C51-F062-B53C-2D9C-B9E85235935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016" r="2572" b="4834"/>
          <a:stretch/>
        </p:blipFill>
        <p:spPr>
          <a:xfrm>
            <a:off x="6874513" y="3020916"/>
            <a:ext cx="3954994" cy="3219163"/>
          </a:xfrm>
          <a:prstGeom prst="rect">
            <a:avLst/>
          </a:prstGeom>
        </p:spPr>
      </p:pic>
      <p:cxnSp>
        <p:nvCxnSpPr>
          <p:cNvPr id="115" name="Straight Connector 114">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60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5" name="Rectangle 24">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E93F8C-FC51-A707-6E0F-16CE48EEA1BC}"/>
              </a:ext>
            </a:extLst>
          </p:cNvPr>
          <p:cNvSpPr>
            <a:spLocks noGrp="1"/>
          </p:cNvSpPr>
          <p:nvPr>
            <p:ph type="title"/>
          </p:nvPr>
        </p:nvSpPr>
        <p:spPr>
          <a:xfrm>
            <a:off x="761801" y="858983"/>
            <a:ext cx="9906799" cy="1161594"/>
          </a:xfrm>
        </p:spPr>
        <p:txBody>
          <a:bodyPr>
            <a:normAutofit fontScale="90000"/>
          </a:bodyPr>
          <a:lstStyle/>
          <a:p>
            <a:r>
              <a:rPr lang="en-US" sz="4100" b="1" dirty="0">
                <a:solidFill>
                  <a:schemeClr val="bg1"/>
                </a:solidFill>
                <a:latin typeface="Arial" panose="020B0604020202020204" pitchFamily="34" charset="0"/>
                <a:cs typeface="Arial" panose="020B0604020202020204" pitchFamily="34" charset="0"/>
              </a:rPr>
              <a:t>Introduction to the Hospital Database System</a:t>
            </a:r>
            <a:endParaRPr lang="en-ZA" sz="4100" b="1" dirty="0">
              <a:solidFill>
                <a:schemeClr val="bg1"/>
              </a:solidFill>
              <a:latin typeface="Arial" panose="020B0604020202020204" pitchFamily="34" charset="0"/>
              <a:cs typeface="Arial" panose="020B0604020202020204" pitchFamily="34" charset="0"/>
            </a:endParaRPr>
          </a:p>
        </p:txBody>
      </p:sp>
      <p:pic>
        <p:nvPicPr>
          <p:cNvPr id="7" name="Graphic 6" descr="Doctor">
            <a:extLst>
              <a:ext uri="{FF2B5EF4-FFF2-40B4-BE49-F238E27FC236}">
                <a16:creationId xmlns:a16="http://schemas.microsoft.com/office/drawing/2014/main" id="{407E696D-6818-0511-6442-119E2EB62C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2571501"/>
            <a:ext cx="3427516" cy="3427516"/>
          </a:xfrm>
          <a:prstGeom prst="rect">
            <a:avLst/>
          </a:prstGeom>
        </p:spPr>
      </p:pic>
      <p:sp>
        <p:nvSpPr>
          <p:cNvPr id="3" name="Content Placeholder 2">
            <a:extLst>
              <a:ext uri="{FF2B5EF4-FFF2-40B4-BE49-F238E27FC236}">
                <a16:creationId xmlns:a16="http://schemas.microsoft.com/office/drawing/2014/main" id="{7D707FC0-10C9-2836-AFA6-876A93D40117}"/>
              </a:ext>
            </a:extLst>
          </p:cNvPr>
          <p:cNvSpPr>
            <a:spLocks noGrp="1"/>
          </p:cNvSpPr>
          <p:nvPr>
            <p:ph idx="1"/>
          </p:nvPr>
        </p:nvSpPr>
        <p:spPr>
          <a:xfrm>
            <a:off x="6649081" y="2638498"/>
            <a:ext cx="4119258" cy="3601581"/>
          </a:xfrm>
        </p:spPr>
        <p:txBody>
          <a:bodyPr anchor="ctr">
            <a:normAutofit/>
          </a:bodyPr>
          <a:lstStyle/>
          <a:p>
            <a:pPr>
              <a:lnSpc>
                <a:spcPct val="100000"/>
              </a:lnSpc>
            </a:pPr>
            <a:r>
              <a:rPr lang="en-US" sz="1900" dirty="0">
                <a:solidFill>
                  <a:schemeClr val="bg1"/>
                </a:solidFill>
                <a:latin typeface="Arial" panose="020B0604020202020204" pitchFamily="34" charset="0"/>
                <a:cs typeface="Arial" panose="020B0604020202020204" pitchFamily="34" charset="0"/>
              </a:rPr>
              <a:t>Our hospital database system is designed to streamline patient data management and improve healthcare delivery. By centralizing patient information, scheduling, and medical records, it addresses issues like inefficient data entry, slow record retrieval, and the need for enhanced data security. Our goal is to make data management more efficient, accessible, and secure for hospital staff and patients alike.</a:t>
            </a:r>
            <a:endParaRPr lang="en-ZA" sz="1900" dirty="0">
              <a:solidFill>
                <a:schemeClr val="bg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16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F887EC6-2E7C-8033-B118-A1B2FB527F5B}"/>
              </a:ext>
            </a:extLst>
          </p:cNvPr>
          <p:cNvSpPr>
            <a:spLocks noGrp="1"/>
          </p:cNvSpPr>
          <p:nvPr>
            <p:ph type="title"/>
          </p:nvPr>
        </p:nvSpPr>
        <p:spPr>
          <a:xfrm>
            <a:off x="648929" y="956281"/>
            <a:ext cx="4230482" cy="2010284"/>
          </a:xfrm>
        </p:spPr>
        <p:txBody>
          <a:bodyPr anchor="b">
            <a:normAutofit/>
          </a:bodyPr>
          <a:lstStyle/>
          <a:p>
            <a:pPr>
              <a:lnSpc>
                <a:spcPct val="90000"/>
              </a:lnSpc>
            </a:pPr>
            <a:r>
              <a:rPr lang="en-US" sz="4100" b="1" dirty="0">
                <a:solidFill>
                  <a:schemeClr val="bg1"/>
                </a:solidFill>
                <a:latin typeface="Arial" panose="020B0604020202020204" pitchFamily="34" charset="0"/>
                <a:cs typeface="Arial" panose="020B0604020202020204" pitchFamily="34" charset="0"/>
              </a:rPr>
              <a:t>ENTITY RELATIONSHIP DIAGRAM</a:t>
            </a:r>
            <a:endParaRPr lang="en-ZA" sz="41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796B843-C86B-AD31-CE40-06A34800EFDF}"/>
              </a:ext>
            </a:extLst>
          </p:cNvPr>
          <p:cNvSpPr>
            <a:spLocks noGrp="1"/>
          </p:cNvSpPr>
          <p:nvPr>
            <p:ph idx="1"/>
          </p:nvPr>
        </p:nvSpPr>
        <p:spPr>
          <a:xfrm>
            <a:off x="648930" y="2966565"/>
            <a:ext cx="4567488" cy="3266055"/>
          </a:xfrm>
        </p:spPr>
        <p:txBody>
          <a:bodyPr anchor="ctr">
            <a:normAutofit/>
          </a:bodyPr>
          <a:lstStyle/>
          <a:p>
            <a:pPr>
              <a:lnSpc>
                <a:spcPct val="100000"/>
              </a:lnSpc>
            </a:pPr>
            <a:r>
              <a:rPr lang="en-US" sz="1800" dirty="0">
                <a:solidFill>
                  <a:schemeClr val="bg1"/>
                </a:solidFill>
                <a:latin typeface="Arial" panose="020B0604020202020204" pitchFamily="34" charset="0"/>
                <a:cs typeface="Arial" panose="020B0604020202020204" pitchFamily="34" charset="0"/>
              </a:rPr>
              <a:t>The ERD illustrates the main entities in our database system, including Patient, Doctor, Consultation, and Medical Aid. Each entity has specific attributes relevant to hospital operations, and relationships are defined to reflect the real-world interactions among these entities. For example, a patient can have multiple consultations, each linked to a specific doctor, while medical records are associated with individual patients and can only be accessed by authorized personnel.</a:t>
            </a:r>
            <a:endParaRPr lang="en-ZA" sz="1800" dirty="0">
              <a:solidFill>
                <a:schemeClr val="bg1"/>
              </a:solidFill>
              <a:latin typeface="Arial" panose="020B0604020202020204" pitchFamily="34" charset="0"/>
              <a:cs typeface="Arial" panose="020B0604020202020204" pitchFamily="34" charset="0"/>
            </a:endParaRPr>
          </a:p>
        </p:txBody>
      </p:sp>
      <p:sp useBgFill="1">
        <p:nvSpPr>
          <p:cNvPr id="43" name="Rectangle 42">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diagram of a computer flowchart&#10;&#10;Description automatically generated">
            <a:extLst>
              <a:ext uri="{FF2B5EF4-FFF2-40B4-BE49-F238E27FC236}">
                <a16:creationId xmlns:a16="http://schemas.microsoft.com/office/drawing/2014/main" id="{93A18E95-0C2E-6778-DBAA-701995812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516" y="838200"/>
            <a:ext cx="5981346" cy="5013960"/>
          </a:xfrm>
          <a:prstGeom prst="rect">
            <a:avLst/>
          </a:prstGeom>
        </p:spPr>
      </p:pic>
      <p:cxnSp>
        <p:nvCxnSpPr>
          <p:cNvPr id="44" name="Straight Connector 4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11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5795078-7436-DD85-7113-68FD82E1D1A3}"/>
              </a:ext>
            </a:extLst>
          </p:cNvPr>
          <p:cNvSpPr>
            <a:spLocks noGrp="1"/>
          </p:cNvSpPr>
          <p:nvPr>
            <p:ph type="title"/>
          </p:nvPr>
        </p:nvSpPr>
        <p:spPr>
          <a:xfrm>
            <a:off x="761802" y="956281"/>
            <a:ext cx="4230482" cy="2010284"/>
          </a:xfrm>
        </p:spPr>
        <p:txBody>
          <a:bodyPr anchor="b">
            <a:normAutofit fontScale="90000"/>
          </a:bodyPr>
          <a:lstStyle/>
          <a:p>
            <a:pPr>
              <a:lnSpc>
                <a:spcPct val="90000"/>
              </a:lnSpc>
            </a:pPr>
            <a:r>
              <a:rPr lang="en-ZA" b="1" dirty="0">
                <a:solidFill>
                  <a:schemeClr val="bg1"/>
                </a:solidFill>
                <a:latin typeface="Arial" panose="020B0604020202020204" pitchFamily="34" charset="0"/>
                <a:cs typeface="Arial" panose="020B0604020202020204" pitchFamily="34" charset="0"/>
              </a:rPr>
              <a:t>Oracle Data Modeler Implementation</a:t>
            </a:r>
          </a:p>
        </p:txBody>
      </p:sp>
      <p:sp>
        <p:nvSpPr>
          <p:cNvPr id="3" name="Content Placeholder 2">
            <a:extLst>
              <a:ext uri="{FF2B5EF4-FFF2-40B4-BE49-F238E27FC236}">
                <a16:creationId xmlns:a16="http://schemas.microsoft.com/office/drawing/2014/main" id="{AEB10850-FBE7-FD25-558F-2D41BB5BFAF8}"/>
              </a:ext>
            </a:extLst>
          </p:cNvPr>
          <p:cNvSpPr>
            <a:spLocks noGrp="1"/>
          </p:cNvSpPr>
          <p:nvPr>
            <p:ph idx="1"/>
          </p:nvPr>
        </p:nvSpPr>
        <p:spPr>
          <a:xfrm>
            <a:off x="761802" y="3259394"/>
            <a:ext cx="4230483" cy="2857943"/>
          </a:xfrm>
        </p:spPr>
        <p:txBody>
          <a:bodyPr anchor="ctr">
            <a:normAutofit/>
          </a:bodyPr>
          <a:lstStyle/>
          <a:p>
            <a:pPr>
              <a:lnSpc>
                <a:spcPct val="100000"/>
              </a:lnSpc>
            </a:pPr>
            <a:r>
              <a:rPr lang="en-US" sz="1800" dirty="0">
                <a:solidFill>
                  <a:schemeClr val="bg1"/>
                </a:solidFill>
                <a:latin typeface="Arial" panose="020B0604020202020204" pitchFamily="34" charset="0"/>
                <a:cs typeface="Arial" panose="020B0604020202020204" pitchFamily="34" charset="0"/>
              </a:rPr>
              <a:t>Using Oracle Data Modeler, we transformed the ERD into a structured database schema. The tool allowed us to define constraints, specify data types, and ensure referential integrity between tables. Each table was refined and validated for optimized storage and access, with a focus on maintaining data accuracy and integrity throughout the system.</a:t>
            </a:r>
            <a:endParaRPr lang="en-ZA" sz="1800" dirty="0">
              <a:solidFill>
                <a:schemeClr val="bg1"/>
              </a:solidFill>
              <a:latin typeface="Arial" panose="020B0604020202020204" pitchFamily="34" charset="0"/>
              <a:cs typeface="Arial" panose="020B0604020202020204" pitchFamily="34" charset="0"/>
            </a:endParaRPr>
          </a:p>
        </p:txBody>
      </p:sp>
      <p:sp useBgFill="1">
        <p:nvSpPr>
          <p:cNvPr id="21" name="Rectangle 20">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F5CDE5-599A-28DC-37F2-5F5EB9068B40}"/>
              </a:ext>
            </a:extLst>
          </p:cNvPr>
          <p:cNvPicPr>
            <a:picLocks noChangeAspect="1"/>
          </p:cNvPicPr>
          <p:nvPr/>
        </p:nvPicPr>
        <p:blipFill>
          <a:blip r:embed="rId2"/>
          <a:stretch>
            <a:fillRect/>
          </a:stretch>
        </p:blipFill>
        <p:spPr>
          <a:xfrm>
            <a:off x="5822947" y="1469036"/>
            <a:ext cx="6334135" cy="3897443"/>
          </a:xfrm>
          <a:prstGeom prst="rect">
            <a:avLst/>
          </a:prstGeom>
        </p:spPr>
      </p:pic>
      <p:cxnSp>
        <p:nvCxnSpPr>
          <p:cNvPr id="22" name="Straight Connector 2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9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3D pattern of ring shapes connected by lines">
            <a:extLst>
              <a:ext uri="{FF2B5EF4-FFF2-40B4-BE49-F238E27FC236}">
                <a16:creationId xmlns:a16="http://schemas.microsoft.com/office/drawing/2014/main" id="{66FD2457-CBE7-64EC-598A-031570D4275C}"/>
              </a:ext>
            </a:extLst>
          </p:cNvPr>
          <p:cNvPicPr>
            <a:picLocks noChangeAspect="1"/>
          </p:cNvPicPr>
          <p:nvPr/>
        </p:nvPicPr>
        <p:blipFill>
          <a:blip r:embed="rId2"/>
          <a:srcRect l="756" r="33478" b="-1"/>
          <a:stretch/>
        </p:blipFill>
        <p:spPr>
          <a:xfrm>
            <a:off x="235575" y="2418735"/>
            <a:ext cx="5111222" cy="4439265"/>
          </a:xfrm>
          <a:prstGeom prst="rect">
            <a:avLst/>
          </a:prstGeom>
        </p:spPr>
      </p:pic>
      <p:sp useBgFill="1">
        <p:nvSpPr>
          <p:cNvPr id="13" name="Rectangle 1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12DAC3-111D-5BBD-D455-04D5727CD8A3}"/>
              </a:ext>
            </a:extLst>
          </p:cNvPr>
          <p:cNvSpPr>
            <a:spLocks noGrp="1"/>
          </p:cNvSpPr>
          <p:nvPr>
            <p:ph type="title"/>
          </p:nvPr>
        </p:nvSpPr>
        <p:spPr>
          <a:xfrm>
            <a:off x="761801" y="858983"/>
            <a:ext cx="9906799" cy="1161594"/>
          </a:xfrm>
        </p:spPr>
        <p:txBody>
          <a:bodyPr>
            <a:normAutofit/>
          </a:bodyPr>
          <a:lstStyle/>
          <a:p>
            <a:r>
              <a:rPr lang="en-ZA" b="1" dirty="0">
                <a:solidFill>
                  <a:schemeClr val="bg1"/>
                </a:solidFill>
                <a:latin typeface="Arial" panose="020B0604020202020204" pitchFamily="34" charset="0"/>
                <a:cs typeface="Arial" panose="020B0604020202020204" pitchFamily="34" charset="0"/>
              </a:rPr>
              <a:t>Database Schema Design</a:t>
            </a:r>
          </a:p>
        </p:txBody>
      </p:sp>
      <p:sp>
        <p:nvSpPr>
          <p:cNvPr id="3" name="Content Placeholder 2">
            <a:extLst>
              <a:ext uri="{FF2B5EF4-FFF2-40B4-BE49-F238E27FC236}">
                <a16:creationId xmlns:a16="http://schemas.microsoft.com/office/drawing/2014/main" id="{4D84020C-31A3-C1DF-6152-49D3D44EC29C}"/>
              </a:ext>
            </a:extLst>
          </p:cNvPr>
          <p:cNvSpPr>
            <a:spLocks noGrp="1"/>
          </p:cNvSpPr>
          <p:nvPr>
            <p:ph idx="1"/>
          </p:nvPr>
        </p:nvSpPr>
        <p:spPr>
          <a:xfrm>
            <a:off x="5797512" y="2638498"/>
            <a:ext cx="5111222" cy="3601581"/>
          </a:xfrm>
        </p:spPr>
        <p:txBody>
          <a:bodyPr anchor="ctr">
            <a:normAutofit/>
          </a:bodyPr>
          <a:lstStyle/>
          <a:p>
            <a:r>
              <a:rPr lang="en-US" sz="2000" dirty="0">
                <a:solidFill>
                  <a:schemeClr val="bg1"/>
                </a:solidFill>
                <a:latin typeface="Arial" panose="020B0604020202020204" pitchFamily="34" charset="0"/>
                <a:cs typeface="Arial" panose="020B0604020202020204" pitchFamily="34" charset="0"/>
              </a:rPr>
              <a:t>The database schema includes core tables such as Patients, Doctors, Appointments, and Medical Records. Primary and foreign keys establish relationships, ensuring data consistency across the database. To reduce redundancy, we applied normalization principles, making the data structure both efficient and manageable. Key tables also include constraints to prevent errors and enforce data integrity.</a:t>
            </a:r>
            <a:endParaRPr lang="en-ZA" sz="2000" dirty="0">
              <a:solidFill>
                <a:schemeClr val="bg1"/>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32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37CFBADB-6B9A-4FC9-992B-80E06E885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F55C4355-A815-4111-AD5F-EA3D520B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144310" cy="2544415"/>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961DE1-492C-DE6C-736F-63B599589544}"/>
              </a:ext>
            </a:extLst>
          </p:cNvPr>
          <p:cNvSpPr>
            <a:spLocks noGrp="1"/>
          </p:cNvSpPr>
          <p:nvPr>
            <p:ph type="title"/>
          </p:nvPr>
        </p:nvSpPr>
        <p:spPr>
          <a:xfrm>
            <a:off x="761801" y="858982"/>
            <a:ext cx="9589765" cy="1432273"/>
          </a:xfrm>
        </p:spPr>
        <p:txBody>
          <a:bodyPr>
            <a:normAutofit/>
          </a:bodyPr>
          <a:lstStyle/>
          <a:p>
            <a:r>
              <a:rPr lang="en-ZA" b="1" dirty="0">
                <a:solidFill>
                  <a:schemeClr val="bg1"/>
                </a:solidFill>
                <a:latin typeface="Arial" panose="020B0604020202020204" pitchFamily="34" charset="0"/>
                <a:cs typeface="Arial" panose="020B0604020202020204" pitchFamily="34" charset="0"/>
              </a:rPr>
              <a:t>Coding with Developer</a:t>
            </a:r>
          </a:p>
        </p:txBody>
      </p:sp>
      <p:sp>
        <p:nvSpPr>
          <p:cNvPr id="3" name="Content Placeholder 2">
            <a:extLst>
              <a:ext uri="{FF2B5EF4-FFF2-40B4-BE49-F238E27FC236}">
                <a16:creationId xmlns:a16="http://schemas.microsoft.com/office/drawing/2014/main" id="{7F3F6169-1D28-AD81-E9B1-2228C0C171E1}"/>
              </a:ext>
            </a:extLst>
          </p:cNvPr>
          <p:cNvSpPr>
            <a:spLocks noGrp="1"/>
          </p:cNvSpPr>
          <p:nvPr>
            <p:ph idx="1"/>
          </p:nvPr>
        </p:nvSpPr>
        <p:spPr>
          <a:xfrm>
            <a:off x="761800" y="2980525"/>
            <a:ext cx="9590349" cy="3031390"/>
          </a:xfrm>
        </p:spPr>
        <p:txBody>
          <a:bodyPr>
            <a:normAutofit/>
          </a:bodyPr>
          <a:lstStyle/>
          <a:p>
            <a:r>
              <a:rPr lang="en-US" sz="2400" dirty="0">
                <a:solidFill>
                  <a:schemeClr val="bg1"/>
                </a:solidFill>
                <a:latin typeface="Arial" panose="020B0604020202020204" pitchFamily="34" charset="0"/>
                <a:cs typeface="Arial" panose="020B0604020202020204" pitchFamily="34" charset="0"/>
              </a:rPr>
              <a:t>In Oracle Developer, we wrote SQL scripts to create and populate the database tables, ensuring that data entry is smooth and efficient. We also developed stored procedures for common tasks, such as admitting a new patient or updating medical records, automating key operations to minimize manual errors and save time for hospital staff.</a:t>
            </a:r>
            <a:endParaRPr lang="en-ZA" sz="2400" dirty="0">
              <a:solidFill>
                <a:schemeClr val="bg1"/>
              </a:solidFill>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17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3" name="Rectangle 22">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5AA836-858C-AC33-EB67-EDCE617F962B}"/>
              </a:ext>
            </a:extLst>
          </p:cNvPr>
          <p:cNvSpPr>
            <a:spLocks noGrp="1"/>
          </p:cNvSpPr>
          <p:nvPr>
            <p:ph type="title"/>
          </p:nvPr>
        </p:nvSpPr>
        <p:spPr>
          <a:xfrm>
            <a:off x="761801" y="858982"/>
            <a:ext cx="9967409" cy="1515728"/>
          </a:xfrm>
        </p:spPr>
        <p:txBody>
          <a:bodyPr>
            <a:normAutofit/>
          </a:bodyPr>
          <a:lstStyle/>
          <a:p>
            <a:r>
              <a:rPr lang="en-US" b="1" dirty="0">
                <a:solidFill>
                  <a:schemeClr val="bg1"/>
                </a:solidFill>
                <a:latin typeface="Arial" panose="020B0604020202020204" pitchFamily="34" charset="0"/>
                <a:cs typeface="Arial" panose="020B0604020202020204" pitchFamily="34" charset="0"/>
              </a:rPr>
              <a:t>Benefits of the Database System</a:t>
            </a:r>
            <a:endParaRPr lang="en-ZA"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BDA1FB-D1B7-8BE7-7F1F-9D2CB10E2060}"/>
              </a:ext>
            </a:extLst>
          </p:cNvPr>
          <p:cNvSpPr>
            <a:spLocks noGrp="1"/>
          </p:cNvSpPr>
          <p:nvPr>
            <p:ph idx="1"/>
          </p:nvPr>
        </p:nvSpPr>
        <p:spPr>
          <a:xfrm>
            <a:off x="761801" y="2980525"/>
            <a:ext cx="4880343" cy="3031390"/>
          </a:xfrm>
        </p:spPr>
        <p:txBody>
          <a:bodyPr>
            <a:normAutofit lnSpcReduction="10000"/>
          </a:bodyPr>
          <a:lstStyle/>
          <a:p>
            <a:pPr>
              <a:lnSpc>
                <a:spcPct val="100000"/>
              </a:lnSpc>
            </a:pPr>
            <a:r>
              <a:rPr lang="en-US" sz="2000" dirty="0">
                <a:solidFill>
                  <a:schemeClr val="bg1"/>
                </a:solidFill>
                <a:latin typeface="Arial" panose="020B0604020202020204" pitchFamily="34" charset="0"/>
                <a:cs typeface="Arial" panose="020B0604020202020204" pitchFamily="34" charset="0"/>
              </a:rPr>
              <a:t>This hospital database system brings multiple benefits: it enhances operational efficiency by organizing patient data in one accessible location, improves patient care with faster record retrieval, and provides robust security features to protect sensitive information. Overall, the system reduces administrative overhead and allows healthcare providers to focus more on patient care.</a:t>
            </a:r>
            <a:endParaRPr lang="en-ZA" sz="2000" dirty="0">
              <a:solidFill>
                <a:schemeClr val="bg1"/>
              </a:solidFill>
              <a:latin typeface="Arial" panose="020B0604020202020204" pitchFamily="34" charset="0"/>
              <a:cs typeface="Arial" panose="020B0604020202020204" pitchFamily="34" charset="0"/>
            </a:endParaRPr>
          </a:p>
        </p:txBody>
      </p:sp>
      <p:pic>
        <p:nvPicPr>
          <p:cNvPr id="18" name="Graphic 17" descr="Stethoscope">
            <a:extLst>
              <a:ext uri="{FF2B5EF4-FFF2-40B4-BE49-F238E27FC236}">
                <a16:creationId xmlns:a16="http://schemas.microsoft.com/office/drawing/2014/main" id="{CB120A5B-0E4D-D46F-1B57-6643CA8A43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2429" y="3020916"/>
            <a:ext cx="3219163" cy="3219163"/>
          </a:xfrm>
          <a:prstGeom prst="rect">
            <a:avLst/>
          </a:prstGeom>
        </p:spPr>
      </p:pic>
      <p:cxnSp>
        <p:nvCxnSpPr>
          <p:cNvPr id="27" name="Straight Connector 26">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91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37CFBADB-6B9A-4FC9-992B-80E06E885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F55C4355-A815-4111-AD5F-EA3D520B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144310" cy="2544415"/>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519DF-12E7-17AC-6CB3-715131CD3071}"/>
              </a:ext>
            </a:extLst>
          </p:cNvPr>
          <p:cNvSpPr>
            <a:spLocks noGrp="1"/>
          </p:cNvSpPr>
          <p:nvPr>
            <p:ph type="title"/>
          </p:nvPr>
        </p:nvSpPr>
        <p:spPr>
          <a:xfrm>
            <a:off x="761801" y="858982"/>
            <a:ext cx="9589765" cy="1432273"/>
          </a:xfrm>
        </p:spPr>
        <p:txBody>
          <a:bodyPr>
            <a:normAutofit/>
          </a:bodyPr>
          <a:lstStyle/>
          <a:p>
            <a:r>
              <a:rPr lang="en-ZA" b="1" dirty="0">
                <a:solidFill>
                  <a:schemeClr val="bg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F780BC5-F2EA-8488-AF85-774BB6FABC5C}"/>
              </a:ext>
            </a:extLst>
          </p:cNvPr>
          <p:cNvSpPr>
            <a:spLocks noGrp="1"/>
          </p:cNvSpPr>
          <p:nvPr>
            <p:ph idx="1"/>
          </p:nvPr>
        </p:nvSpPr>
        <p:spPr>
          <a:xfrm>
            <a:off x="761800" y="2980525"/>
            <a:ext cx="9590349" cy="3031390"/>
          </a:xfrm>
        </p:spPr>
        <p:txBody>
          <a:bodyPr>
            <a:normAutofit/>
          </a:bodyPr>
          <a:lstStyle/>
          <a:p>
            <a:r>
              <a:rPr lang="en-US" dirty="0">
                <a:solidFill>
                  <a:schemeClr val="bg1"/>
                </a:solidFill>
                <a:latin typeface="Arial" panose="020B0604020202020204" pitchFamily="34" charset="0"/>
                <a:cs typeface="Arial" panose="020B0604020202020204" pitchFamily="34" charset="0"/>
              </a:rPr>
              <a:t>In summary, our hospital database system provides a reliable, secure, and efficient solution for managing patient data. By centralizing information, enhancing security, and optimizing data access, it contributes to better hospital operations and patient care. We’re excited about the potential for future enhancements to further support healthcare providers and patients alike.</a:t>
            </a:r>
            <a:endParaRPr lang="en-ZA" dirty="0">
              <a:solidFill>
                <a:schemeClr val="bg1"/>
              </a:solidFill>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819662"/>
      </p:ext>
    </p:extLst>
  </p:cSld>
  <p:clrMapOvr>
    <a:masterClrMapping/>
  </p:clrMapOvr>
</p:sld>
</file>

<file path=ppt/theme/theme1.xml><?xml version="1.0" encoding="utf-8"?>
<a:theme xmlns:a="http://schemas.openxmlformats.org/drawingml/2006/main" name="BevelVTI">
  <a:themeElements>
    <a:clrScheme name="AnalogousFromRegularSeed_2SEEDS">
      <a:dk1>
        <a:srgbClr val="000000"/>
      </a:dk1>
      <a:lt1>
        <a:srgbClr val="FFFFFF"/>
      </a:lt1>
      <a:dk2>
        <a:srgbClr val="3B2441"/>
      </a:dk2>
      <a:lt2>
        <a:srgbClr val="E3E8E2"/>
      </a:lt2>
      <a:accent1>
        <a:srgbClr val="B217D5"/>
      </a:accent1>
      <a:accent2>
        <a:srgbClr val="7529E7"/>
      </a:accent2>
      <a:accent3>
        <a:srgbClr val="E729BB"/>
      </a:accent3>
      <a:accent4>
        <a:srgbClr val="5EB714"/>
      </a:accent4>
      <a:accent5>
        <a:srgbClr val="27BC21"/>
      </a:accent5>
      <a:accent6>
        <a:srgbClr val="14BC54"/>
      </a:accent6>
      <a:hlink>
        <a:srgbClr val="449531"/>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276</TotalTime>
  <Words>557</Words>
  <Application>Microsoft Office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Bierstadt</vt:lpstr>
      <vt:lpstr>Calibri</vt:lpstr>
      <vt:lpstr>BevelVTI</vt:lpstr>
      <vt:lpstr>Hospital Data System</vt:lpstr>
      <vt:lpstr>The Backbone of Healthcare: Implementing a Hospital Database System</vt:lpstr>
      <vt:lpstr>Introduction to the Hospital Database System</vt:lpstr>
      <vt:lpstr>ENTITY RELATIONSHIP DIAGRAM</vt:lpstr>
      <vt:lpstr>Oracle Data Modeler Implementation</vt:lpstr>
      <vt:lpstr>Database Schema Design</vt:lpstr>
      <vt:lpstr>Coding with Developer</vt:lpstr>
      <vt:lpstr>Benefits of the Database System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Mologadi Modiba</dc:creator>
  <cp:lastModifiedBy>Mologadi Modiba</cp:lastModifiedBy>
  <cp:revision>1</cp:revision>
  <dcterms:created xsi:type="dcterms:W3CDTF">2024-10-28T19:43:19Z</dcterms:created>
  <dcterms:modified xsi:type="dcterms:W3CDTF">2024-11-03T19:28:13Z</dcterms:modified>
</cp:coreProperties>
</file>