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embeddedFontLst>
    <p:embeddedFont>
      <p:font typeface="Constantia"/>
      <p:regular r:id="rId49"/>
      <p:bold r:id="rId50"/>
      <p:italic r:id="rId51"/>
      <p:boldItalic r:id="rId52"/>
    </p:embeddedFont>
    <p:embeddedFont>
      <p:font typeface="Montserrat"/>
      <p:regular r:id="rId53"/>
      <p:bold r:id="rId54"/>
      <p:italic r:id="rId55"/>
      <p:boldItalic r:id="rId56"/>
    </p:embeddedFont>
    <p:embeddedFont>
      <p:font typeface="Montserrat Medium"/>
      <p:regular r:id="rId57"/>
      <p:bold r:id="rId58"/>
      <p:italic r:id="rId59"/>
      <p:boldItalic r:id="rId60"/>
    </p:embeddedFont>
    <p:embeddedFont>
      <p:font typeface="Century Gothic"/>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9E3EAFB-A9AB-48AA-ACCF-0579EF8532D9}">
  <a:tblStyle styleId="{69E3EAFB-A9AB-48AA-ACCF-0579EF8532D9}" styleName="Table_0">
    <a:wholeTbl>
      <a:tcTxStyle b="off" i="off">
        <a:font>
          <a:latin typeface="Helvetica"/>
          <a:ea typeface="Helvetica"/>
          <a:cs typeface="Helvetica"/>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solidFill>
        </a:fill>
      </a:tcStyle>
    </a:wholeTbl>
    <a:band1H>
      <a:tcTxStyle/>
    </a:band1H>
    <a:band2H>
      <a:tcTxStyle b="off" i="off"/>
      <a:tcStyle>
        <a:fill>
          <a:solidFill>
            <a:srgbClr val="E3E5E8"/>
          </a:solidFill>
        </a:fill>
      </a:tcStyle>
    </a:band2H>
    <a:band1V>
      <a:tcTxStyle/>
    </a:band1V>
    <a:band2V>
      <a:tcTxStyle/>
    </a:band2V>
    <a:lastCol>
      <a:tcTxStyle/>
    </a:lastCol>
    <a:firstCol>
      <a:tcTxStyle b="off" i="off">
        <a:font>
          <a:latin typeface="Helvetica"/>
          <a:ea typeface="Helvetica"/>
          <a:cs typeface="Helvetica"/>
        </a:font>
        <a:srgbClr val="FFFFFF"/>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398CCE"/>
          </a:solidFill>
        </a:fill>
      </a:tcStyle>
    </a:firstCol>
    <a:lastRow>
      <a:tcTxStyle b="off" i="off">
        <a:font>
          <a:latin typeface="Helvetica"/>
          <a:ea typeface="Helvetica"/>
          <a:cs typeface="Helvetica"/>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rgbClr val="3797C6"/>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solidFill>
        </a:fill>
      </a:tcStyle>
    </a:lastRow>
    <a:seCell>
      <a:tcTxStyle/>
    </a:seCell>
    <a:swCell>
      <a:tcTxStyle/>
    </a:swCell>
    <a:firstRow>
      <a:tcTxStyle b="off" i="off">
        <a:font>
          <a:latin typeface="Helvetica"/>
          <a:ea typeface="Helvetica"/>
          <a:cs typeface="Helvetica"/>
        </a:font>
        <a:srgbClr val="FFFFFF"/>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1"/>
          </a:solidFill>
        </a:fill>
      </a:tcStyle>
    </a:firstRow>
    <a:neCell>
      <a:tcTxStyle/>
    </a:neCell>
    <a:nwCell>
      <a:tcTxStyle/>
    </a:nwCell>
  </a:tblStyle>
  <a:tblStyle styleId="{65A992B9-54E6-46C6-A0E7-2116949A57EF}" styleName="Table_1">
    <a:wholeTbl>
      <a:tcTxStyle b="off" i="off">
        <a:font>
          <a:latin typeface="Helvetica"/>
          <a:ea typeface="Helvetica"/>
          <a:cs typeface="Helvetica"/>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wholeTbl>
    <a:band1H>
      <a:tcTxStyle/>
    </a:band1H>
    <a:band2H>
      <a:tcTxStyle b="off" i="off"/>
      <a:tcStyle>
        <a:fill>
          <a:solidFill>
            <a:srgbClr val="EFF1F3"/>
          </a:solidFill>
        </a:fill>
      </a:tcStyle>
    </a:band2H>
    <a:band1V>
      <a:tcTxStyle/>
    </a:band1V>
    <a:band2V>
      <a:tcTxStyle/>
    </a:band2V>
    <a:lastCol>
      <a:tcTxStyle/>
    </a:lastCol>
    <a:firstCol>
      <a:tcTxStyle b="off" i="off">
        <a:font>
          <a:latin typeface="Helvetica"/>
          <a:ea typeface="Helvetica"/>
          <a:cs typeface="Helvetica"/>
        </a:font>
        <a:srgbClr val="000000"/>
      </a:tcTxStyle>
      <a:tcStyle>
        <a:tcBdr>
          <a:left>
            <a:ln cap="flat" cmpd="sng" w="28575">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000000">
              <a:alpha val="24710"/>
            </a:srgbClr>
          </a:solidFill>
        </a:fill>
      </a:tcStyle>
    </a:firstCol>
    <a:lastRow>
      <a:tcTxStyle b="off" i="off">
        <a:font>
          <a:latin typeface="Helvetica"/>
          <a:ea typeface="Helvetica"/>
          <a:cs typeface="Helvetica"/>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28575">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000000">
              <a:alpha val="24710"/>
            </a:srgbClr>
          </a:solidFill>
        </a:fill>
      </a:tcStyle>
    </a:lastRow>
    <a:seCell>
      <a:tcTxStyle/>
    </a:seCell>
    <a:swCell>
      <a:tcTxStyle/>
    </a:swCell>
    <a:firstRow>
      <a:tcTxStyle b="off" i="off">
        <a:font>
          <a:latin typeface="Helvetica"/>
          <a:ea typeface="Helvetica"/>
          <a:cs typeface="Helvetica"/>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28575">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000000">
              <a:alpha val="2471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Constanti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CenturyGothic-bold.fntdata"/><Relationship Id="rId61" Type="http://schemas.openxmlformats.org/officeDocument/2006/relationships/font" Target="fonts/CenturyGothic-regular.fntdata"/><Relationship Id="rId20" Type="http://schemas.openxmlformats.org/officeDocument/2006/relationships/slide" Target="slides/slide14.xml"/><Relationship Id="rId64" Type="http://schemas.openxmlformats.org/officeDocument/2006/relationships/font" Target="fonts/CenturyGothic-boldItalic.fntdata"/><Relationship Id="rId63" Type="http://schemas.openxmlformats.org/officeDocument/2006/relationships/font" Target="fonts/CenturyGothic-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MontserratMedium-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Constantia-italic.fntdata"/><Relationship Id="rId50" Type="http://schemas.openxmlformats.org/officeDocument/2006/relationships/font" Target="fonts/Constantia-bold.fntdata"/><Relationship Id="rId53" Type="http://schemas.openxmlformats.org/officeDocument/2006/relationships/font" Target="fonts/Montserrat-regular.fntdata"/><Relationship Id="rId52" Type="http://schemas.openxmlformats.org/officeDocument/2006/relationships/font" Target="fonts/Constantia-boldItalic.fntdata"/><Relationship Id="rId11" Type="http://schemas.openxmlformats.org/officeDocument/2006/relationships/slide" Target="slides/slide5.xml"/><Relationship Id="rId55" Type="http://schemas.openxmlformats.org/officeDocument/2006/relationships/font" Target="fonts/Montserrat-italic.fntdata"/><Relationship Id="rId10" Type="http://schemas.openxmlformats.org/officeDocument/2006/relationships/slide" Target="slides/slide4.xml"/><Relationship Id="rId54" Type="http://schemas.openxmlformats.org/officeDocument/2006/relationships/font" Target="fonts/Montserrat-bold.fntdata"/><Relationship Id="rId13" Type="http://schemas.openxmlformats.org/officeDocument/2006/relationships/slide" Target="slides/slide7.xml"/><Relationship Id="rId57" Type="http://schemas.openxmlformats.org/officeDocument/2006/relationships/font" Target="fonts/MontserratMedium-regular.fntdata"/><Relationship Id="rId12" Type="http://schemas.openxmlformats.org/officeDocument/2006/relationships/slide" Target="slides/slide6.xml"/><Relationship Id="rId56" Type="http://schemas.openxmlformats.org/officeDocument/2006/relationships/font" Target="fonts/Montserrat-boldItalic.fntdata"/><Relationship Id="rId15" Type="http://schemas.openxmlformats.org/officeDocument/2006/relationships/slide" Target="slides/slide9.xml"/><Relationship Id="rId59" Type="http://schemas.openxmlformats.org/officeDocument/2006/relationships/font" Target="fonts/MontserratMedium-italic.fntdata"/><Relationship Id="rId14" Type="http://schemas.openxmlformats.org/officeDocument/2006/relationships/slide" Target="slides/slide8.xml"/><Relationship Id="rId58" Type="http://schemas.openxmlformats.org/officeDocument/2006/relationships/font" Target="fonts/MontserratMedium-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48cdeccc35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48cdeccc3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Regardons maintenant des exemples de classification à deux dimensions avec des modèles différents.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a ici testé 5 modèles </a:t>
            </a:r>
            <a:r>
              <a:rPr lang="en">
                <a:solidFill>
                  <a:schemeClr val="dk1"/>
                </a:solidFill>
              </a:rPr>
              <a:t>différents</a:t>
            </a:r>
            <a:r>
              <a:rPr lang="en"/>
              <a:t> sur 3 jeux de données.</a:t>
            </a:r>
            <a:endParaRPr/>
          </a:p>
          <a:p>
            <a:pPr indent="0" lvl="0" marL="0" rtl="0" algn="l">
              <a:spcBef>
                <a:spcPts val="0"/>
              </a:spcBef>
              <a:spcAft>
                <a:spcPts val="0"/>
              </a:spcAft>
              <a:buNone/>
            </a:pPr>
            <a:r>
              <a:rPr lang="en"/>
              <a:t>La tâche est une tâche de classification binaire ou l’objectif est de distinguer la classe bleue de la classe rouge.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Chaque modèle utilise les valeurs par défaut les hyper paramètres de la librairie skit-learn.</a:t>
            </a:r>
            <a:endParaRPr/>
          </a:p>
          <a:p>
            <a:pPr indent="0" lvl="0" marL="0" rtl="0" algn="l">
              <a:spcBef>
                <a:spcPts val="0"/>
              </a:spcBef>
              <a:spcAft>
                <a:spcPts val="0"/>
              </a:spcAft>
              <a:buNone/>
            </a:pPr>
            <a:r>
              <a:rPr lang="en"/>
              <a:t>La mesure de performance et l'exactitude sur les données de test est affichée en bas à gauche de chacun des graphes.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48cdeccc35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48cdeccc3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 l'on s'intéresse de plus près aux résultats, on remarque que pour chaque jeu de donner le meilleur modèle est différent. Par exemple pour le 1er jeux de données ce sont les forêts aléatoires et l'algorithme AdaBoost qui sont les plus performants sur les données de test alors que pour le second jeux de données ce sont les réseaux de neurones qui sont les plus performants.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En conclusion, il est important de se rappeler qu’aucun modèle n’est le meilleur dans tous les cas. Il va donc falloir adapter le modèle aux données d'entrée.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48cdeccc35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48cdeccc3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 plus, si l'on s'intéresse maintenant au choix des hyper paramètres d'un modèle donné. On remarque que les hyper paramètres optimaux changent avec le jeu de donnée considéré.</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Dans cet exemple, on étudie l'algorithme des K plus proches voisins sur les 3 mêmes jeu de données que dans l'exemple précédent. </a:t>
            </a:r>
            <a:endParaRPr/>
          </a:p>
          <a:p>
            <a:pPr indent="0" lvl="0" marL="0" rtl="0" algn="l">
              <a:spcBef>
                <a:spcPts val="0"/>
              </a:spcBef>
              <a:spcAft>
                <a:spcPts val="0"/>
              </a:spcAft>
              <a:buNone/>
            </a:pPr>
            <a:r>
              <a:rPr lang="en"/>
              <a:t>L’hyper paramètre que l'on va modifier est le nombre de voisins K qui considéré dans l’algorithme des K plus proches voisins.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Encore une fois, la valeur optimale de K change avec le jeu de données considéré.</a:t>
            </a:r>
            <a:endParaRPr/>
          </a:p>
          <a:p>
            <a:pPr indent="0" lvl="0" marL="0" rtl="0" algn="l">
              <a:spcBef>
                <a:spcPts val="0"/>
              </a:spcBef>
              <a:spcAft>
                <a:spcPts val="0"/>
              </a:spcAft>
              <a:buNone/>
            </a:pPr>
            <a:r>
              <a:rPr lang="en"/>
              <a:t>En conclusion il est donc important de réaliser qu'il n'existe pas de modèle et de choix d'hyper paramètre universel universel.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48cdeccc35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48cdeccc3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Malheureusement, il est peu probable que notre modèle préféré soit le meilleur.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C'est pourquoi il faut tester plusieurs modèles sur le même jeu de données.</a:t>
            </a:r>
            <a:endParaRPr/>
          </a:p>
          <a:p>
            <a:pPr indent="0" lvl="0" marL="0" rtl="0" algn="l">
              <a:spcBef>
                <a:spcPts val="0"/>
              </a:spcBef>
              <a:spcAft>
                <a:spcPts val="0"/>
              </a:spcAft>
              <a:buNone/>
            </a:pPr>
            <a:r>
              <a:rPr lang="en"/>
              <a:t>Puisque le choix du jeu de données affecte les performances des modèles il faut être capable de mesurer si un modèle a des meilleurs résultats parce qu'il est plus performant ou par chance à cause de la variance des données.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Malheureusement il y a beaucoup de combinaisons de modèles et d’hyper paramètres à tester, chacune de ces combinaisons correspond à un entraînement possiblement long et couteux a effectuér.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 plus les interactions entre les modèles et les paramètres sont très complexe.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48cdeccc35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48cdeccc3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C'est pourquoi il faut procéder systématiquement et méthodiquement dans la recherche des meilleurs hyper paramètres et du modèle optimal.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Heureusement il existe des fonctions spécialisées simplifiant la recherche de la meilleur méthode. </a:t>
            </a:r>
            <a:endParaRPr/>
          </a:p>
          <a:p>
            <a:pPr indent="0" lvl="0" marL="0" rtl="0" algn="l">
              <a:spcBef>
                <a:spcPts val="0"/>
              </a:spcBef>
              <a:spcAft>
                <a:spcPts val="0"/>
              </a:spcAft>
              <a:buNone/>
            </a:pPr>
            <a:r>
              <a:rPr lang="en"/>
              <a:t>Par exemple, il existe des librairies intégrées à python, Keras ou Tensoflow.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Cette démarche expérimentale il est important d'avoir un plan d’exéprience - ce plan permet d'optimiser la recherche du père paramètres en minimisant le nombre d'entraînement.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Il est à noter que les bonnes pratiques en entraînement de modèles sont développés dans une capsule suivante.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48cdeccc3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Commençons par les étape préliminaire.</a:t>
            </a:r>
            <a:endParaRPr/>
          </a:p>
        </p:txBody>
      </p:sp>
      <p:sp>
        <p:nvSpPr>
          <p:cNvPr id="457" name="Google Shape;457;g148cdeccc35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48cdeccc35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48cdeccc3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Afin d'optimiser un modèle de sélectionner algorithme il faut tout d'abord construire un pipeline de  prétraitement des données.</a:t>
            </a:r>
            <a:endParaRPr/>
          </a:p>
          <a:p>
            <a:pPr indent="0" lvl="0" marL="0" rtl="0" algn="l">
              <a:spcBef>
                <a:spcPts val="0"/>
              </a:spcBef>
              <a:spcAft>
                <a:spcPts val="0"/>
              </a:spcAft>
              <a:buNone/>
            </a:pPr>
            <a:r>
              <a:rPr lang="en"/>
              <a:t>Il est important de prétraiter les données qu’une seule fois.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En particulier il faut séparer les données en trois ensembles: Un ensemble d'entraînement, un ensemble de validation et ensemble de test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Il est ensuite important d'utiliser ces même trois ensemble dans toutes les étapes qui suivent.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Il est à noter que les détails sur le traitement de données et les pipelines sont discutés dans une autre capsule.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48cdeccc35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48cdeccc3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Ensuite il faut s'intéresser à la sélection des métriques de performance.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Il est très important d'identifier au début du projet les métriques que l'on veut utiliser.</a:t>
            </a:r>
            <a:endParaRPr/>
          </a:p>
          <a:p>
            <a:pPr indent="0" lvl="0" marL="0" rtl="0" algn="l">
              <a:spcBef>
                <a:spcPts val="0"/>
              </a:spcBef>
              <a:spcAft>
                <a:spcPts val="0"/>
              </a:spcAft>
              <a:buNone/>
            </a:pPr>
            <a:r>
              <a:rPr lang="en"/>
              <a:t>Par exemple, lors d'un projet académique on peut se focaliser sur des métriques classiques comme par exemple l'exactitude, la précision, ou le rappel dans le cadre de la classification ou les moindres carrés dans le cas de la région.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Dans le cas d'un projet en entreprise les métriques de performance vont être définies au début du projet et vont dépendre du problème étudié.</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Il est souvent important de mesurer plusieurs métrique en même temps lors de l'entraînement. En effet un algorithme qui a de bonne performance par rapport à plusieurs métrique as plus de chance d'être efficace dans le monde réel.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48cdeccc3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Maintenant que nous avons défini le prétraitement et le choix des métriques nous pouvons nous intéresser à la procédure à effectuer pour optimiser un modèle.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Dans ce module le terme l’optimisation d’un modèle correspond à la recherche des hyper paramètres optimaux pour ce modèle étant donné un jeu de données fixé.</a:t>
            </a:r>
            <a:endParaRPr/>
          </a:p>
          <a:p>
            <a:pPr indent="0" lvl="0" marL="0" rtl="0" algn="l">
              <a:spcBef>
                <a:spcPts val="0"/>
              </a:spcBef>
              <a:spcAft>
                <a:spcPts val="0"/>
              </a:spcAft>
              <a:buNone/>
            </a:pPr>
            <a:r>
              <a:t/>
            </a:r>
            <a:endParaRPr/>
          </a:p>
        </p:txBody>
      </p:sp>
      <p:sp>
        <p:nvSpPr>
          <p:cNvPr id="478" name="Google Shape;478;g148cdeccc35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48cdeccc35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48cdeccc3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 on s’intéresse a un exemple typiques comme celui des forêts aléatoire. le nombre d’hyper paramètres de la fonction random forest relativement élevé.</a:t>
            </a:r>
            <a:endParaRPr/>
          </a:p>
          <a:p>
            <a:pPr indent="0" lvl="0" marL="0" rtl="0" algn="l">
              <a:spcBef>
                <a:spcPts val="0"/>
              </a:spcBef>
              <a:spcAft>
                <a:spcPts val="0"/>
              </a:spcAft>
              <a:buNone/>
            </a:pPr>
            <a:r>
              <a:rPr lang="en"/>
              <a:t>Il est de 18 pour  la classification de 17 pour la régression.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En pratique on ajuste pas tous les hyperparamètres mais seulement les plus importants d'entre eux. Ce qui correspond souvent à trois ou quatre hyper paramètres.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L'idée principale et d'entraîner plus de tester le modèle à l'aide de la validation croisée.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 diagramme de droite résume cette démarche: On commence par le traitement et la séparation de données, </a:t>
            </a:r>
            <a:endParaRPr/>
          </a:p>
          <a:p>
            <a:pPr indent="0" lvl="0" marL="0" rtl="0" algn="l">
              <a:spcBef>
                <a:spcPts val="0"/>
              </a:spcBef>
              <a:spcAft>
                <a:spcPts val="0"/>
              </a:spcAft>
              <a:buNone/>
            </a:pPr>
            <a:r>
              <a:rPr lang="en"/>
              <a:t>ensuite on utilise la validation croisée afin de trouver les paramètres optimaux en entraînant le modèle,</a:t>
            </a:r>
            <a:endParaRPr/>
          </a:p>
          <a:p>
            <a:pPr indent="0" lvl="0" marL="0" rtl="0" algn="l">
              <a:spcBef>
                <a:spcPts val="0"/>
              </a:spcBef>
              <a:spcAft>
                <a:spcPts val="0"/>
              </a:spcAft>
              <a:buNone/>
            </a:pPr>
            <a:r>
              <a:rPr lang="en"/>
              <a:t> puis enfin on teste le modèle optimal pour mesurer sa performance.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5715fbbfc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5715fbbfc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d317a936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d317a936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d317a936e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d317a936e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48cdeccc3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g148cdeccc35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48cdeccc35_0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48cdeccc3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Lorsque l'on veut déterminer le meilleur algorithme parmis plusieurs familles de méthode, on pourrait choisir d'optimiser les hyper paramètres de chacunes de ces methodes avant de les comparer.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Néanmoins il faut plutôt tester toutes les combinaisons d'algorithmes et d’hyper paramètres en même temps.</a:t>
            </a:r>
            <a:endParaRPr/>
          </a:p>
          <a:p>
            <a:pPr indent="0" lvl="0" marL="0" rtl="0" algn="l">
              <a:spcBef>
                <a:spcPts val="0"/>
              </a:spcBef>
              <a:spcAft>
                <a:spcPts val="0"/>
              </a:spcAft>
              <a:buNone/>
            </a:pPr>
            <a:r>
              <a:rPr lang="en"/>
              <a:t>Cela permet en particuliers de comparer la robustesse des algorithmes c'est-à-dire à quel point ils sont sensibles au choix des hyperparametres.</a:t>
            </a:r>
            <a:endParaRPr/>
          </a:p>
          <a:p>
            <a:pPr indent="0" lvl="0" marL="0" rtl="0" algn="l">
              <a:spcBef>
                <a:spcPts val="0"/>
              </a:spcBef>
              <a:spcAft>
                <a:spcPts val="0"/>
              </a:spcAft>
              <a:buNone/>
            </a:pPr>
            <a:r>
              <a:rPr lang="en"/>
              <a:t>De manière générale un algorithme qui est robuste c'est-à-dire peu sensible aux choix des hyperparamètres est souvent un meilleur choix puisque qu’il a plus de chance de généraliser a de nouvelles données similaire.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 nombreuses librairie des fonctions spécialisées pour effectuer cette comparaison d’hyper paramètres.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48cdeccc3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Nous allons maintenant couvrir les plants d'expérience standard pour l'optimisation d’un modèle.</a:t>
            </a:r>
            <a:endParaRPr/>
          </a:p>
          <a:p>
            <a:pPr indent="0" lvl="0" marL="0" rtl="0" algn="l">
              <a:spcBef>
                <a:spcPts val="0"/>
              </a:spcBef>
              <a:spcAft>
                <a:spcPts val="0"/>
              </a:spcAft>
              <a:buNone/>
            </a:pPr>
            <a:r>
              <a:t/>
            </a:r>
            <a:endParaRPr/>
          </a:p>
        </p:txBody>
      </p:sp>
      <p:sp>
        <p:nvSpPr>
          <p:cNvPr id="519" name="Google Shape;519;g148cdeccc35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48cdeccc35_0_7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4" name="Google Shape;524;g148cdeccc35_0_79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2200"/>
              <a:buFont typeface="Avenir"/>
              <a:buChar char="•"/>
            </a:pPr>
            <a:r>
              <a:rPr lang="en" sz="2200">
                <a:latin typeface="Avenir"/>
                <a:ea typeface="Avenir"/>
                <a:cs typeface="Avenir"/>
                <a:sym typeface="Avenir"/>
              </a:rPr>
              <a:t>An experimental plan is a recipe for how to set the levels for each factor, across a series of experimental runs.</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Since we have three discrete levels, we can map these little icons for amounts to numerical values from 0 to s-1</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The important thing here is that these factors may influence each other, so the ideal amount of water may depends on the amount of sunlight and fertilizer, or vice versa</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Unfortunately, testing all possible combinations is impractical, since it grows exponentially. Even with this simple toy example, we’d need 81 different runs of the experiment </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But perhaps we know that 2-way interactions might exist, but no 3-way or 4-way interactions.</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Orthogonal arrays are a mathematical tool to design such experiments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148cdeccc35_0_8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8" name="Google Shape;558;g148cdeccc35_0_83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2200"/>
              <a:buFont typeface="Avenir"/>
              <a:buChar char="•"/>
            </a:pPr>
            <a:r>
              <a:rPr lang="en" sz="2200">
                <a:latin typeface="Avenir"/>
                <a:ea typeface="Avenir"/>
                <a:cs typeface="Avenir"/>
                <a:sym typeface="Avenir"/>
              </a:rPr>
              <a:t>An experimental plan is a recipe for how to set the levels for each factor, across a series of experimental runs.</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Since we have three discrete levels, we can map these little icons for amounts to numerical values from 0 to s-1</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The important thing here is that these factors may influence each other, so the ideal amount of water may depends on the amount of sunlight and fertilizer, or vice versa</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Unfortunately, testing all possible combinations is impractical, since it grows exponentially. Even with this simple toy example, we’d need 81 different runs of the experiment </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But perhaps we know that 2-way interactions might exist, but no 3-way or 4-way interactions.</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Orthogonal arrays are a mathematical tool to design such experiments</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An orthogonal array of strength 2 describes an experiment that tests all 2-way interactions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148cdeccc35_0_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148cdeccc3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 2 plan d’expériences les plus communs sont le plan d'expérience en grille et le plan d'expérience aléatoire.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 plan d'expérience grille est de loin le plus standard c'est par exemple le plan par défaut dans la librairie sckitlearn. C'est le plus intuitif et le plus utilisé mais le moins efficace de tous.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Par exemple dans la figure de droite on considere deux hyper paramètres: un très important pour la performance et un relativement peu important pour la performance. </a:t>
            </a:r>
            <a:endParaRPr/>
          </a:p>
          <a:p>
            <a:pPr indent="0" lvl="0" marL="0" rtl="0" algn="l">
              <a:spcBef>
                <a:spcPts val="0"/>
              </a:spcBef>
              <a:spcAft>
                <a:spcPts val="0"/>
              </a:spcAft>
              <a:buNone/>
            </a:pPr>
            <a:r>
              <a:rPr lang="en"/>
              <a:t>Si on échantillone d'une grille avec 3 points pour le paramètre important et 4 points pour le paramètre important On obtient 12 paires d’hyperparametres.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Malheureusement, à partir de ces 12 points en obtient uniquement trois mesures distinctes de la fonction puisque l’on a testé seulement 3 configuration différentes pour l'hyper paramètres importants.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Dans le cas contraire si on utilise le plan d'expérience en grille aléatoire on va obtenir 12 mesures distinctes de la fonction Car on considère 12 différentes pour l'hyper paramètres importants.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148cdeccc35_0_1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5" name="Google Shape;605;g148cdeccc35_0_19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2200"/>
              <a:buFont typeface="Avenir"/>
              <a:buChar char="•"/>
            </a:pPr>
            <a:r>
              <a:rPr lang="en" sz="2200">
                <a:latin typeface="Avenir"/>
                <a:ea typeface="Avenir"/>
                <a:cs typeface="Avenir"/>
                <a:sym typeface="Avenir"/>
              </a:rPr>
              <a:t>The simplest thing way to do this is using independent random samples. </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[CLICK] This is inefficient since it can leave big gaps and samples can clump together;</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[CLICK] leading to high variance and a slow convergence rate</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So over the last 40 years, we developed a number of sophisticated sampling techniques that essentially inject favorable correlations between the samples to try to spread them out more evenly over the integration domain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148cdeccc35_0_2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2" name="Google Shape;632;g148cdeccc35_0_2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2200"/>
              <a:buFont typeface="Avenir"/>
              <a:buChar char="•"/>
            </a:pPr>
            <a:r>
              <a:rPr lang="en" sz="2200">
                <a:latin typeface="Avenir"/>
                <a:ea typeface="Avenir"/>
                <a:cs typeface="Avenir"/>
                <a:sym typeface="Avenir"/>
              </a:rPr>
              <a:t>The first such approach is jittered sampling introduced by Cook in 86, and it divides the domain into a grid of strata, and places one random point in each grid cell</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Spatially, this makes it much less likely that samples will clump together or leave big gaps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48cdeccc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Commençons par une brève introduction</a:t>
            </a:r>
            <a:endParaRPr/>
          </a:p>
        </p:txBody>
      </p:sp>
      <p:sp>
        <p:nvSpPr>
          <p:cNvPr id="88" name="Google Shape;88;g148cdeccc3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148cdeccc35_0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148cdeccc35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 plus avec une grille non aléatoire il est possible de mal échantillonner l'espace c'est la grille n'est pas optimal.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L'échantillonnage aléatoire évite ce problème. En particulier l'hypercube latin aléatoire répartit Chacun des hyper paramètre le plus uniformément possible.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L'intuition et la suivante s'il on avait deux hyper paramètres la recherche d’hyperparamètre se ferait sur un échiquier. l'hypercube latin aléatoire considère les configurations d’hyper-paramètres qui correspondent à placer </a:t>
            </a:r>
            <a:r>
              <a:rPr lang="en">
                <a:solidFill>
                  <a:schemeClr val="dk1"/>
                </a:solidFill>
              </a:rPr>
              <a:t>sur cet échiquier</a:t>
            </a:r>
            <a:r>
              <a:rPr lang="en"/>
              <a:t> des tours qui ne se menacent pas.</a:t>
            </a:r>
            <a:endParaRPr/>
          </a:p>
          <a:p>
            <a:pPr indent="0" lvl="0" marL="0" rtl="0" algn="l">
              <a:spcBef>
                <a:spcPts val="0"/>
              </a:spcBef>
              <a:spcAft>
                <a:spcPts val="0"/>
              </a:spcAft>
              <a:buNone/>
            </a:pPr>
            <a:r>
              <a:rPr lang="en"/>
              <a:t>Lorsque l'on a plus de deux hyper paramètres l’hypercube latin aléatoire est une généralisation de cette idée.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148cdeccc35_0_12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6" name="Google Shape;666;g148cdeccc35_0_12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2200"/>
              <a:buFont typeface="Avenir"/>
              <a:buChar char="•"/>
            </a:pPr>
            <a:r>
              <a:rPr lang="en" sz="2200">
                <a:latin typeface="Avenir"/>
                <a:ea typeface="Avenir"/>
                <a:cs typeface="Avenir"/>
                <a:sym typeface="Avenir"/>
              </a:rPr>
              <a:t>An orthogonal array of strength 2 describes an experiment that tests all 2-way interactions</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If we choose the first two factors then we see that each combination of levels of water and sunlight will be tested.</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There are nine such possible combinations.</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This is also true for water and fertilizer 1, and for fertilizer 1 and 2</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In fact, this experiment plan will test all possible 2-way interactions between any 2 factors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148cdeccc35_0_12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5" name="Google Shape;675;g148cdeccc35_0_124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2200"/>
              <a:buFont typeface="Avenir"/>
              <a:buChar char="•"/>
            </a:pPr>
            <a:r>
              <a:rPr lang="en" sz="2200">
                <a:latin typeface="Avenir"/>
                <a:ea typeface="Avenir"/>
                <a:cs typeface="Avenir"/>
                <a:sym typeface="Avenir"/>
              </a:rPr>
              <a:t>An orthogonal array of strength 2 describes an experiment that tests all 2-way interactions</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If we choose the first two factors then we see that each combination of levels of water and sunlight will be tested.</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There are nine such possible combinations.</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This is also true for water and fertilizer 1, and for fertilizer 1 and 2</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In fact, this experiment plan will test all possible 2-way interactions between any 2 factors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148cdeccc35_0_12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5" name="Google Shape;685;g148cdeccc35_0_126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2200"/>
              <a:buFont typeface="Avenir"/>
              <a:buChar char="•"/>
            </a:pPr>
            <a:r>
              <a:rPr lang="en" sz="2200">
                <a:latin typeface="Avenir"/>
                <a:ea typeface="Avenir"/>
                <a:cs typeface="Avenir"/>
                <a:sym typeface="Avenir"/>
              </a:rPr>
              <a:t>An orthogonal array of strength 2 describes an experiment that tests all 2-way interactions</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If we choose the first two factors then we see that each combination of levels of water and sunlight will be tested.</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There are nine such possible combinations.</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This is also true for water and fertilizer 1, and for fertilizer 1 and 2</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In fact, this experiment plan will test all possible 2-way interactions between any 2 factors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28074638341_2_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2" name="Google Shape;702;g28074638341_2_7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2200"/>
              <a:buFont typeface="Avenir"/>
              <a:buChar char="•"/>
            </a:pPr>
            <a:r>
              <a:rPr lang="en" sz="2200">
                <a:latin typeface="Avenir"/>
                <a:ea typeface="Avenir"/>
                <a:cs typeface="Avenir"/>
                <a:sym typeface="Avenir"/>
              </a:rPr>
              <a:t>An orthogonal array of strength 2 describes an experiment that tests all 2-way interactions</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If we choose the first two factors then we see that each combination of levels of water and sunlight will be tested.</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There are nine such possible combinations.</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This is also true for water and fertilizer 1, and for fertilizer 1 and 2</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In fact, this experiment plan will test all possible 2-way interactions between any 2 factors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148cdeccc35_0_12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9" name="Google Shape;719;g148cdeccc35_0_128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2200"/>
              <a:buFont typeface="Avenir"/>
              <a:buChar char="•"/>
            </a:pPr>
            <a:r>
              <a:rPr lang="en" sz="2200">
                <a:latin typeface="Avenir"/>
                <a:ea typeface="Avenir"/>
                <a:cs typeface="Avenir"/>
                <a:sym typeface="Avenir"/>
              </a:rPr>
              <a:t>An orthogonal array of strength 2 describes an experiment that tests all 2-way interactions</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If we choose the first two factors then we see that each combination of levels of water and sunlight will be tested.</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There are nine such possible combinations.</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This is also true for water and fertilizer 1, and for fertilizer 1 and 2</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In fact, this experiment plan will test all possible 2-way interactions between any 2 factors</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And the benefit is that we only need 9 runs, instead of the original 81</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148cdeccc35_0_13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6" name="Google Shape;736;g148cdeccc35_0_130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2200"/>
              <a:buFont typeface="Avenir"/>
              <a:buChar char="•"/>
            </a:pPr>
            <a:r>
              <a:rPr lang="en" sz="2200">
                <a:latin typeface="Avenir"/>
                <a:ea typeface="Avenir"/>
                <a:cs typeface="Avenir"/>
                <a:sym typeface="Avenir"/>
              </a:rPr>
              <a:t>An orthogonal array of strength 2 describes an experiment that tests all 2-way interactions</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If we choose the first two factors then we see that each combination of levels of water and sunlight will be tested.</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There are nine such possible combinations.</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This is also true for water and fertilizer 1, and for fertilizer 1 and 2</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In fact, this experiment plan will test all possible 2-way interactions between any 2 factors</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And the benefit is that we only need 9 runs, instead of the original 81</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28074638341_2_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1" name="Google Shape;751;g28074638341_2_9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2200"/>
              <a:buFont typeface="Avenir"/>
              <a:buChar char="•"/>
            </a:pPr>
            <a:r>
              <a:rPr lang="en" sz="2200">
                <a:latin typeface="Avenir"/>
                <a:ea typeface="Avenir"/>
                <a:cs typeface="Avenir"/>
                <a:sym typeface="Avenir"/>
              </a:rPr>
              <a:t>An orthogonal array of strength 2 describes an experiment that tests all 2-way interactions</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If we choose the first two factors then we see that each combination of levels of water and sunlight will be tested.</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There are nine such possible combinations.</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This is also true for water and fertilizer 1, and for fertilizer 1 and 2</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In fact, this experiment plan will test all possible 2-way interactions between any 2 factors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148cdeccc35_0_1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148cdeccc3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 techniques encore plus sophistiqués existent pour la recherche des hyper paramètres optimaux.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Par exemple L'échantillonnage bayésien apprend par essais et erreurs. C'est ce qu'on appelle une méthode d'optimisation d'ordre zéro c'est-à-dire une méthode d'optimisation qui a uniquement accès aux valeurs de la fonction. Dans ce cas précis, cela correspond à maximizer performance du modèle après son entraînement en fonction de ses hyperparamètres.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L'échantillonnage bayésien modélise la performance du modèle à partir des échantillons précédent </a:t>
            </a:r>
            <a:br>
              <a:rPr lang="en"/>
            </a:br>
            <a:r>
              <a:rPr lang="en"/>
              <a:t>Ce qui lui permet d'estimer la position du minimum.</a:t>
            </a:r>
            <a:endParaRPr/>
          </a:p>
          <a:p>
            <a:pPr indent="0" lvl="0" marL="0" rtl="0" algn="l">
              <a:spcBef>
                <a:spcPts val="0"/>
              </a:spcBef>
              <a:spcAft>
                <a:spcPts val="0"/>
              </a:spcAft>
              <a:buNone/>
            </a:pPr>
            <a:r>
              <a:rPr lang="en"/>
              <a:t>Il va utiliser cette nouvelle position comme nouvel échantillon.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Sur l'exemple de droite, on voit que le modèle bayésien se rend compte que les performances sont maximisées autour des échantillons 7 8 et 9.</a:t>
            </a:r>
            <a:endParaRPr/>
          </a:p>
          <a:p>
            <a:pPr indent="0" lvl="0" marL="0" rtl="0" algn="l">
              <a:spcBef>
                <a:spcPts val="0"/>
              </a:spcBef>
              <a:spcAft>
                <a:spcPts val="0"/>
              </a:spcAft>
              <a:buNone/>
            </a:pPr>
            <a:r>
              <a:rPr lang="en"/>
              <a:t>Il va donc focaliser sa recherche des hyper paramètres optimaux dans cette région.</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148cdeccc35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148cdeccc35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48cdeccc35_0_3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 name="Google Shape;93;g148cdeccc35_0_30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2200"/>
              <a:buFont typeface="Avenir"/>
              <a:buChar char="•"/>
            </a:pPr>
            <a:r>
              <a:rPr lang="en" sz="2200">
                <a:latin typeface="Avenir"/>
                <a:ea typeface="Avenir"/>
                <a:cs typeface="Avenir"/>
                <a:sym typeface="Avenir"/>
              </a:rPr>
              <a:t>In an experiment, we’d like to know how one or more factors influence a particular outcome</a:t>
            </a:r>
            <a:endParaRPr/>
          </a:p>
          <a:p>
            <a:pPr indent="-228600" lvl="1" marL="457200" rtl="0" algn="l">
              <a:spcBef>
                <a:spcPts val="0"/>
              </a:spcBef>
              <a:spcAft>
                <a:spcPts val="0"/>
              </a:spcAft>
              <a:buSzPts val="2200"/>
              <a:buFont typeface="Avenir"/>
              <a:buChar char="•"/>
            </a:pPr>
            <a:r>
              <a:rPr lang="en" sz="2200">
                <a:latin typeface="Avenir"/>
                <a:ea typeface="Avenir"/>
                <a:cs typeface="Avenir"/>
                <a:sym typeface="Avenir"/>
              </a:rPr>
              <a:t>e.g., how do sunlight, water, and two different fertilizers influence plant grow?</a:t>
            </a:r>
            <a:endParaRPr/>
          </a:p>
          <a:p>
            <a:pPr indent="-228600" lvl="1" marL="457200" rtl="0" algn="l">
              <a:spcBef>
                <a:spcPts val="0"/>
              </a:spcBef>
              <a:spcAft>
                <a:spcPts val="0"/>
              </a:spcAft>
              <a:buSzPts val="2200"/>
              <a:buFont typeface="Avenir"/>
              <a:buChar char="•"/>
            </a:pPr>
            <a:r>
              <a:rPr lang="en" sz="2200">
                <a:latin typeface="Avenir"/>
                <a:ea typeface="Avenir"/>
                <a:cs typeface="Avenir"/>
                <a:sym typeface="Avenir"/>
              </a:rPr>
              <a:t>We use d to denote the number of factors, here we have 4</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In a single run of the experiment, we assign a discrete amount or level to each factor.</a:t>
            </a:r>
            <a:endParaRPr/>
          </a:p>
          <a:p>
            <a:pPr indent="-228600" lvl="1" marL="457200" rtl="0" algn="l">
              <a:spcBef>
                <a:spcPts val="0"/>
              </a:spcBef>
              <a:spcAft>
                <a:spcPts val="0"/>
              </a:spcAft>
              <a:buSzPts val="2200"/>
              <a:buFont typeface="Avenir"/>
              <a:buChar char="•"/>
            </a:pPr>
            <a:r>
              <a:rPr lang="en" sz="2200">
                <a:latin typeface="Avenir"/>
                <a:ea typeface="Avenir"/>
                <a:cs typeface="Avenir"/>
                <a:sym typeface="Avenir"/>
              </a:rPr>
              <a:t>For instance, we could use some sunlight, no water, lots of fertilizer 1 and no fertilizer 2</a:t>
            </a:r>
            <a:endParaRPr/>
          </a:p>
          <a:p>
            <a:pPr indent="-228600" lvl="1" marL="457200" rtl="0" algn="l">
              <a:spcBef>
                <a:spcPts val="0"/>
              </a:spcBef>
              <a:spcAft>
                <a:spcPts val="0"/>
              </a:spcAft>
              <a:buSzPts val="2200"/>
              <a:buFont typeface="Avenir"/>
              <a:buChar char="•"/>
            </a:pPr>
            <a:r>
              <a:rPr lang="en" sz="2200">
                <a:latin typeface="Avenir"/>
                <a:ea typeface="Avenir"/>
                <a:cs typeface="Avenir"/>
                <a:sym typeface="Avenir"/>
              </a:rPr>
              <a:t>s denotes number of discrete levels, and here we have three possible levels for each factor</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148cdeccc35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148cdeccc35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148cdeccc35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148cdeccc35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148cdeccc35_0_1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148cdeccc35_0_1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48cdeccc35_0_3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 name="Google Shape;130;g148cdeccc35_0_39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2200"/>
              <a:buFont typeface="Avenir"/>
              <a:buChar char="•"/>
            </a:pPr>
            <a:r>
              <a:rPr lang="en" sz="2200">
                <a:latin typeface="Avenir"/>
                <a:ea typeface="Avenir"/>
                <a:cs typeface="Avenir"/>
                <a:sym typeface="Avenir"/>
              </a:rPr>
              <a:t>In an experiment, we’d like to know how one or more factors influence a particular outcome</a:t>
            </a:r>
            <a:endParaRPr/>
          </a:p>
          <a:p>
            <a:pPr indent="-228600" lvl="1" marL="457200" rtl="0" algn="l">
              <a:spcBef>
                <a:spcPts val="0"/>
              </a:spcBef>
              <a:spcAft>
                <a:spcPts val="0"/>
              </a:spcAft>
              <a:buSzPts val="2200"/>
              <a:buFont typeface="Avenir"/>
              <a:buChar char="•"/>
            </a:pPr>
            <a:r>
              <a:rPr lang="en" sz="2200">
                <a:latin typeface="Avenir"/>
                <a:ea typeface="Avenir"/>
                <a:cs typeface="Avenir"/>
                <a:sym typeface="Avenir"/>
              </a:rPr>
              <a:t>e.g., how do sunlight, water, and two different fertilizers influence plant grow?</a:t>
            </a:r>
            <a:endParaRPr/>
          </a:p>
          <a:p>
            <a:pPr indent="-228600" lvl="1" marL="457200" rtl="0" algn="l">
              <a:spcBef>
                <a:spcPts val="0"/>
              </a:spcBef>
              <a:spcAft>
                <a:spcPts val="0"/>
              </a:spcAft>
              <a:buSzPts val="2200"/>
              <a:buFont typeface="Avenir"/>
              <a:buChar char="•"/>
            </a:pPr>
            <a:r>
              <a:rPr lang="en" sz="2200">
                <a:latin typeface="Avenir"/>
                <a:ea typeface="Avenir"/>
                <a:cs typeface="Avenir"/>
                <a:sym typeface="Avenir"/>
              </a:rPr>
              <a:t>We use d to denote the number of factors, here we have 4</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In a single run of the experiment, we assign a discrete amount or level to each factor.</a:t>
            </a:r>
            <a:endParaRPr/>
          </a:p>
          <a:p>
            <a:pPr indent="-228600" lvl="1" marL="457200" rtl="0" algn="l">
              <a:spcBef>
                <a:spcPts val="0"/>
              </a:spcBef>
              <a:spcAft>
                <a:spcPts val="0"/>
              </a:spcAft>
              <a:buSzPts val="2200"/>
              <a:buFont typeface="Avenir"/>
              <a:buChar char="•"/>
            </a:pPr>
            <a:r>
              <a:rPr lang="en" sz="2200">
                <a:latin typeface="Avenir"/>
                <a:ea typeface="Avenir"/>
                <a:cs typeface="Avenir"/>
                <a:sym typeface="Avenir"/>
              </a:rPr>
              <a:t>For instance, we could use some sunlight, no water, lots of fertilizer 1 and no fertilizer 2</a:t>
            </a:r>
            <a:endParaRPr/>
          </a:p>
          <a:p>
            <a:pPr indent="-228600" lvl="1" marL="457200" rtl="0" algn="l">
              <a:spcBef>
                <a:spcPts val="0"/>
              </a:spcBef>
              <a:spcAft>
                <a:spcPts val="0"/>
              </a:spcAft>
              <a:buSzPts val="2200"/>
              <a:buFont typeface="Avenir"/>
              <a:buChar char="•"/>
            </a:pPr>
            <a:r>
              <a:rPr lang="en" sz="2200">
                <a:latin typeface="Avenir"/>
                <a:ea typeface="Avenir"/>
                <a:cs typeface="Avenir"/>
                <a:sym typeface="Avenir"/>
              </a:rPr>
              <a:t>s denotes number of discrete levels, and here we have three possible levels for each factor</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An experimental plan is a recipe for how to set the levels for each factor, across a series of experimental runs.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48cdeccc35_0_10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7" name="Google Shape;167;g148cdeccc35_0_103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2200"/>
              <a:buFont typeface="Avenir"/>
              <a:buChar char="•"/>
            </a:pPr>
            <a:r>
              <a:rPr lang="en" sz="2200">
                <a:latin typeface="Avenir"/>
                <a:ea typeface="Avenir"/>
                <a:cs typeface="Avenir"/>
                <a:sym typeface="Avenir"/>
              </a:rPr>
              <a:t>An experimental plan is a recipe for how to set the levels for each factor, across a series of experimental runs.</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Since we have three discrete levels, we can map these little icons for amounts to numerical values from 0 to s-1</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The important thing here is that these factors may influence each other, so the ideal amount of water may depends on the amount of sunlight and fertilizer, or vice versa</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Unfortunately, testing all possible combinations is impractical, since it grows exponentially. Even with this simple toy example, we’d need 81 different runs of the experiment </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But perhaps we know that 2-way interactions might exist, but no 3-way or 4-way interactions.</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Orthogonal arrays are a mathematical tool to design such experiments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48cdeccc35_0_11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0" name="Google Shape;320;g148cdeccc35_0_118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2200"/>
              <a:buFont typeface="Avenir"/>
              <a:buChar char="•"/>
            </a:pPr>
            <a:r>
              <a:rPr lang="en" sz="2200">
                <a:latin typeface="Avenir"/>
                <a:ea typeface="Avenir"/>
                <a:cs typeface="Avenir"/>
                <a:sym typeface="Avenir"/>
              </a:rPr>
              <a:t>An experimental plan is a recipe for how to set the levels for each factor, across a series of experimental runs.</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Since we have three discrete levels, we can map these little icons for amounts to numerical values from 0 to s-1</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The important thing here is that these factors may influence each other, so the ideal amount of water may depends on the amount of sunlight and fertilizer, or vice versa</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Unfortunately, testing all possible combinations is impractical, since it grows exponentially. Even with this simple toy example, we’d need 81 different runs of the experiment </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But perhaps we know that 2-way interactions might exist, but no 3-way or 4-way interactions.</a:t>
            </a:r>
            <a:endParaRPr/>
          </a:p>
          <a:p>
            <a:pPr indent="-228600" lvl="0" marL="228600" rtl="0" algn="l">
              <a:spcBef>
                <a:spcPts val="0"/>
              </a:spcBef>
              <a:spcAft>
                <a:spcPts val="0"/>
              </a:spcAft>
              <a:buSzPts val="2200"/>
              <a:buFont typeface="Avenir"/>
              <a:buChar char="•"/>
            </a:pPr>
            <a:r>
              <a:rPr lang="en" sz="2200">
                <a:latin typeface="Avenir"/>
                <a:ea typeface="Avenir"/>
                <a:cs typeface="Avenir"/>
                <a:sym typeface="Avenir"/>
              </a:rPr>
              <a:t>Orthogonal arrays are a mathematical tool to design such experiments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48cdeccc35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48cdeccc3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Une situation courante au début d’un projet d'apprentissage automatique est la suivante: </a:t>
            </a:r>
            <a:endParaRPr/>
          </a:p>
          <a:p>
            <a:pPr indent="0" lvl="0" marL="0" rtl="0" algn="l">
              <a:spcBef>
                <a:spcPts val="0"/>
              </a:spcBef>
              <a:spcAft>
                <a:spcPts val="0"/>
              </a:spcAft>
              <a:buNone/>
            </a:pPr>
            <a:r>
              <a:rPr lang="en"/>
              <a:t>On a un jeu de données que l'on peut utiliser pour une tâche spécifique connue à l'avance habituellement elle dépend de ce que l'on peut faire avec nous donne soin de la régression de la classification ou autre.</a:t>
            </a:r>
            <a:endParaRPr/>
          </a:p>
          <a:p>
            <a:pPr indent="0" lvl="0" marL="0" rtl="0" algn="l">
              <a:spcBef>
                <a:spcPts val="0"/>
              </a:spcBef>
              <a:spcAft>
                <a:spcPts val="0"/>
              </a:spcAft>
              <a:buNone/>
            </a:pPr>
            <a:r>
              <a:rPr lang="en"/>
              <a:t>L'objectif de cette capsule est de fournir des outils pour choisir de manière rigoureuse le modèle et les hyperparamètres les plus performants.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48cdeccc35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48cdeccc3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Rappelons maintenant la différence entre les paramètres et les hyper paramètres d'un modèle.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Les paramètres du modèle sont les quantités qui vont être apprises à partir des données d'entraînement. </a:t>
            </a:r>
            <a:endParaRPr/>
          </a:p>
          <a:p>
            <a:pPr indent="0" lvl="0" marL="0" rtl="0" algn="l">
              <a:spcBef>
                <a:spcPts val="0"/>
              </a:spcBef>
              <a:spcAft>
                <a:spcPts val="0"/>
              </a:spcAft>
              <a:buNone/>
            </a:pPr>
            <a:r>
              <a:rPr lang="en"/>
              <a:t>A l'opposé, les hyper paramètres du modèle sont les quantités qui ne sont pas apprises. Elles déterminent plutôt comment l'apprentissage va s’effectuer.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Toutes les quantités qui contrôlent la complexité du modèle, la fonction de perte, ou la manière dont l'entraînement est fait sont donc des hyper paramètres. </a:t>
            </a:r>
            <a:endParaRPr/>
          </a:p>
          <a:p>
            <a:pPr indent="0" lvl="0" marL="0" rtl="0" algn="l">
              <a:spcBef>
                <a:spcPts val="0"/>
              </a:spcBef>
              <a:spcAft>
                <a:spcPts val="0"/>
              </a:spcAft>
              <a:buNone/>
            </a:pPr>
            <a:r>
              <a:rPr lang="en"/>
              <a:t>Ainsi, le nombre de couches ou la taille des filtres d'un modèle sont des hyperparamètres,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 manière similaire, la fonction de perdre, le taux d'apprentissage ou le choix de l'optimiseur sont considérés comme des HPs.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Enfin les méthodes de régularisation sont contrôlées par des hyper-paramètres qui déterminent le compromis entre apprentissage et régularisation.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Clr>
                <a:srgbClr val="1C4587"/>
              </a:buClr>
              <a:buSzPts val="5200"/>
              <a:buFont typeface="Montserrat Medium"/>
              <a:buNone/>
              <a:defRPr sz="5200">
                <a:solidFill>
                  <a:srgbClr val="1C4587"/>
                </a:solidFill>
                <a:latin typeface="Montserrat Medium"/>
                <a:ea typeface="Montserrat Medium"/>
                <a:cs typeface="Montserrat Medium"/>
                <a:sym typeface="Montserrat Medium"/>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ge de section C">
  <p:cSld name="Page de section C">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0" r="0" t="0"/>
          <a:stretch/>
        </p:blipFill>
        <p:spPr>
          <a:xfrm>
            <a:off x="0" y="0"/>
            <a:ext cx="9139067" cy="5143500"/>
          </a:xfrm>
          <a:prstGeom prst="rect">
            <a:avLst/>
          </a:prstGeom>
          <a:noFill/>
          <a:ln>
            <a:noFill/>
          </a:ln>
        </p:spPr>
      </p:pic>
      <p:pic>
        <p:nvPicPr>
          <p:cNvPr id="52" name="Google Shape;52;p13"/>
          <p:cNvPicPr preferRelativeResize="0"/>
          <p:nvPr/>
        </p:nvPicPr>
        <p:blipFill rotWithShape="1">
          <a:blip r:embed="rId3">
            <a:alphaModFix/>
          </a:blip>
          <a:srcRect b="0" l="0" r="0" t="0"/>
          <a:stretch/>
        </p:blipFill>
        <p:spPr>
          <a:xfrm>
            <a:off x="0" y="2776"/>
            <a:ext cx="9139068" cy="5140726"/>
          </a:xfrm>
          <a:prstGeom prst="rect">
            <a:avLst/>
          </a:prstGeom>
          <a:noFill/>
          <a:ln>
            <a:noFill/>
          </a:ln>
        </p:spPr>
      </p:pic>
      <p:pic>
        <p:nvPicPr>
          <p:cNvPr id="53" name="Google Shape;53;p13"/>
          <p:cNvPicPr preferRelativeResize="0"/>
          <p:nvPr/>
        </p:nvPicPr>
        <p:blipFill rotWithShape="1">
          <a:blip r:embed="rId4">
            <a:alphaModFix/>
          </a:blip>
          <a:srcRect b="0" l="0" r="0" t="0"/>
          <a:stretch/>
        </p:blipFill>
        <p:spPr>
          <a:xfrm>
            <a:off x="8040289" y="392907"/>
            <a:ext cx="692944" cy="692944"/>
          </a:xfrm>
          <a:prstGeom prst="rect">
            <a:avLst/>
          </a:prstGeom>
          <a:noFill/>
          <a:ln>
            <a:noFill/>
          </a:ln>
        </p:spPr>
      </p:pic>
      <p:pic>
        <p:nvPicPr>
          <p:cNvPr id="54" name="Google Shape;54;p13"/>
          <p:cNvPicPr preferRelativeResize="0"/>
          <p:nvPr/>
        </p:nvPicPr>
        <p:blipFill rotWithShape="1">
          <a:blip r:embed="rId5">
            <a:alphaModFix/>
          </a:blip>
          <a:srcRect b="0" l="0" r="0" t="0"/>
          <a:stretch/>
        </p:blipFill>
        <p:spPr>
          <a:xfrm>
            <a:off x="384062" y="4683738"/>
            <a:ext cx="260662" cy="57925"/>
          </a:xfrm>
          <a:prstGeom prst="rect">
            <a:avLst/>
          </a:prstGeom>
          <a:noFill/>
          <a:ln>
            <a:noFill/>
          </a:ln>
        </p:spPr>
      </p:pic>
      <p:sp>
        <p:nvSpPr>
          <p:cNvPr id="55" name="Google Shape;55;p13"/>
          <p:cNvSpPr txBox="1"/>
          <p:nvPr>
            <p:ph idx="1" type="body"/>
          </p:nvPr>
        </p:nvSpPr>
        <p:spPr>
          <a:xfrm>
            <a:off x="398059" y="1287625"/>
            <a:ext cx="5165400" cy="2451000"/>
          </a:xfrm>
          <a:prstGeom prst="rect">
            <a:avLst/>
          </a:prstGeom>
          <a:noFill/>
          <a:ln>
            <a:noFill/>
          </a:ln>
        </p:spPr>
        <p:txBody>
          <a:bodyPr anchorCtr="0" anchor="ctr" bIns="0" lIns="0" spcFirstLastPara="1" rIns="0" wrap="square" tIns="0">
            <a:noAutofit/>
          </a:bodyPr>
          <a:lstStyle>
            <a:lvl1pPr indent="-228600" lvl="0" marL="457200" rtl="0" algn="l">
              <a:lnSpc>
                <a:spcPct val="100000"/>
              </a:lnSpc>
              <a:spcBef>
                <a:spcPts val="500"/>
              </a:spcBef>
              <a:spcAft>
                <a:spcPts val="0"/>
              </a:spcAft>
              <a:buSzPts val="4100"/>
              <a:buNone/>
              <a:defRPr b="1" sz="4100">
                <a:solidFill>
                  <a:schemeClr val="lt1"/>
                </a:solidFill>
              </a:defRPr>
            </a:lvl1pPr>
            <a:lvl2pPr indent="-317500" lvl="1" marL="914400" rtl="0" algn="l">
              <a:lnSpc>
                <a:spcPct val="90000"/>
              </a:lnSpc>
              <a:spcBef>
                <a:spcPts val="1200"/>
              </a:spcBef>
              <a:spcAft>
                <a:spcPts val="0"/>
              </a:spcAft>
              <a:buSzPts val="1400"/>
              <a:buChar char="○"/>
              <a:defRPr/>
            </a:lvl2pPr>
            <a:lvl3pPr indent="-317500" lvl="2" marL="1371600" rtl="0" algn="l">
              <a:lnSpc>
                <a:spcPct val="90000"/>
              </a:lnSpc>
              <a:spcBef>
                <a:spcPts val="1200"/>
              </a:spcBef>
              <a:spcAft>
                <a:spcPts val="0"/>
              </a:spcAft>
              <a:buSzPts val="1400"/>
              <a:buChar char="■"/>
              <a:defRPr/>
            </a:lvl3pPr>
            <a:lvl4pPr indent="-317500" lvl="3" marL="1828800" rtl="0" algn="l">
              <a:lnSpc>
                <a:spcPct val="90000"/>
              </a:lnSpc>
              <a:spcBef>
                <a:spcPts val="1200"/>
              </a:spcBef>
              <a:spcAft>
                <a:spcPts val="0"/>
              </a:spcAft>
              <a:buSzPts val="1400"/>
              <a:buChar char="●"/>
              <a:defRPr/>
            </a:lvl4pPr>
            <a:lvl5pPr indent="-317500" lvl="4" marL="2286000" rtl="0" algn="l">
              <a:lnSpc>
                <a:spcPct val="90000"/>
              </a:lnSpc>
              <a:spcBef>
                <a:spcPts val="1200"/>
              </a:spcBef>
              <a:spcAft>
                <a:spcPts val="0"/>
              </a:spcAft>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Vert" type="obj">
  <p:cSld name="OBJECT">
    <p:spTree>
      <p:nvGrpSpPr>
        <p:cNvPr id="56" name="Shape 56"/>
        <p:cNvGrpSpPr/>
        <p:nvPr/>
      </p:nvGrpSpPr>
      <p:grpSpPr>
        <a:xfrm>
          <a:off x="0" y="0"/>
          <a:ext cx="0" cy="0"/>
          <a:chOff x="0" y="0"/>
          <a:chExt cx="0" cy="0"/>
        </a:xfrm>
      </p:grpSpPr>
      <p:pic>
        <p:nvPicPr>
          <p:cNvPr id="57" name="Google Shape;57;p14"/>
          <p:cNvPicPr preferRelativeResize="0"/>
          <p:nvPr/>
        </p:nvPicPr>
        <p:blipFill rotWithShape="1">
          <a:blip r:embed="rId2">
            <a:alphaModFix/>
          </a:blip>
          <a:srcRect b="0" l="0" r="0" t="0"/>
          <a:stretch/>
        </p:blipFill>
        <p:spPr>
          <a:xfrm>
            <a:off x="0" y="-4234"/>
            <a:ext cx="9144004" cy="5147735"/>
          </a:xfrm>
          <a:prstGeom prst="rect">
            <a:avLst/>
          </a:prstGeom>
          <a:noFill/>
          <a:ln>
            <a:noFill/>
          </a:ln>
        </p:spPr>
      </p:pic>
      <p:sp>
        <p:nvSpPr>
          <p:cNvPr id="58" name="Google Shape;58;p14"/>
          <p:cNvSpPr txBox="1"/>
          <p:nvPr>
            <p:ph type="title"/>
          </p:nvPr>
        </p:nvSpPr>
        <p:spPr>
          <a:xfrm>
            <a:off x="392906" y="431006"/>
            <a:ext cx="7274700" cy="8187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accent1"/>
              </a:buClr>
              <a:buSzPts val="3000"/>
              <a:buFont typeface="Avenir"/>
              <a:buNone/>
              <a:defRPr>
                <a:solidFill>
                  <a:schemeClr val="accent1"/>
                </a:solidFill>
                <a:latin typeface="Avenir"/>
                <a:ea typeface="Avenir"/>
                <a:cs typeface="Avenir"/>
                <a:sym typeface="Avenir"/>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9" name="Google Shape;59;p14"/>
          <p:cNvSpPr txBox="1"/>
          <p:nvPr>
            <p:ph idx="1" type="body"/>
          </p:nvPr>
        </p:nvSpPr>
        <p:spPr>
          <a:xfrm>
            <a:off x="392906" y="1962923"/>
            <a:ext cx="8357100" cy="23391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500"/>
              </a:spcBef>
              <a:spcAft>
                <a:spcPts val="0"/>
              </a:spcAft>
              <a:buSzPts val="1400"/>
              <a:buChar char="●"/>
              <a:defRPr/>
            </a:lvl1pPr>
            <a:lvl2pPr indent="-342900" lvl="1" marL="914400" rtl="0" algn="l">
              <a:lnSpc>
                <a:spcPct val="90000"/>
              </a:lnSpc>
              <a:spcBef>
                <a:spcPts val="1200"/>
              </a:spcBef>
              <a:spcAft>
                <a:spcPts val="0"/>
              </a:spcAft>
              <a:buClr>
                <a:schemeClr val="accent1"/>
              </a:buClr>
              <a:buSzPts val="1800"/>
              <a:buChar char="○"/>
              <a:defRPr/>
            </a:lvl2pPr>
            <a:lvl3pPr indent="-317500" lvl="2" marL="1371600" rtl="0" algn="l">
              <a:lnSpc>
                <a:spcPct val="90000"/>
              </a:lnSpc>
              <a:spcBef>
                <a:spcPts val="1200"/>
              </a:spcBef>
              <a:spcAft>
                <a:spcPts val="0"/>
              </a:spcAft>
              <a:buSzPts val="1400"/>
              <a:buChar char="■"/>
              <a:defRPr/>
            </a:lvl3pPr>
            <a:lvl4pPr indent="-317500" lvl="3" marL="1828800" rtl="0" algn="l">
              <a:lnSpc>
                <a:spcPct val="90000"/>
              </a:lnSpc>
              <a:spcBef>
                <a:spcPts val="1200"/>
              </a:spcBef>
              <a:spcAft>
                <a:spcPts val="0"/>
              </a:spcAft>
              <a:buSzPts val="1400"/>
              <a:buChar char="●"/>
              <a:defRPr/>
            </a:lvl4pPr>
            <a:lvl5pPr indent="-317500" lvl="4" marL="2286000" rtl="0" algn="l">
              <a:lnSpc>
                <a:spcPct val="90000"/>
              </a:lnSpc>
              <a:spcBef>
                <a:spcPts val="1200"/>
              </a:spcBef>
              <a:spcAft>
                <a:spcPts val="0"/>
              </a:spcAft>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showMasterSp="0">
  <p:cSld name="White">
    <p:spTree>
      <p:nvGrpSpPr>
        <p:cNvPr id="60" name="Shape 60"/>
        <p:cNvGrpSpPr/>
        <p:nvPr/>
      </p:nvGrpSpPr>
      <p:grpSpPr>
        <a:xfrm>
          <a:off x="0" y="0"/>
          <a:ext cx="0" cy="0"/>
          <a:chOff x="0" y="0"/>
          <a:chExt cx="0" cy="0"/>
        </a:xfrm>
      </p:grpSpPr>
      <p:sp>
        <p:nvSpPr>
          <p:cNvPr id="61" name="Google Shape;61;p15"/>
          <p:cNvSpPr txBox="1"/>
          <p:nvPr>
            <p:ph idx="12" type="sldNum"/>
          </p:nvPr>
        </p:nvSpPr>
        <p:spPr>
          <a:xfrm>
            <a:off x="8756384" y="4874601"/>
            <a:ext cx="250800" cy="250500"/>
          </a:xfrm>
          <a:prstGeom prst="rect">
            <a:avLst/>
          </a:prstGeom>
          <a:noFill/>
          <a:ln>
            <a:noFill/>
          </a:ln>
        </p:spPr>
        <p:txBody>
          <a:bodyPr anchorCtr="0" anchor="t" bIns="40175" lIns="40175" spcFirstLastPara="1" rIns="40175" wrap="square" tIns="40175">
            <a:spAutoFit/>
          </a:bodyPr>
          <a:lstStyle>
            <a:lvl1pPr indent="0" lvl="0" marL="0" rtl="0" algn="r">
              <a:lnSpc>
                <a:spcPct val="100000"/>
              </a:lnSpc>
              <a:spcBef>
                <a:spcPts val="0"/>
              </a:spcBef>
              <a:spcAft>
                <a:spcPts val="0"/>
              </a:spcAft>
              <a:buClr>
                <a:srgbClr val="000000"/>
              </a:buClr>
              <a:buSzPts val="1100"/>
              <a:buFont typeface="Avenir"/>
              <a:buNone/>
              <a:defRPr sz="1100"/>
            </a:lvl1pPr>
            <a:lvl2pPr indent="0" lvl="1" marL="0" rtl="0" algn="r">
              <a:lnSpc>
                <a:spcPct val="100000"/>
              </a:lnSpc>
              <a:spcBef>
                <a:spcPts val="0"/>
              </a:spcBef>
              <a:spcAft>
                <a:spcPts val="0"/>
              </a:spcAft>
              <a:buClr>
                <a:srgbClr val="000000"/>
              </a:buClr>
              <a:buSzPts val="1100"/>
              <a:buFont typeface="Avenir"/>
              <a:buNone/>
              <a:defRPr sz="1100"/>
            </a:lvl2pPr>
            <a:lvl3pPr indent="0" lvl="2" marL="0" rtl="0" algn="r">
              <a:lnSpc>
                <a:spcPct val="100000"/>
              </a:lnSpc>
              <a:spcBef>
                <a:spcPts val="0"/>
              </a:spcBef>
              <a:spcAft>
                <a:spcPts val="0"/>
              </a:spcAft>
              <a:buClr>
                <a:srgbClr val="000000"/>
              </a:buClr>
              <a:buSzPts val="1100"/>
              <a:buFont typeface="Avenir"/>
              <a:buNone/>
              <a:defRPr sz="1100"/>
            </a:lvl3pPr>
            <a:lvl4pPr indent="0" lvl="3" marL="0" rtl="0" algn="r">
              <a:lnSpc>
                <a:spcPct val="100000"/>
              </a:lnSpc>
              <a:spcBef>
                <a:spcPts val="0"/>
              </a:spcBef>
              <a:spcAft>
                <a:spcPts val="0"/>
              </a:spcAft>
              <a:buClr>
                <a:srgbClr val="000000"/>
              </a:buClr>
              <a:buSzPts val="1100"/>
              <a:buFont typeface="Avenir"/>
              <a:buNone/>
              <a:defRPr sz="1100"/>
            </a:lvl4pPr>
            <a:lvl5pPr indent="0" lvl="4" marL="0" rtl="0" algn="r">
              <a:lnSpc>
                <a:spcPct val="100000"/>
              </a:lnSpc>
              <a:spcBef>
                <a:spcPts val="0"/>
              </a:spcBef>
              <a:spcAft>
                <a:spcPts val="0"/>
              </a:spcAft>
              <a:buClr>
                <a:srgbClr val="000000"/>
              </a:buClr>
              <a:buSzPts val="1100"/>
              <a:buFont typeface="Avenir"/>
              <a:buNone/>
              <a:defRPr sz="1100"/>
            </a:lvl5pPr>
            <a:lvl6pPr indent="0" lvl="5" marL="0" rtl="0" algn="r">
              <a:lnSpc>
                <a:spcPct val="100000"/>
              </a:lnSpc>
              <a:spcBef>
                <a:spcPts val="0"/>
              </a:spcBef>
              <a:spcAft>
                <a:spcPts val="0"/>
              </a:spcAft>
              <a:buClr>
                <a:srgbClr val="000000"/>
              </a:buClr>
              <a:buSzPts val="1100"/>
              <a:buFont typeface="Avenir"/>
              <a:buNone/>
              <a:defRPr sz="1100"/>
            </a:lvl6pPr>
            <a:lvl7pPr indent="0" lvl="6" marL="0" rtl="0" algn="r">
              <a:lnSpc>
                <a:spcPct val="100000"/>
              </a:lnSpc>
              <a:spcBef>
                <a:spcPts val="0"/>
              </a:spcBef>
              <a:spcAft>
                <a:spcPts val="0"/>
              </a:spcAft>
              <a:buClr>
                <a:srgbClr val="000000"/>
              </a:buClr>
              <a:buSzPts val="1100"/>
              <a:buFont typeface="Avenir"/>
              <a:buNone/>
              <a:defRPr sz="1100"/>
            </a:lvl7pPr>
            <a:lvl8pPr indent="0" lvl="7" marL="0" rtl="0" algn="r">
              <a:lnSpc>
                <a:spcPct val="100000"/>
              </a:lnSpc>
              <a:spcBef>
                <a:spcPts val="0"/>
              </a:spcBef>
              <a:spcAft>
                <a:spcPts val="0"/>
              </a:spcAft>
              <a:buClr>
                <a:srgbClr val="000000"/>
              </a:buClr>
              <a:buSzPts val="1100"/>
              <a:buFont typeface="Avenir"/>
              <a:buNone/>
              <a:defRPr sz="1100"/>
            </a:lvl8pPr>
            <a:lvl9pPr indent="0" lvl="8" marL="0" rtl="0" algn="r">
              <a:lnSpc>
                <a:spcPct val="100000"/>
              </a:lnSpc>
              <a:spcBef>
                <a:spcPts val="0"/>
              </a:spcBef>
              <a:spcAft>
                <a:spcPts val="0"/>
              </a:spcAft>
              <a:buClr>
                <a:srgbClr val="000000"/>
              </a:buClr>
              <a:buSzPts val="1100"/>
              <a:buFont typeface="Avenir"/>
              <a:buNone/>
              <a:defRPr sz="1100"/>
            </a:lvl9pPr>
          </a:lstStyle>
          <a:p>
            <a:pPr indent="0" lvl="0" marL="0" rtl="0" algn="r">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op &amp; footer" showMasterSp="0">
  <p:cSld name="Title top &amp; footer">
    <p:spTree>
      <p:nvGrpSpPr>
        <p:cNvPr id="62" name="Shape 62"/>
        <p:cNvGrpSpPr/>
        <p:nvPr/>
      </p:nvGrpSpPr>
      <p:grpSpPr>
        <a:xfrm>
          <a:off x="0" y="0"/>
          <a:ext cx="0" cy="0"/>
          <a:chOff x="0" y="0"/>
          <a:chExt cx="0" cy="0"/>
        </a:xfrm>
      </p:grpSpPr>
      <p:sp>
        <p:nvSpPr>
          <p:cNvPr id="63" name="Google Shape;63;p16"/>
          <p:cNvSpPr/>
          <p:nvPr/>
        </p:nvSpPr>
        <p:spPr>
          <a:xfrm>
            <a:off x="-47625" y="4869292"/>
            <a:ext cx="9239400" cy="333900"/>
          </a:xfrm>
          <a:prstGeom prst="rect">
            <a:avLst/>
          </a:prstGeom>
          <a:solidFill>
            <a:srgbClr val="F5F5F5"/>
          </a:solidFill>
          <a:ln cap="flat" cmpd="sng" w="25400">
            <a:solidFill>
              <a:srgbClr val="A6AAA9"/>
            </a:solidFill>
            <a:prstDash val="solid"/>
            <a:round/>
            <a:headEnd len="sm" w="sm" type="none"/>
            <a:tailEnd len="sm" w="sm" type="none"/>
          </a:ln>
        </p:spPr>
        <p:txBody>
          <a:bodyPr anchorCtr="0" anchor="ctr" bIns="14300" lIns="14300" spcFirstLastPara="1" rIns="14300" wrap="square" tIns="14300">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64" name="Google Shape;64;p16"/>
          <p:cNvSpPr/>
          <p:nvPr/>
        </p:nvSpPr>
        <p:spPr>
          <a:xfrm>
            <a:off x="-47625" y="183401"/>
            <a:ext cx="285600" cy="602700"/>
          </a:xfrm>
          <a:prstGeom prst="rect">
            <a:avLst/>
          </a:prstGeom>
          <a:solidFill>
            <a:srgbClr val="00703C"/>
          </a:solidFill>
          <a:ln>
            <a:noFill/>
          </a:ln>
        </p:spPr>
        <p:txBody>
          <a:bodyPr anchorCtr="0" anchor="ctr" bIns="14300" lIns="14300" spcFirstLastPara="1" rIns="14300" wrap="square" tIns="14300">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cxnSp>
        <p:nvCxnSpPr>
          <p:cNvPr id="65" name="Google Shape;65;p16"/>
          <p:cNvCxnSpPr/>
          <p:nvPr/>
        </p:nvCxnSpPr>
        <p:spPr>
          <a:xfrm>
            <a:off x="357187" y="792181"/>
            <a:ext cx="8643900" cy="0"/>
          </a:xfrm>
          <a:prstGeom prst="straightConnector1">
            <a:avLst/>
          </a:prstGeom>
          <a:noFill/>
          <a:ln cap="flat" cmpd="sng" w="25400">
            <a:solidFill>
              <a:srgbClr val="A6AAA9"/>
            </a:solidFill>
            <a:prstDash val="solid"/>
            <a:round/>
            <a:headEnd len="sm" w="sm" type="none"/>
            <a:tailEnd len="sm" w="sm" type="none"/>
          </a:ln>
        </p:spPr>
      </p:cxnSp>
      <p:sp>
        <p:nvSpPr>
          <p:cNvPr id="66" name="Google Shape;66;p16"/>
          <p:cNvSpPr txBox="1"/>
          <p:nvPr>
            <p:ph type="title"/>
          </p:nvPr>
        </p:nvSpPr>
        <p:spPr>
          <a:xfrm>
            <a:off x="357188" y="105030"/>
            <a:ext cx="8429700" cy="710100"/>
          </a:xfrm>
          <a:prstGeom prst="rect">
            <a:avLst/>
          </a:prstGeom>
          <a:noFill/>
          <a:ln>
            <a:noFill/>
          </a:ln>
        </p:spPr>
        <p:txBody>
          <a:bodyPr anchorCtr="0" anchor="b" bIns="0" lIns="0" spcFirstLastPara="1" rIns="0" wrap="square" tIns="0">
            <a:normAutofit/>
          </a:bodyPr>
          <a:lstStyle>
            <a:lvl1pPr lvl="0" rtl="0" algn="l">
              <a:lnSpc>
                <a:spcPct val="100000"/>
              </a:lnSpc>
              <a:spcBef>
                <a:spcPts val="0"/>
              </a:spcBef>
              <a:spcAft>
                <a:spcPts val="0"/>
              </a:spcAft>
              <a:buClr>
                <a:srgbClr val="000000"/>
              </a:buClr>
              <a:buSzPts val="700"/>
              <a:buNone/>
              <a:defRPr/>
            </a:lvl1pPr>
            <a:lvl2pPr lvl="1" rtl="0" algn="l">
              <a:lnSpc>
                <a:spcPct val="100000"/>
              </a:lnSpc>
              <a:spcBef>
                <a:spcPts val="0"/>
              </a:spcBef>
              <a:spcAft>
                <a:spcPts val="0"/>
              </a:spcAft>
              <a:buClr>
                <a:srgbClr val="000000"/>
              </a:buClr>
              <a:buSzPts val="700"/>
              <a:buNone/>
              <a:defRPr/>
            </a:lvl2pPr>
            <a:lvl3pPr lvl="2" rtl="0" algn="l">
              <a:lnSpc>
                <a:spcPct val="100000"/>
              </a:lnSpc>
              <a:spcBef>
                <a:spcPts val="0"/>
              </a:spcBef>
              <a:spcAft>
                <a:spcPts val="0"/>
              </a:spcAft>
              <a:buClr>
                <a:srgbClr val="000000"/>
              </a:buClr>
              <a:buSzPts val="700"/>
              <a:buNone/>
              <a:defRPr/>
            </a:lvl3pPr>
            <a:lvl4pPr lvl="3" rtl="0" algn="l">
              <a:lnSpc>
                <a:spcPct val="100000"/>
              </a:lnSpc>
              <a:spcBef>
                <a:spcPts val="0"/>
              </a:spcBef>
              <a:spcAft>
                <a:spcPts val="0"/>
              </a:spcAft>
              <a:buClr>
                <a:srgbClr val="000000"/>
              </a:buClr>
              <a:buSzPts val="700"/>
              <a:buNone/>
              <a:defRPr/>
            </a:lvl4pPr>
            <a:lvl5pPr lvl="4" rtl="0" algn="l">
              <a:lnSpc>
                <a:spcPct val="100000"/>
              </a:lnSpc>
              <a:spcBef>
                <a:spcPts val="0"/>
              </a:spcBef>
              <a:spcAft>
                <a:spcPts val="0"/>
              </a:spcAft>
              <a:buClr>
                <a:srgbClr val="000000"/>
              </a:buClr>
              <a:buSzPts val="700"/>
              <a:buNone/>
              <a:defRPr/>
            </a:lvl5pPr>
            <a:lvl6pPr lvl="5" rtl="0" algn="l">
              <a:lnSpc>
                <a:spcPct val="100000"/>
              </a:lnSpc>
              <a:spcBef>
                <a:spcPts val="0"/>
              </a:spcBef>
              <a:spcAft>
                <a:spcPts val="0"/>
              </a:spcAft>
              <a:buClr>
                <a:srgbClr val="000000"/>
              </a:buClr>
              <a:buSzPts val="700"/>
              <a:buNone/>
              <a:defRPr/>
            </a:lvl6pPr>
            <a:lvl7pPr lvl="6" rtl="0" algn="l">
              <a:lnSpc>
                <a:spcPct val="100000"/>
              </a:lnSpc>
              <a:spcBef>
                <a:spcPts val="0"/>
              </a:spcBef>
              <a:spcAft>
                <a:spcPts val="0"/>
              </a:spcAft>
              <a:buClr>
                <a:srgbClr val="000000"/>
              </a:buClr>
              <a:buSzPts val="700"/>
              <a:buNone/>
              <a:defRPr/>
            </a:lvl7pPr>
            <a:lvl8pPr lvl="7" rtl="0" algn="l">
              <a:lnSpc>
                <a:spcPct val="100000"/>
              </a:lnSpc>
              <a:spcBef>
                <a:spcPts val="0"/>
              </a:spcBef>
              <a:spcAft>
                <a:spcPts val="0"/>
              </a:spcAft>
              <a:buClr>
                <a:srgbClr val="000000"/>
              </a:buClr>
              <a:buSzPts val="700"/>
              <a:buNone/>
              <a:defRPr/>
            </a:lvl8pPr>
            <a:lvl9pPr lvl="8" rtl="0" algn="l">
              <a:lnSpc>
                <a:spcPct val="100000"/>
              </a:lnSpc>
              <a:spcBef>
                <a:spcPts val="0"/>
              </a:spcBef>
              <a:spcAft>
                <a:spcPts val="0"/>
              </a:spcAft>
              <a:buClr>
                <a:srgbClr val="000000"/>
              </a:buClr>
              <a:buSzPts val="700"/>
              <a:buNone/>
              <a:defRPr/>
            </a:lvl9pPr>
          </a:lstStyle>
          <a:p/>
        </p:txBody>
      </p:sp>
      <p:sp>
        <p:nvSpPr>
          <p:cNvPr id="67" name="Google Shape;67;p16"/>
          <p:cNvSpPr txBox="1"/>
          <p:nvPr>
            <p:ph idx="12" type="sldNum"/>
          </p:nvPr>
        </p:nvSpPr>
        <p:spPr>
          <a:xfrm>
            <a:off x="8756384" y="4874601"/>
            <a:ext cx="250800" cy="250500"/>
          </a:xfrm>
          <a:prstGeom prst="rect">
            <a:avLst/>
          </a:prstGeom>
          <a:noFill/>
          <a:ln>
            <a:noFill/>
          </a:ln>
        </p:spPr>
        <p:txBody>
          <a:bodyPr anchorCtr="0" anchor="t" bIns="40175" lIns="40175" spcFirstLastPara="1" rIns="40175" wrap="square" tIns="40175">
            <a:spAutoFit/>
          </a:bodyPr>
          <a:lstStyle>
            <a:lvl1pPr indent="0" lvl="0" marL="0" rtl="0" algn="r">
              <a:lnSpc>
                <a:spcPct val="100000"/>
              </a:lnSpc>
              <a:spcBef>
                <a:spcPts val="0"/>
              </a:spcBef>
              <a:spcAft>
                <a:spcPts val="0"/>
              </a:spcAft>
              <a:buClr>
                <a:srgbClr val="000000"/>
              </a:buClr>
              <a:buSzPts val="1100"/>
              <a:buFont typeface="Avenir"/>
              <a:buNone/>
              <a:defRPr sz="1100"/>
            </a:lvl1pPr>
            <a:lvl2pPr indent="0" lvl="1" marL="0" rtl="0" algn="r">
              <a:lnSpc>
                <a:spcPct val="100000"/>
              </a:lnSpc>
              <a:spcBef>
                <a:spcPts val="0"/>
              </a:spcBef>
              <a:spcAft>
                <a:spcPts val="0"/>
              </a:spcAft>
              <a:buClr>
                <a:srgbClr val="000000"/>
              </a:buClr>
              <a:buSzPts val="1100"/>
              <a:buFont typeface="Avenir"/>
              <a:buNone/>
              <a:defRPr sz="1100"/>
            </a:lvl2pPr>
            <a:lvl3pPr indent="0" lvl="2" marL="0" rtl="0" algn="r">
              <a:lnSpc>
                <a:spcPct val="100000"/>
              </a:lnSpc>
              <a:spcBef>
                <a:spcPts val="0"/>
              </a:spcBef>
              <a:spcAft>
                <a:spcPts val="0"/>
              </a:spcAft>
              <a:buClr>
                <a:srgbClr val="000000"/>
              </a:buClr>
              <a:buSzPts val="1100"/>
              <a:buFont typeface="Avenir"/>
              <a:buNone/>
              <a:defRPr sz="1100"/>
            </a:lvl3pPr>
            <a:lvl4pPr indent="0" lvl="3" marL="0" rtl="0" algn="r">
              <a:lnSpc>
                <a:spcPct val="100000"/>
              </a:lnSpc>
              <a:spcBef>
                <a:spcPts val="0"/>
              </a:spcBef>
              <a:spcAft>
                <a:spcPts val="0"/>
              </a:spcAft>
              <a:buClr>
                <a:srgbClr val="000000"/>
              </a:buClr>
              <a:buSzPts val="1100"/>
              <a:buFont typeface="Avenir"/>
              <a:buNone/>
              <a:defRPr sz="1100"/>
            </a:lvl4pPr>
            <a:lvl5pPr indent="0" lvl="4" marL="0" rtl="0" algn="r">
              <a:lnSpc>
                <a:spcPct val="100000"/>
              </a:lnSpc>
              <a:spcBef>
                <a:spcPts val="0"/>
              </a:spcBef>
              <a:spcAft>
                <a:spcPts val="0"/>
              </a:spcAft>
              <a:buClr>
                <a:srgbClr val="000000"/>
              </a:buClr>
              <a:buSzPts val="1100"/>
              <a:buFont typeface="Avenir"/>
              <a:buNone/>
              <a:defRPr sz="1100"/>
            </a:lvl5pPr>
            <a:lvl6pPr indent="0" lvl="5" marL="0" rtl="0" algn="r">
              <a:lnSpc>
                <a:spcPct val="100000"/>
              </a:lnSpc>
              <a:spcBef>
                <a:spcPts val="0"/>
              </a:spcBef>
              <a:spcAft>
                <a:spcPts val="0"/>
              </a:spcAft>
              <a:buClr>
                <a:srgbClr val="000000"/>
              </a:buClr>
              <a:buSzPts val="1100"/>
              <a:buFont typeface="Avenir"/>
              <a:buNone/>
              <a:defRPr sz="1100"/>
            </a:lvl6pPr>
            <a:lvl7pPr indent="0" lvl="6" marL="0" rtl="0" algn="r">
              <a:lnSpc>
                <a:spcPct val="100000"/>
              </a:lnSpc>
              <a:spcBef>
                <a:spcPts val="0"/>
              </a:spcBef>
              <a:spcAft>
                <a:spcPts val="0"/>
              </a:spcAft>
              <a:buClr>
                <a:srgbClr val="000000"/>
              </a:buClr>
              <a:buSzPts val="1100"/>
              <a:buFont typeface="Avenir"/>
              <a:buNone/>
              <a:defRPr sz="1100"/>
            </a:lvl7pPr>
            <a:lvl8pPr indent="0" lvl="7" marL="0" rtl="0" algn="r">
              <a:lnSpc>
                <a:spcPct val="100000"/>
              </a:lnSpc>
              <a:spcBef>
                <a:spcPts val="0"/>
              </a:spcBef>
              <a:spcAft>
                <a:spcPts val="0"/>
              </a:spcAft>
              <a:buClr>
                <a:srgbClr val="000000"/>
              </a:buClr>
              <a:buSzPts val="1100"/>
              <a:buFont typeface="Avenir"/>
              <a:buNone/>
              <a:defRPr sz="1100"/>
            </a:lvl8pPr>
            <a:lvl9pPr indent="0" lvl="8" marL="0" rtl="0" algn="r">
              <a:lnSpc>
                <a:spcPct val="100000"/>
              </a:lnSpc>
              <a:spcBef>
                <a:spcPts val="0"/>
              </a:spcBef>
              <a:spcAft>
                <a:spcPts val="0"/>
              </a:spcAft>
              <a:buClr>
                <a:srgbClr val="000000"/>
              </a:buClr>
              <a:buSzPts val="1100"/>
              <a:buFont typeface="Avenir"/>
              <a:buNone/>
              <a:defRPr sz="1100"/>
            </a:lvl9pPr>
          </a:lstStyle>
          <a:p>
            <a:pPr indent="0" lvl="0" marL="0" rtl="0" algn="r">
              <a:spcBef>
                <a:spcPts val="0"/>
              </a:spcBef>
              <a:spcAft>
                <a:spcPts val="0"/>
              </a:spcAft>
              <a:buNone/>
            </a:pPr>
            <a:fld id="{00000000-1234-1234-1234-123412341234}" type="slidenum">
              <a:rPr lang="en"/>
              <a:t>‹#›</a:t>
            </a:fld>
            <a:endParaRPr sz="1000"/>
          </a:p>
        </p:txBody>
      </p:sp>
      <p:sp>
        <p:nvSpPr>
          <p:cNvPr id="68" name="Google Shape;68;p16"/>
          <p:cNvSpPr txBox="1"/>
          <p:nvPr/>
        </p:nvSpPr>
        <p:spPr>
          <a:xfrm>
            <a:off x="678644" y="4867724"/>
            <a:ext cx="3587400" cy="250500"/>
          </a:xfrm>
          <a:prstGeom prst="rect">
            <a:avLst/>
          </a:prstGeom>
          <a:noFill/>
          <a:ln>
            <a:noFill/>
          </a:ln>
        </p:spPr>
        <p:txBody>
          <a:bodyPr anchorCtr="0" anchor="ctr" bIns="40175" lIns="40175" spcFirstLastPara="1" rIns="40175" wrap="square" tIns="40175">
            <a:spAutoFit/>
          </a:bodyPr>
          <a:lstStyle/>
          <a:p>
            <a:pPr indent="0" lvl="0" marL="0" marR="0" rtl="0" algn="l">
              <a:lnSpc>
                <a:spcPct val="100000"/>
              </a:lnSpc>
              <a:spcBef>
                <a:spcPts val="0"/>
              </a:spcBef>
              <a:spcAft>
                <a:spcPts val="0"/>
              </a:spcAft>
              <a:buClr>
                <a:srgbClr val="00703C"/>
              </a:buClr>
              <a:buSzPts val="1100"/>
              <a:buFont typeface="Avenir"/>
              <a:buNone/>
            </a:pPr>
            <a:r>
              <a:rPr b="0" i="0" lang="en" sz="1100" u="none" cap="none" strike="noStrike">
                <a:solidFill>
                  <a:srgbClr val="00703C"/>
                </a:solidFill>
                <a:latin typeface="Avenir"/>
                <a:ea typeface="Avenir"/>
                <a:cs typeface="Avenir"/>
                <a:sym typeface="Avenir"/>
              </a:rPr>
              <a:t>Orthogonal array sampling for Monte Carlo rendering</a:t>
            </a:r>
            <a:endParaRPr sz="500"/>
          </a:p>
        </p:txBody>
      </p:sp>
      <p:pic>
        <p:nvPicPr>
          <p:cNvPr descr="vcl-logo-outline-hor.pdf" id="69" name="Google Shape;69;p16"/>
          <p:cNvPicPr preferRelativeResize="0"/>
          <p:nvPr/>
        </p:nvPicPr>
        <p:blipFill rotWithShape="1">
          <a:blip r:embed="rId2">
            <a:alphaModFix/>
          </a:blip>
          <a:srcRect b="0" l="0" r="64401" t="0"/>
          <a:stretch/>
        </p:blipFill>
        <p:spPr>
          <a:xfrm>
            <a:off x="56482" y="4910138"/>
            <a:ext cx="533404" cy="19937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70" name="Shape 70"/>
        <p:cNvGrpSpPr/>
        <p:nvPr/>
      </p:nvGrpSpPr>
      <p:grpSpPr>
        <a:xfrm>
          <a:off x="0" y="0"/>
          <a:ext cx="0" cy="0"/>
          <a:chOff x="0" y="0"/>
          <a:chExt cx="0" cy="0"/>
        </a:xfrm>
      </p:grpSpPr>
      <p:sp>
        <p:nvSpPr>
          <p:cNvPr id="71" name="Google Shape;71;p17"/>
          <p:cNvSpPr txBox="1"/>
          <p:nvPr>
            <p:ph type="title"/>
          </p:nvPr>
        </p:nvSpPr>
        <p:spPr>
          <a:xfrm>
            <a:off x="357188" y="105030"/>
            <a:ext cx="8429700" cy="710100"/>
          </a:xfrm>
          <a:prstGeom prst="rect">
            <a:avLst/>
          </a:prstGeom>
          <a:noFill/>
          <a:ln>
            <a:noFill/>
          </a:ln>
        </p:spPr>
        <p:txBody>
          <a:bodyPr anchorCtr="0" anchor="b" bIns="0" lIns="0" spcFirstLastPara="1" rIns="0" wrap="square" tIns="0">
            <a:normAutofit/>
          </a:bodyPr>
          <a:lstStyle>
            <a:lvl1pPr lvl="0" rtl="0" algn="l">
              <a:lnSpc>
                <a:spcPct val="100000"/>
              </a:lnSpc>
              <a:spcBef>
                <a:spcPts val="0"/>
              </a:spcBef>
              <a:spcAft>
                <a:spcPts val="0"/>
              </a:spcAft>
              <a:buClr>
                <a:srgbClr val="000000"/>
              </a:buClr>
              <a:buSzPts val="700"/>
              <a:buNone/>
              <a:defRPr/>
            </a:lvl1pPr>
            <a:lvl2pPr lvl="1" rtl="0" algn="l">
              <a:lnSpc>
                <a:spcPct val="100000"/>
              </a:lnSpc>
              <a:spcBef>
                <a:spcPts val="0"/>
              </a:spcBef>
              <a:spcAft>
                <a:spcPts val="0"/>
              </a:spcAft>
              <a:buClr>
                <a:srgbClr val="000000"/>
              </a:buClr>
              <a:buSzPts val="700"/>
              <a:buNone/>
              <a:defRPr/>
            </a:lvl2pPr>
            <a:lvl3pPr lvl="2" rtl="0" algn="l">
              <a:lnSpc>
                <a:spcPct val="100000"/>
              </a:lnSpc>
              <a:spcBef>
                <a:spcPts val="0"/>
              </a:spcBef>
              <a:spcAft>
                <a:spcPts val="0"/>
              </a:spcAft>
              <a:buClr>
                <a:srgbClr val="000000"/>
              </a:buClr>
              <a:buSzPts val="700"/>
              <a:buNone/>
              <a:defRPr/>
            </a:lvl3pPr>
            <a:lvl4pPr lvl="3" rtl="0" algn="l">
              <a:lnSpc>
                <a:spcPct val="100000"/>
              </a:lnSpc>
              <a:spcBef>
                <a:spcPts val="0"/>
              </a:spcBef>
              <a:spcAft>
                <a:spcPts val="0"/>
              </a:spcAft>
              <a:buClr>
                <a:srgbClr val="000000"/>
              </a:buClr>
              <a:buSzPts val="700"/>
              <a:buNone/>
              <a:defRPr/>
            </a:lvl4pPr>
            <a:lvl5pPr lvl="4" rtl="0" algn="l">
              <a:lnSpc>
                <a:spcPct val="100000"/>
              </a:lnSpc>
              <a:spcBef>
                <a:spcPts val="0"/>
              </a:spcBef>
              <a:spcAft>
                <a:spcPts val="0"/>
              </a:spcAft>
              <a:buClr>
                <a:srgbClr val="000000"/>
              </a:buClr>
              <a:buSzPts val="700"/>
              <a:buNone/>
              <a:defRPr/>
            </a:lvl5pPr>
            <a:lvl6pPr lvl="5" rtl="0" algn="l">
              <a:lnSpc>
                <a:spcPct val="100000"/>
              </a:lnSpc>
              <a:spcBef>
                <a:spcPts val="0"/>
              </a:spcBef>
              <a:spcAft>
                <a:spcPts val="0"/>
              </a:spcAft>
              <a:buClr>
                <a:srgbClr val="000000"/>
              </a:buClr>
              <a:buSzPts val="700"/>
              <a:buNone/>
              <a:defRPr/>
            </a:lvl6pPr>
            <a:lvl7pPr lvl="6" rtl="0" algn="l">
              <a:lnSpc>
                <a:spcPct val="100000"/>
              </a:lnSpc>
              <a:spcBef>
                <a:spcPts val="0"/>
              </a:spcBef>
              <a:spcAft>
                <a:spcPts val="0"/>
              </a:spcAft>
              <a:buClr>
                <a:srgbClr val="000000"/>
              </a:buClr>
              <a:buSzPts val="700"/>
              <a:buNone/>
              <a:defRPr/>
            </a:lvl7pPr>
            <a:lvl8pPr lvl="7" rtl="0" algn="l">
              <a:lnSpc>
                <a:spcPct val="100000"/>
              </a:lnSpc>
              <a:spcBef>
                <a:spcPts val="0"/>
              </a:spcBef>
              <a:spcAft>
                <a:spcPts val="0"/>
              </a:spcAft>
              <a:buClr>
                <a:srgbClr val="000000"/>
              </a:buClr>
              <a:buSzPts val="700"/>
              <a:buNone/>
              <a:defRPr/>
            </a:lvl8pPr>
            <a:lvl9pPr lvl="8" rtl="0" algn="l">
              <a:lnSpc>
                <a:spcPct val="100000"/>
              </a:lnSpc>
              <a:spcBef>
                <a:spcPts val="0"/>
              </a:spcBef>
              <a:spcAft>
                <a:spcPts val="0"/>
              </a:spcAft>
              <a:buClr>
                <a:srgbClr val="000000"/>
              </a:buClr>
              <a:buSzPts val="700"/>
              <a:buNone/>
              <a:defRPr/>
            </a:lvl9pPr>
          </a:lstStyle>
          <a:p/>
        </p:txBody>
      </p:sp>
      <p:sp>
        <p:nvSpPr>
          <p:cNvPr id="72" name="Google Shape;72;p17"/>
          <p:cNvSpPr txBox="1"/>
          <p:nvPr>
            <p:ph idx="1" type="body"/>
          </p:nvPr>
        </p:nvSpPr>
        <p:spPr>
          <a:xfrm>
            <a:off x="357187" y="897450"/>
            <a:ext cx="8429700" cy="3897900"/>
          </a:xfrm>
          <a:prstGeom prst="rect">
            <a:avLst/>
          </a:prstGeom>
          <a:noFill/>
          <a:ln>
            <a:noFill/>
          </a:ln>
        </p:spPr>
        <p:txBody>
          <a:bodyPr anchorCtr="0" anchor="t" bIns="40175" lIns="40175" spcFirstLastPara="1" rIns="40175" wrap="square" tIns="40175">
            <a:normAutofit/>
          </a:bodyPr>
          <a:lstStyle>
            <a:lvl1pPr indent="-273050" lvl="0" marL="457200" rtl="0" algn="l">
              <a:lnSpc>
                <a:spcPct val="90000"/>
              </a:lnSpc>
              <a:spcBef>
                <a:spcPts val="1300"/>
              </a:spcBef>
              <a:spcAft>
                <a:spcPts val="0"/>
              </a:spcAft>
              <a:buClr>
                <a:srgbClr val="000000"/>
              </a:buClr>
              <a:buSzPts val="700"/>
              <a:buChar char="●"/>
              <a:defRPr/>
            </a:lvl1pPr>
            <a:lvl2pPr indent="-273050" lvl="1" marL="914400" rtl="0" algn="l">
              <a:lnSpc>
                <a:spcPct val="90000"/>
              </a:lnSpc>
              <a:spcBef>
                <a:spcPts val="1300"/>
              </a:spcBef>
              <a:spcAft>
                <a:spcPts val="0"/>
              </a:spcAft>
              <a:buClr>
                <a:srgbClr val="000000"/>
              </a:buClr>
              <a:buSzPts val="700"/>
              <a:buChar char="○"/>
              <a:defRPr/>
            </a:lvl2pPr>
            <a:lvl3pPr indent="-273050" lvl="2" marL="1371600" rtl="0" algn="l">
              <a:lnSpc>
                <a:spcPct val="90000"/>
              </a:lnSpc>
              <a:spcBef>
                <a:spcPts val="1300"/>
              </a:spcBef>
              <a:spcAft>
                <a:spcPts val="0"/>
              </a:spcAft>
              <a:buClr>
                <a:srgbClr val="000000"/>
              </a:buClr>
              <a:buSzPts val="700"/>
              <a:buChar char="■"/>
              <a:defRPr/>
            </a:lvl3pPr>
            <a:lvl4pPr indent="-273050" lvl="3" marL="1828800" rtl="0" algn="l">
              <a:lnSpc>
                <a:spcPct val="90000"/>
              </a:lnSpc>
              <a:spcBef>
                <a:spcPts val="1300"/>
              </a:spcBef>
              <a:spcAft>
                <a:spcPts val="0"/>
              </a:spcAft>
              <a:buClr>
                <a:srgbClr val="000000"/>
              </a:buClr>
              <a:buSzPts val="700"/>
              <a:buChar char="●"/>
              <a:defRPr/>
            </a:lvl4pPr>
            <a:lvl5pPr indent="-273050" lvl="4" marL="2286000" rtl="0" algn="l">
              <a:lnSpc>
                <a:spcPct val="90000"/>
              </a:lnSpc>
              <a:spcBef>
                <a:spcPts val="1300"/>
              </a:spcBef>
              <a:spcAft>
                <a:spcPts val="0"/>
              </a:spcAft>
              <a:buClr>
                <a:srgbClr val="000000"/>
              </a:buClr>
              <a:buSzPts val="700"/>
              <a:buChar char="○"/>
              <a:defRPr/>
            </a:lvl5pPr>
            <a:lvl6pPr indent="-304800" lvl="5" marL="2743200" rtl="0" algn="l">
              <a:lnSpc>
                <a:spcPct val="90000"/>
              </a:lnSpc>
              <a:spcBef>
                <a:spcPts val="1300"/>
              </a:spcBef>
              <a:spcAft>
                <a:spcPts val="0"/>
              </a:spcAft>
              <a:buClr>
                <a:srgbClr val="000000"/>
              </a:buClr>
              <a:buSzPts val="1200"/>
              <a:buChar char="■"/>
              <a:defRPr/>
            </a:lvl6pPr>
            <a:lvl7pPr indent="-304800" lvl="6" marL="3200400" rtl="0" algn="l">
              <a:lnSpc>
                <a:spcPct val="90000"/>
              </a:lnSpc>
              <a:spcBef>
                <a:spcPts val="1300"/>
              </a:spcBef>
              <a:spcAft>
                <a:spcPts val="0"/>
              </a:spcAft>
              <a:buClr>
                <a:srgbClr val="000000"/>
              </a:buClr>
              <a:buSzPts val="1200"/>
              <a:buChar char="●"/>
              <a:defRPr/>
            </a:lvl7pPr>
            <a:lvl8pPr indent="-304800" lvl="7" marL="3657600" rtl="0" algn="l">
              <a:lnSpc>
                <a:spcPct val="90000"/>
              </a:lnSpc>
              <a:spcBef>
                <a:spcPts val="1300"/>
              </a:spcBef>
              <a:spcAft>
                <a:spcPts val="0"/>
              </a:spcAft>
              <a:buClr>
                <a:srgbClr val="000000"/>
              </a:buClr>
              <a:buSzPts val="1200"/>
              <a:buChar char="○"/>
              <a:defRPr/>
            </a:lvl8pPr>
            <a:lvl9pPr indent="-304800" lvl="8" marL="4114800" rtl="0" algn="l">
              <a:lnSpc>
                <a:spcPct val="90000"/>
              </a:lnSpc>
              <a:spcBef>
                <a:spcPts val="1300"/>
              </a:spcBef>
              <a:spcAft>
                <a:spcPts val="0"/>
              </a:spcAft>
              <a:buClr>
                <a:srgbClr val="000000"/>
              </a:buClr>
              <a:buSzPts val="1200"/>
              <a:buChar char="■"/>
              <a:defRPr/>
            </a:lvl9pPr>
          </a:lstStyle>
          <a:p/>
        </p:txBody>
      </p:sp>
      <p:sp>
        <p:nvSpPr>
          <p:cNvPr id="73" name="Google Shape;73;p17"/>
          <p:cNvSpPr txBox="1"/>
          <p:nvPr>
            <p:ph idx="12" type="sldNum"/>
          </p:nvPr>
        </p:nvSpPr>
        <p:spPr>
          <a:xfrm>
            <a:off x="8756384" y="4874601"/>
            <a:ext cx="250800" cy="250500"/>
          </a:xfrm>
          <a:prstGeom prst="rect">
            <a:avLst/>
          </a:prstGeom>
          <a:noFill/>
          <a:ln>
            <a:noFill/>
          </a:ln>
        </p:spPr>
        <p:txBody>
          <a:bodyPr anchorCtr="0" anchor="t" bIns="40175" lIns="40175" spcFirstLastPara="1" rIns="40175" wrap="square" tIns="40175">
            <a:spAutoFit/>
          </a:bodyPr>
          <a:lstStyle>
            <a:lvl1pPr indent="0" lvl="0" marL="0" rtl="0" algn="r">
              <a:lnSpc>
                <a:spcPct val="100000"/>
              </a:lnSpc>
              <a:spcBef>
                <a:spcPts val="0"/>
              </a:spcBef>
              <a:spcAft>
                <a:spcPts val="0"/>
              </a:spcAft>
              <a:buClr>
                <a:srgbClr val="000000"/>
              </a:buClr>
              <a:buSzPts val="1100"/>
              <a:buFont typeface="Avenir"/>
              <a:buNone/>
              <a:defRPr sz="1100"/>
            </a:lvl1pPr>
            <a:lvl2pPr indent="0" lvl="1" marL="0" rtl="0" algn="r">
              <a:lnSpc>
                <a:spcPct val="100000"/>
              </a:lnSpc>
              <a:spcBef>
                <a:spcPts val="0"/>
              </a:spcBef>
              <a:spcAft>
                <a:spcPts val="0"/>
              </a:spcAft>
              <a:buClr>
                <a:srgbClr val="000000"/>
              </a:buClr>
              <a:buSzPts val="1100"/>
              <a:buFont typeface="Avenir"/>
              <a:buNone/>
              <a:defRPr sz="1100"/>
            </a:lvl2pPr>
            <a:lvl3pPr indent="0" lvl="2" marL="0" rtl="0" algn="r">
              <a:lnSpc>
                <a:spcPct val="100000"/>
              </a:lnSpc>
              <a:spcBef>
                <a:spcPts val="0"/>
              </a:spcBef>
              <a:spcAft>
                <a:spcPts val="0"/>
              </a:spcAft>
              <a:buClr>
                <a:srgbClr val="000000"/>
              </a:buClr>
              <a:buSzPts val="1100"/>
              <a:buFont typeface="Avenir"/>
              <a:buNone/>
              <a:defRPr sz="1100"/>
            </a:lvl3pPr>
            <a:lvl4pPr indent="0" lvl="3" marL="0" rtl="0" algn="r">
              <a:lnSpc>
                <a:spcPct val="100000"/>
              </a:lnSpc>
              <a:spcBef>
                <a:spcPts val="0"/>
              </a:spcBef>
              <a:spcAft>
                <a:spcPts val="0"/>
              </a:spcAft>
              <a:buClr>
                <a:srgbClr val="000000"/>
              </a:buClr>
              <a:buSzPts val="1100"/>
              <a:buFont typeface="Avenir"/>
              <a:buNone/>
              <a:defRPr sz="1100"/>
            </a:lvl4pPr>
            <a:lvl5pPr indent="0" lvl="4" marL="0" rtl="0" algn="r">
              <a:lnSpc>
                <a:spcPct val="100000"/>
              </a:lnSpc>
              <a:spcBef>
                <a:spcPts val="0"/>
              </a:spcBef>
              <a:spcAft>
                <a:spcPts val="0"/>
              </a:spcAft>
              <a:buClr>
                <a:srgbClr val="000000"/>
              </a:buClr>
              <a:buSzPts val="1100"/>
              <a:buFont typeface="Avenir"/>
              <a:buNone/>
              <a:defRPr sz="1100"/>
            </a:lvl5pPr>
            <a:lvl6pPr indent="0" lvl="5" marL="0" rtl="0" algn="r">
              <a:lnSpc>
                <a:spcPct val="100000"/>
              </a:lnSpc>
              <a:spcBef>
                <a:spcPts val="0"/>
              </a:spcBef>
              <a:spcAft>
                <a:spcPts val="0"/>
              </a:spcAft>
              <a:buClr>
                <a:srgbClr val="000000"/>
              </a:buClr>
              <a:buSzPts val="1100"/>
              <a:buFont typeface="Avenir"/>
              <a:buNone/>
              <a:defRPr sz="1100"/>
            </a:lvl6pPr>
            <a:lvl7pPr indent="0" lvl="6" marL="0" rtl="0" algn="r">
              <a:lnSpc>
                <a:spcPct val="100000"/>
              </a:lnSpc>
              <a:spcBef>
                <a:spcPts val="0"/>
              </a:spcBef>
              <a:spcAft>
                <a:spcPts val="0"/>
              </a:spcAft>
              <a:buClr>
                <a:srgbClr val="000000"/>
              </a:buClr>
              <a:buSzPts val="1100"/>
              <a:buFont typeface="Avenir"/>
              <a:buNone/>
              <a:defRPr sz="1100"/>
            </a:lvl7pPr>
            <a:lvl8pPr indent="0" lvl="7" marL="0" rtl="0" algn="r">
              <a:lnSpc>
                <a:spcPct val="100000"/>
              </a:lnSpc>
              <a:spcBef>
                <a:spcPts val="0"/>
              </a:spcBef>
              <a:spcAft>
                <a:spcPts val="0"/>
              </a:spcAft>
              <a:buClr>
                <a:srgbClr val="000000"/>
              </a:buClr>
              <a:buSzPts val="1100"/>
              <a:buFont typeface="Avenir"/>
              <a:buNone/>
              <a:defRPr sz="1100"/>
            </a:lvl8pPr>
            <a:lvl9pPr indent="0" lvl="8" marL="0" rtl="0" algn="r">
              <a:lnSpc>
                <a:spcPct val="100000"/>
              </a:lnSpc>
              <a:spcBef>
                <a:spcPts val="0"/>
              </a:spcBef>
              <a:spcAft>
                <a:spcPts val="0"/>
              </a:spcAft>
              <a:buClr>
                <a:srgbClr val="000000"/>
              </a:buClr>
              <a:buSzPts val="1100"/>
              <a:buFont typeface="Avenir"/>
              <a:buNone/>
              <a:defRPr sz="1100"/>
            </a:lvl9pPr>
          </a:lstStyle>
          <a:p>
            <a:pPr indent="0" lvl="0" marL="0" rtl="0" algn="r">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Clr>
                <a:srgbClr val="1C4587"/>
              </a:buClr>
              <a:buSzPts val="3600"/>
              <a:buFont typeface="Montserrat Medium"/>
              <a:buNone/>
              <a:defRPr sz="3600">
                <a:solidFill>
                  <a:srgbClr val="1C4587"/>
                </a:solidFill>
                <a:latin typeface="Montserrat Medium"/>
                <a:ea typeface="Montserrat Medium"/>
                <a:cs typeface="Montserrat Medium"/>
                <a:sym typeface="Montserrat Medium"/>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Clr>
                <a:srgbClr val="1C4587"/>
              </a:buClr>
              <a:buSzPts val="2800"/>
              <a:buFont typeface="Montserrat Medium"/>
              <a:buNone/>
              <a:defRPr>
                <a:solidFill>
                  <a:srgbClr val="1C4587"/>
                </a:solidFill>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Font typeface="Century Gothic"/>
              <a:buChar char="●"/>
              <a:defRPr>
                <a:latin typeface="Century Gothic"/>
                <a:ea typeface="Century Gothic"/>
                <a:cs typeface="Century Gothic"/>
                <a:sym typeface="Century Gothic"/>
              </a:defRPr>
            </a:lvl1pPr>
            <a:lvl2pPr indent="-317500" lvl="1" marL="914400">
              <a:spcBef>
                <a:spcPts val="0"/>
              </a:spcBef>
              <a:spcAft>
                <a:spcPts val="0"/>
              </a:spcAft>
              <a:buSzPts val="1400"/>
              <a:buFont typeface="Century Gothic"/>
              <a:buChar char="○"/>
              <a:defRPr>
                <a:latin typeface="Century Gothic"/>
                <a:ea typeface="Century Gothic"/>
                <a:cs typeface="Century Gothic"/>
                <a:sym typeface="Century Gothic"/>
              </a:defRPr>
            </a:lvl2pPr>
            <a:lvl3pPr indent="-317500" lvl="2" marL="1371600">
              <a:spcBef>
                <a:spcPts val="0"/>
              </a:spcBef>
              <a:spcAft>
                <a:spcPts val="0"/>
              </a:spcAft>
              <a:buSzPts val="1400"/>
              <a:buFont typeface="Century Gothic"/>
              <a:buChar char="■"/>
              <a:defRPr>
                <a:latin typeface="Century Gothic"/>
                <a:ea typeface="Century Gothic"/>
                <a:cs typeface="Century Gothic"/>
                <a:sym typeface="Century Gothic"/>
              </a:defRPr>
            </a:lvl3pPr>
            <a:lvl4pPr indent="-317500" lvl="3" marL="1828800">
              <a:spcBef>
                <a:spcPts val="0"/>
              </a:spcBef>
              <a:spcAft>
                <a:spcPts val="0"/>
              </a:spcAft>
              <a:buSzPts val="1400"/>
              <a:buFont typeface="Century Gothic"/>
              <a:buChar char="●"/>
              <a:defRPr>
                <a:latin typeface="Century Gothic"/>
                <a:ea typeface="Century Gothic"/>
                <a:cs typeface="Century Gothic"/>
                <a:sym typeface="Century Gothic"/>
              </a:defRPr>
            </a:lvl4pPr>
            <a:lvl5pPr indent="-317500" lvl="4" marL="2286000">
              <a:spcBef>
                <a:spcPts val="0"/>
              </a:spcBef>
              <a:spcAft>
                <a:spcPts val="0"/>
              </a:spcAft>
              <a:buSzPts val="1400"/>
              <a:buFont typeface="Century Gothic"/>
              <a:buChar char="○"/>
              <a:defRPr>
                <a:latin typeface="Century Gothic"/>
                <a:ea typeface="Century Gothic"/>
                <a:cs typeface="Century Gothic"/>
                <a:sym typeface="Century Gothic"/>
              </a:defRPr>
            </a:lvl5pPr>
            <a:lvl6pPr indent="-317500" lvl="5" marL="2743200">
              <a:spcBef>
                <a:spcPts val="0"/>
              </a:spcBef>
              <a:spcAft>
                <a:spcPts val="0"/>
              </a:spcAft>
              <a:buSzPts val="1400"/>
              <a:buFont typeface="Century Gothic"/>
              <a:buChar char="■"/>
              <a:defRPr>
                <a:latin typeface="Century Gothic"/>
                <a:ea typeface="Century Gothic"/>
                <a:cs typeface="Century Gothic"/>
                <a:sym typeface="Century Gothic"/>
              </a:defRPr>
            </a:lvl6pPr>
            <a:lvl7pPr indent="-317500" lvl="6" marL="3200400">
              <a:spcBef>
                <a:spcPts val="0"/>
              </a:spcBef>
              <a:spcAft>
                <a:spcPts val="0"/>
              </a:spcAft>
              <a:buSzPts val="1400"/>
              <a:buFont typeface="Century Gothic"/>
              <a:buChar char="●"/>
              <a:defRPr>
                <a:latin typeface="Century Gothic"/>
                <a:ea typeface="Century Gothic"/>
                <a:cs typeface="Century Gothic"/>
                <a:sym typeface="Century Gothic"/>
              </a:defRPr>
            </a:lvl7pPr>
            <a:lvl8pPr indent="-317500" lvl="7" marL="3657600">
              <a:spcBef>
                <a:spcPts val="0"/>
              </a:spcBef>
              <a:spcAft>
                <a:spcPts val="0"/>
              </a:spcAft>
              <a:buSzPts val="1400"/>
              <a:buFont typeface="Century Gothic"/>
              <a:buChar char="○"/>
              <a:defRPr>
                <a:latin typeface="Century Gothic"/>
                <a:ea typeface="Century Gothic"/>
                <a:cs typeface="Century Gothic"/>
                <a:sym typeface="Century Gothic"/>
              </a:defRPr>
            </a:lvl8pPr>
            <a:lvl9pPr indent="-317500" lvl="8" marL="4114800">
              <a:spcBef>
                <a:spcPts val="0"/>
              </a:spcBef>
              <a:spcAft>
                <a:spcPts val="0"/>
              </a:spcAft>
              <a:buSzPts val="1400"/>
              <a:buFont typeface="Century Gothic"/>
              <a:buChar char="■"/>
              <a:defRPr>
                <a:latin typeface="Century Gothic"/>
                <a:ea typeface="Century Gothic"/>
                <a:cs typeface="Century Gothic"/>
                <a:sym typeface="Century Gothic"/>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9.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2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Montserrat"/>
                <a:ea typeface="Montserrat"/>
                <a:cs typeface="Montserrat"/>
                <a:sym typeface="Montserrat"/>
              </a:rPr>
              <a:t>Cours 5 </a:t>
            </a:r>
            <a:r>
              <a:rPr lang="en">
                <a:latin typeface="Montserrat"/>
                <a:ea typeface="Montserrat"/>
                <a:cs typeface="Montserrat"/>
                <a:sym typeface="Montserrat"/>
              </a:rPr>
              <a:t>: </a:t>
            </a:r>
            <a:r>
              <a:rPr lang="en">
                <a:latin typeface="Montserrat"/>
                <a:ea typeface="Montserrat"/>
                <a:cs typeface="Montserrat"/>
                <a:sym typeface="Montserrat"/>
              </a:rPr>
              <a:t>Sélection de modèles</a:t>
            </a:r>
            <a:endParaRPr sz="3300">
              <a:latin typeface="Montserrat"/>
              <a:ea typeface="Montserrat"/>
              <a:cs typeface="Montserrat"/>
              <a:sym typeface="Montserrat"/>
            </a:endParaRPr>
          </a:p>
        </p:txBody>
      </p:sp>
      <p:sp>
        <p:nvSpPr>
          <p:cNvPr id="79" name="Google Shape;79;p18"/>
          <p:cNvSpPr txBox="1"/>
          <p:nvPr>
            <p:ph idx="1" type="subTitle"/>
          </p:nvPr>
        </p:nvSpPr>
        <p:spPr>
          <a:xfrm>
            <a:off x="311700" y="2834125"/>
            <a:ext cx="8520600" cy="1264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Prof: Gauthier Gidel </a:t>
            </a:r>
            <a:endParaRPr/>
          </a:p>
          <a:p>
            <a:pPr indent="0" lvl="0" marL="0" rtl="0" algn="ctr">
              <a:spcBef>
                <a:spcPts val="0"/>
              </a:spcBef>
              <a:spcAft>
                <a:spcPts val="0"/>
              </a:spcAft>
              <a:buNone/>
            </a:pPr>
            <a:r>
              <a:rPr lang="en"/>
              <a:t>16 Septembre 2024</a:t>
            </a:r>
            <a:endParaRPr sz="1400">
              <a:solidFill>
                <a:schemeClr val="dk1"/>
              </a:solidFill>
            </a:endParaRPr>
          </a:p>
          <a:p>
            <a:pPr indent="0" lvl="0" marL="0" rtl="0" algn="ctr">
              <a:spcBef>
                <a:spcPts val="0"/>
              </a:spcBef>
              <a:spcAft>
                <a:spcPts val="0"/>
              </a:spcAft>
              <a:buNone/>
            </a:pPr>
            <a:r>
              <a:t/>
            </a:r>
            <a:endParaRPr sz="1348"/>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7"/>
          <p:cNvSpPr txBox="1"/>
          <p:nvPr>
            <p:ph type="title"/>
          </p:nvPr>
        </p:nvSpPr>
        <p:spPr>
          <a:xfrm>
            <a:off x="392906" y="431006"/>
            <a:ext cx="7274700" cy="81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Exemples de classifications avec des modèles différents (1)</a:t>
            </a:r>
            <a:endParaRPr/>
          </a:p>
        </p:txBody>
      </p:sp>
      <p:pic>
        <p:nvPicPr>
          <p:cNvPr id="375" name="Google Shape;375;p27"/>
          <p:cNvPicPr preferRelativeResize="0"/>
          <p:nvPr/>
        </p:nvPicPr>
        <p:blipFill>
          <a:blip r:embed="rId3">
            <a:alphaModFix/>
          </a:blip>
          <a:stretch>
            <a:fillRect/>
          </a:stretch>
        </p:blipFill>
        <p:spPr>
          <a:xfrm>
            <a:off x="474638" y="1603594"/>
            <a:ext cx="5013198" cy="2914632"/>
          </a:xfrm>
          <a:prstGeom prst="rect">
            <a:avLst/>
          </a:prstGeom>
          <a:noFill/>
          <a:ln>
            <a:noFill/>
          </a:ln>
        </p:spPr>
      </p:pic>
      <p:sp>
        <p:nvSpPr>
          <p:cNvPr id="376" name="Google Shape;376;p27"/>
          <p:cNvSpPr txBox="1"/>
          <p:nvPr/>
        </p:nvSpPr>
        <p:spPr>
          <a:xfrm>
            <a:off x="5699269" y="1765350"/>
            <a:ext cx="3181800" cy="1939500"/>
          </a:xfrm>
          <a:prstGeom prst="rect">
            <a:avLst/>
          </a:prstGeom>
          <a:noFill/>
          <a:ln>
            <a:noFill/>
          </a:ln>
        </p:spPr>
        <p:txBody>
          <a:bodyPr anchorCtr="0" anchor="t" bIns="68575" lIns="68575" spcFirstLastPara="1" rIns="68575" wrap="square" tIns="68575">
            <a:spAutoFit/>
          </a:bodyPr>
          <a:lstStyle/>
          <a:p>
            <a:pPr indent="-254000" lvl="0" marL="342900" rtl="0" algn="l">
              <a:spcBef>
                <a:spcPts val="0"/>
              </a:spcBef>
              <a:spcAft>
                <a:spcPts val="0"/>
              </a:spcAft>
              <a:buSzPts val="1400"/>
              <a:buFont typeface="Century Gothic"/>
              <a:buChar char="●"/>
            </a:pPr>
            <a:r>
              <a:rPr lang="en" sz="1400">
                <a:latin typeface="Century Gothic"/>
                <a:ea typeface="Century Gothic"/>
                <a:cs typeface="Century Gothic"/>
                <a:sym typeface="Century Gothic"/>
              </a:rPr>
              <a:t>Chaque modèle utilise les valeurs par défaut des HP de la librairie Scikit-learn.</a:t>
            </a:r>
            <a:endParaRPr sz="1400">
              <a:latin typeface="Century Gothic"/>
              <a:ea typeface="Century Gothic"/>
              <a:cs typeface="Century Gothic"/>
              <a:sym typeface="Century Gothic"/>
            </a:endParaRPr>
          </a:p>
          <a:p>
            <a:pPr indent="0" lvl="0" marL="342900" rtl="0" algn="l">
              <a:spcBef>
                <a:spcPts val="0"/>
              </a:spcBef>
              <a:spcAft>
                <a:spcPts val="0"/>
              </a:spcAft>
              <a:buNone/>
            </a:pPr>
            <a:r>
              <a:t/>
            </a:r>
            <a:endParaRPr sz="1400">
              <a:latin typeface="Century Gothic"/>
              <a:ea typeface="Century Gothic"/>
              <a:cs typeface="Century Gothic"/>
              <a:sym typeface="Century Gothic"/>
            </a:endParaRPr>
          </a:p>
          <a:p>
            <a:pPr indent="-254000" lvl="0" marL="342900" rtl="0" algn="l">
              <a:spcBef>
                <a:spcPts val="0"/>
              </a:spcBef>
              <a:spcAft>
                <a:spcPts val="0"/>
              </a:spcAft>
              <a:buSzPts val="1400"/>
              <a:buFont typeface="Century Gothic"/>
              <a:buChar char="●"/>
            </a:pPr>
            <a:r>
              <a:rPr lang="en" sz="1400">
                <a:latin typeface="Century Gothic"/>
                <a:ea typeface="Century Gothic"/>
                <a:cs typeface="Century Gothic"/>
                <a:sym typeface="Century Gothic"/>
              </a:rPr>
              <a:t>L’exactitude en </a:t>
            </a:r>
            <a:r>
              <a:rPr lang="en">
                <a:latin typeface="Century Gothic"/>
                <a:ea typeface="Century Gothic"/>
                <a:cs typeface="Century Gothic"/>
                <a:sym typeface="Century Gothic"/>
              </a:rPr>
              <a:t>validation</a:t>
            </a:r>
            <a:r>
              <a:rPr lang="en" sz="1400">
                <a:latin typeface="Century Gothic"/>
                <a:ea typeface="Century Gothic"/>
                <a:cs typeface="Century Gothic"/>
                <a:sym typeface="Century Gothic"/>
              </a:rPr>
              <a:t> est affichée pour chacun.</a:t>
            </a:r>
            <a:endParaRPr sz="1400">
              <a:latin typeface="Century Gothic"/>
              <a:ea typeface="Century Gothic"/>
              <a:cs typeface="Century Gothic"/>
              <a:sym typeface="Century Gothic"/>
            </a:endParaRPr>
          </a:p>
          <a:p>
            <a:pPr indent="0" lvl="0" marL="0" rtl="0" algn="l">
              <a:spcBef>
                <a:spcPts val="0"/>
              </a:spcBef>
              <a:spcAft>
                <a:spcPts val="0"/>
              </a:spcAft>
              <a:buNone/>
            </a:pPr>
            <a:r>
              <a:t/>
            </a:r>
            <a:endParaRPr sz="1100">
              <a:latin typeface="Century Gothic"/>
              <a:ea typeface="Century Gothic"/>
              <a:cs typeface="Century Gothic"/>
              <a:sym typeface="Century Gothic"/>
            </a:endParaRPr>
          </a:p>
          <a:p>
            <a:pPr indent="0" lvl="0" marL="0" rtl="0" algn="l">
              <a:spcBef>
                <a:spcPts val="0"/>
              </a:spcBef>
              <a:spcAft>
                <a:spcPts val="0"/>
              </a:spcAft>
              <a:buNone/>
            </a:pPr>
            <a:r>
              <a:t/>
            </a:r>
            <a:endParaRPr sz="1100">
              <a:latin typeface="Century Gothic"/>
              <a:ea typeface="Century Gothic"/>
              <a:cs typeface="Century Gothic"/>
              <a:sym typeface="Century Gothic"/>
            </a:endParaRPr>
          </a:p>
          <a:p>
            <a:pPr indent="0" lvl="0" marL="0" rtl="0" algn="l">
              <a:spcBef>
                <a:spcPts val="0"/>
              </a:spcBef>
              <a:spcAft>
                <a:spcPts val="0"/>
              </a:spcAft>
              <a:buNone/>
            </a:pPr>
            <a:r>
              <a:t/>
            </a:r>
            <a:endParaRPr sz="1100">
              <a:latin typeface="Century Gothic"/>
              <a:ea typeface="Century Gothic"/>
              <a:cs typeface="Century Gothic"/>
              <a:sym typeface="Century Gothic"/>
            </a:endParaRPr>
          </a:p>
        </p:txBody>
      </p:sp>
      <p:sp>
        <p:nvSpPr>
          <p:cNvPr id="377" name="Google Shape;377;p27"/>
          <p:cNvSpPr txBox="1"/>
          <p:nvPr/>
        </p:nvSpPr>
        <p:spPr>
          <a:xfrm>
            <a:off x="2353088" y="4710281"/>
            <a:ext cx="1612800" cy="4773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1100">
                <a:latin typeface="Century Gothic"/>
                <a:ea typeface="Century Gothic"/>
                <a:cs typeface="Century Gothic"/>
                <a:sym typeface="Century Gothic"/>
              </a:rPr>
              <a:t>Exactitude (</a:t>
            </a:r>
            <a:r>
              <a:rPr i="1" lang="en" sz="1100">
                <a:latin typeface="Century Gothic"/>
                <a:ea typeface="Century Gothic"/>
                <a:cs typeface="Century Gothic"/>
                <a:sym typeface="Century Gothic"/>
              </a:rPr>
              <a:t>accurac</a:t>
            </a:r>
            <a:r>
              <a:rPr lang="en" sz="1100">
                <a:latin typeface="Century Gothic"/>
                <a:ea typeface="Century Gothic"/>
                <a:cs typeface="Century Gothic"/>
                <a:sym typeface="Century Gothic"/>
              </a:rPr>
              <a:t>y)</a:t>
            </a:r>
            <a:endParaRPr sz="1100">
              <a:latin typeface="Century Gothic"/>
              <a:ea typeface="Century Gothic"/>
              <a:cs typeface="Century Gothic"/>
              <a:sym typeface="Century Gothic"/>
            </a:endParaRPr>
          </a:p>
        </p:txBody>
      </p:sp>
      <p:cxnSp>
        <p:nvCxnSpPr>
          <p:cNvPr id="378" name="Google Shape;378;p27"/>
          <p:cNvCxnSpPr/>
          <p:nvPr/>
        </p:nvCxnSpPr>
        <p:spPr>
          <a:xfrm flipH="1" rot="10800000">
            <a:off x="2844188" y="4500788"/>
            <a:ext cx="741000" cy="261300"/>
          </a:xfrm>
          <a:prstGeom prst="straightConnector1">
            <a:avLst/>
          </a:prstGeom>
          <a:noFill/>
          <a:ln cap="flat" cmpd="sng" w="9525">
            <a:solidFill>
              <a:schemeClr val="dk2"/>
            </a:solidFill>
            <a:prstDash val="solid"/>
            <a:round/>
            <a:headEnd len="med" w="med" type="none"/>
            <a:tailEnd len="med" w="med" type="triangle"/>
          </a:ln>
        </p:spPr>
      </p:cxnSp>
      <p:sp>
        <p:nvSpPr>
          <p:cNvPr id="379" name="Google Shape;379;p27"/>
          <p:cNvSpPr/>
          <p:nvPr/>
        </p:nvSpPr>
        <p:spPr>
          <a:xfrm>
            <a:off x="1326013" y="2616763"/>
            <a:ext cx="849300" cy="955500"/>
          </a:xfrm>
          <a:prstGeom prst="roundRect">
            <a:avLst>
              <a:gd fmla="val 16667" name="adj"/>
            </a:avLst>
          </a:prstGeom>
          <a:noFill/>
          <a:ln cap="flat" cmpd="sng" w="28575">
            <a:solidFill>
              <a:srgbClr val="F1C23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80" name="Google Shape;380;p27"/>
          <p:cNvSpPr/>
          <p:nvPr/>
        </p:nvSpPr>
        <p:spPr>
          <a:xfrm>
            <a:off x="1326013" y="1695838"/>
            <a:ext cx="849300" cy="955500"/>
          </a:xfrm>
          <a:prstGeom prst="roundRect">
            <a:avLst>
              <a:gd fmla="val 16667" name="adj"/>
            </a:avLst>
          </a:prstGeom>
          <a:noFill/>
          <a:ln cap="flat" cmpd="sng" w="28575">
            <a:solidFill>
              <a:srgbClr val="F1C23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81" name="Google Shape;381;p27"/>
          <p:cNvSpPr/>
          <p:nvPr/>
        </p:nvSpPr>
        <p:spPr>
          <a:xfrm>
            <a:off x="2975962" y="1695850"/>
            <a:ext cx="1672800" cy="955500"/>
          </a:xfrm>
          <a:prstGeom prst="roundRect">
            <a:avLst>
              <a:gd fmla="val 16667" name="adj"/>
            </a:avLst>
          </a:prstGeom>
          <a:noFill/>
          <a:ln cap="flat" cmpd="sng" w="28575">
            <a:solidFill>
              <a:srgbClr val="F1C23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82" name="Google Shape;382;p27"/>
          <p:cNvSpPr/>
          <p:nvPr/>
        </p:nvSpPr>
        <p:spPr>
          <a:xfrm>
            <a:off x="2975938" y="3545288"/>
            <a:ext cx="849300" cy="955500"/>
          </a:xfrm>
          <a:prstGeom prst="roundRect">
            <a:avLst>
              <a:gd fmla="val 16667" name="adj"/>
            </a:avLst>
          </a:prstGeom>
          <a:noFill/>
          <a:ln cap="flat" cmpd="sng" w="28575">
            <a:solidFill>
              <a:srgbClr val="F1C23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83" name="Google Shape;383;p27"/>
          <p:cNvSpPr/>
          <p:nvPr/>
        </p:nvSpPr>
        <p:spPr>
          <a:xfrm>
            <a:off x="4648738" y="3545288"/>
            <a:ext cx="849300" cy="955500"/>
          </a:xfrm>
          <a:prstGeom prst="roundRect">
            <a:avLst>
              <a:gd fmla="val 16667" name="adj"/>
            </a:avLst>
          </a:prstGeom>
          <a:noFill/>
          <a:ln cap="flat" cmpd="sng" w="28575">
            <a:solidFill>
              <a:srgbClr val="F1C23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nvGrpSpPr>
          <p:cNvPr id="384" name="Google Shape;384;p27"/>
          <p:cNvGrpSpPr/>
          <p:nvPr/>
        </p:nvGrpSpPr>
        <p:grpSpPr>
          <a:xfrm>
            <a:off x="1944500" y="2446350"/>
            <a:ext cx="3420900" cy="1954200"/>
            <a:chOff x="1944500" y="2446350"/>
            <a:chExt cx="3420900" cy="1954200"/>
          </a:xfrm>
        </p:grpSpPr>
        <p:sp>
          <p:nvSpPr>
            <p:cNvPr id="385" name="Google Shape;385;p27"/>
            <p:cNvSpPr/>
            <p:nvPr/>
          </p:nvSpPr>
          <p:spPr>
            <a:xfrm>
              <a:off x="1944500" y="2446350"/>
              <a:ext cx="139500" cy="125400"/>
            </a:xfrm>
            <a:prstGeom prst="rect">
              <a:avLst/>
            </a:prstGeom>
            <a:solidFill>
              <a:schemeClr val="dk1"/>
            </a:solidFill>
            <a:ln cap="flat" cmpd="sng" w="9525">
              <a:solidFill>
                <a:srgbClr val="4678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7"/>
            <p:cNvSpPr/>
            <p:nvPr/>
          </p:nvSpPr>
          <p:spPr>
            <a:xfrm>
              <a:off x="2786875" y="2446350"/>
              <a:ext cx="139500" cy="125400"/>
            </a:xfrm>
            <a:prstGeom prst="rect">
              <a:avLst/>
            </a:prstGeom>
            <a:solidFill>
              <a:schemeClr val="dk1"/>
            </a:solidFill>
            <a:ln cap="flat" cmpd="sng" w="9525">
              <a:solidFill>
                <a:srgbClr val="4678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7"/>
            <p:cNvSpPr/>
            <p:nvPr/>
          </p:nvSpPr>
          <p:spPr>
            <a:xfrm>
              <a:off x="3585200" y="2446350"/>
              <a:ext cx="139500" cy="125400"/>
            </a:xfrm>
            <a:prstGeom prst="rect">
              <a:avLst/>
            </a:prstGeom>
            <a:solidFill>
              <a:schemeClr val="dk1"/>
            </a:solidFill>
            <a:ln cap="flat" cmpd="sng" w="9525">
              <a:solidFill>
                <a:srgbClr val="4678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7"/>
            <p:cNvSpPr/>
            <p:nvPr/>
          </p:nvSpPr>
          <p:spPr>
            <a:xfrm>
              <a:off x="4432500" y="2446350"/>
              <a:ext cx="139500" cy="125400"/>
            </a:xfrm>
            <a:prstGeom prst="rect">
              <a:avLst/>
            </a:prstGeom>
            <a:solidFill>
              <a:schemeClr val="dk1"/>
            </a:solidFill>
            <a:ln cap="flat" cmpd="sng" w="9525">
              <a:solidFill>
                <a:srgbClr val="4678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7"/>
            <p:cNvSpPr/>
            <p:nvPr/>
          </p:nvSpPr>
          <p:spPr>
            <a:xfrm>
              <a:off x="5225900" y="2446350"/>
              <a:ext cx="139500" cy="125400"/>
            </a:xfrm>
            <a:prstGeom prst="rect">
              <a:avLst/>
            </a:prstGeom>
            <a:solidFill>
              <a:schemeClr val="dk1"/>
            </a:solidFill>
            <a:ln cap="flat" cmpd="sng" w="9525">
              <a:solidFill>
                <a:srgbClr val="4678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7"/>
            <p:cNvSpPr/>
            <p:nvPr/>
          </p:nvSpPr>
          <p:spPr>
            <a:xfrm>
              <a:off x="1944500" y="3360750"/>
              <a:ext cx="139500" cy="125400"/>
            </a:xfrm>
            <a:prstGeom prst="rect">
              <a:avLst/>
            </a:prstGeom>
            <a:solidFill>
              <a:schemeClr val="dk1"/>
            </a:solidFill>
            <a:ln cap="flat" cmpd="sng" w="9525">
              <a:solidFill>
                <a:srgbClr val="4678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7"/>
            <p:cNvSpPr/>
            <p:nvPr/>
          </p:nvSpPr>
          <p:spPr>
            <a:xfrm>
              <a:off x="2786875" y="3360750"/>
              <a:ext cx="139500" cy="125400"/>
            </a:xfrm>
            <a:prstGeom prst="rect">
              <a:avLst/>
            </a:prstGeom>
            <a:solidFill>
              <a:schemeClr val="dk1"/>
            </a:solidFill>
            <a:ln cap="flat" cmpd="sng" w="9525">
              <a:solidFill>
                <a:srgbClr val="4678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7"/>
            <p:cNvSpPr/>
            <p:nvPr/>
          </p:nvSpPr>
          <p:spPr>
            <a:xfrm>
              <a:off x="3585200" y="3360750"/>
              <a:ext cx="139500" cy="125400"/>
            </a:xfrm>
            <a:prstGeom prst="rect">
              <a:avLst/>
            </a:prstGeom>
            <a:solidFill>
              <a:schemeClr val="dk1"/>
            </a:solidFill>
            <a:ln cap="flat" cmpd="sng" w="9525">
              <a:solidFill>
                <a:srgbClr val="4678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7"/>
            <p:cNvSpPr/>
            <p:nvPr/>
          </p:nvSpPr>
          <p:spPr>
            <a:xfrm>
              <a:off x="4432500" y="3360750"/>
              <a:ext cx="139500" cy="125400"/>
            </a:xfrm>
            <a:prstGeom prst="rect">
              <a:avLst/>
            </a:prstGeom>
            <a:solidFill>
              <a:schemeClr val="dk1"/>
            </a:solidFill>
            <a:ln cap="flat" cmpd="sng" w="9525">
              <a:solidFill>
                <a:srgbClr val="4678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7"/>
            <p:cNvSpPr/>
            <p:nvPr/>
          </p:nvSpPr>
          <p:spPr>
            <a:xfrm>
              <a:off x="5225900" y="3360750"/>
              <a:ext cx="139500" cy="125400"/>
            </a:xfrm>
            <a:prstGeom prst="rect">
              <a:avLst/>
            </a:prstGeom>
            <a:solidFill>
              <a:schemeClr val="dk1"/>
            </a:solidFill>
            <a:ln cap="flat" cmpd="sng" w="9525">
              <a:solidFill>
                <a:srgbClr val="4678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7"/>
            <p:cNvSpPr/>
            <p:nvPr/>
          </p:nvSpPr>
          <p:spPr>
            <a:xfrm>
              <a:off x="1944500" y="4275150"/>
              <a:ext cx="139500" cy="125400"/>
            </a:xfrm>
            <a:prstGeom prst="rect">
              <a:avLst/>
            </a:prstGeom>
            <a:solidFill>
              <a:schemeClr val="dk1"/>
            </a:solidFill>
            <a:ln cap="flat" cmpd="sng" w="9525">
              <a:solidFill>
                <a:srgbClr val="4678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7"/>
            <p:cNvSpPr/>
            <p:nvPr/>
          </p:nvSpPr>
          <p:spPr>
            <a:xfrm>
              <a:off x="2786875" y="4275150"/>
              <a:ext cx="139500" cy="125400"/>
            </a:xfrm>
            <a:prstGeom prst="rect">
              <a:avLst/>
            </a:prstGeom>
            <a:solidFill>
              <a:schemeClr val="dk1"/>
            </a:solidFill>
            <a:ln cap="flat" cmpd="sng" w="9525">
              <a:solidFill>
                <a:srgbClr val="4678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7"/>
            <p:cNvSpPr/>
            <p:nvPr/>
          </p:nvSpPr>
          <p:spPr>
            <a:xfrm>
              <a:off x="3585200" y="4275150"/>
              <a:ext cx="139500" cy="125400"/>
            </a:xfrm>
            <a:prstGeom prst="rect">
              <a:avLst/>
            </a:prstGeom>
            <a:solidFill>
              <a:schemeClr val="dk1"/>
            </a:solidFill>
            <a:ln cap="flat" cmpd="sng" w="9525">
              <a:solidFill>
                <a:srgbClr val="4678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7"/>
            <p:cNvSpPr/>
            <p:nvPr/>
          </p:nvSpPr>
          <p:spPr>
            <a:xfrm>
              <a:off x="4432500" y="4275150"/>
              <a:ext cx="139500" cy="125400"/>
            </a:xfrm>
            <a:prstGeom prst="rect">
              <a:avLst/>
            </a:prstGeom>
            <a:solidFill>
              <a:schemeClr val="dk1"/>
            </a:solidFill>
            <a:ln cap="flat" cmpd="sng" w="9525">
              <a:solidFill>
                <a:srgbClr val="4678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7"/>
            <p:cNvSpPr/>
            <p:nvPr/>
          </p:nvSpPr>
          <p:spPr>
            <a:xfrm>
              <a:off x="5225900" y="4275150"/>
              <a:ext cx="139500" cy="125400"/>
            </a:xfrm>
            <a:prstGeom prst="rect">
              <a:avLst/>
            </a:prstGeom>
            <a:solidFill>
              <a:schemeClr val="dk1"/>
            </a:solidFill>
            <a:ln cap="flat" cmpd="sng" w="9525">
              <a:solidFill>
                <a:srgbClr val="4678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2"/>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600"/>
                                        <p:tgtEl>
                                          <p:spTgt spid="3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8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8"/>
          <p:cNvSpPr txBox="1"/>
          <p:nvPr>
            <p:ph type="title"/>
          </p:nvPr>
        </p:nvSpPr>
        <p:spPr>
          <a:xfrm>
            <a:off x="392906" y="431006"/>
            <a:ext cx="7274700" cy="81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Exemples de classifications avec des modèles différents (2)</a:t>
            </a:r>
            <a:endParaRPr/>
          </a:p>
        </p:txBody>
      </p:sp>
      <p:pic>
        <p:nvPicPr>
          <p:cNvPr id="405" name="Google Shape;405;p28"/>
          <p:cNvPicPr preferRelativeResize="0"/>
          <p:nvPr/>
        </p:nvPicPr>
        <p:blipFill>
          <a:blip r:embed="rId3">
            <a:alphaModFix/>
          </a:blip>
          <a:stretch>
            <a:fillRect/>
          </a:stretch>
        </p:blipFill>
        <p:spPr>
          <a:xfrm>
            <a:off x="473202" y="1604772"/>
            <a:ext cx="5013198" cy="2914651"/>
          </a:xfrm>
          <a:prstGeom prst="rect">
            <a:avLst/>
          </a:prstGeom>
          <a:noFill/>
          <a:ln>
            <a:noFill/>
          </a:ln>
        </p:spPr>
      </p:pic>
      <p:sp>
        <p:nvSpPr>
          <p:cNvPr id="406" name="Google Shape;406;p28"/>
          <p:cNvSpPr txBox="1"/>
          <p:nvPr/>
        </p:nvSpPr>
        <p:spPr>
          <a:xfrm>
            <a:off x="5699269" y="1765350"/>
            <a:ext cx="3181800" cy="2339700"/>
          </a:xfrm>
          <a:prstGeom prst="rect">
            <a:avLst/>
          </a:prstGeom>
          <a:noFill/>
          <a:ln>
            <a:noFill/>
          </a:ln>
        </p:spPr>
        <p:txBody>
          <a:bodyPr anchorCtr="0" anchor="t" bIns="68575" lIns="68575" spcFirstLastPara="1" rIns="68575" wrap="square" tIns="68575">
            <a:spAutoFit/>
          </a:bodyPr>
          <a:lstStyle/>
          <a:p>
            <a:pPr indent="-234950" lvl="0" marL="342900" rtl="0" algn="l">
              <a:spcBef>
                <a:spcPts val="0"/>
              </a:spcBef>
              <a:spcAft>
                <a:spcPts val="0"/>
              </a:spcAft>
              <a:buClr>
                <a:schemeClr val="dk1"/>
              </a:buClr>
              <a:buSzPts val="1100"/>
              <a:buFont typeface="Century Gothic"/>
              <a:buChar char="●"/>
            </a:pPr>
            <a:r>
              <a:rPr lang="en" sz="1100">
                <a:solidFill>
                  <a:schemeClr val="dk1"/>
                </a:solidFill>
                <a:latin typeface="Century Gothic"/>
                <a:ea typeface="Century Gothic"/>
                <a:cs typeface="Century Gothic"/>
                <a:sym typeface="Century Gothic"/>
              </a:rPr>
              <a:t>Chaque modèle utilise les valeurs par défaut des HP de la librairie Scikit-learn.</a:t>
            </a:r>
            <a:endParaRPr sz="1100">
              <a:solidFill>
                <a:schemeClr val="dk1"/>
              </a:solidFill>
              <a:latin typeface="Century Gothic"/>
              <a:ea typeface="Century Gothic"/>
              <a:cs typeface="Century Gothic"/>
              <a:sym typeface="Century Gothic"/>
            </a:endParaRPr>
          </a:p>
          <a:p>
            <a:pPr indent="0" lvl="0" marL="342900" rtl="0" algn="l">
              <a:spcBef>
                <a:spcPts val="0"/>
              </a:spcBef>
              <a:spcAft>
                <a:spcPts val="0"/>
              </a:spcAft>
              <a:buNone/>
            </a:pPr>
            <a:r>
              <a:t/>
            </a:r>
            <a:endParaRPr sz="1100">
              <a:solidFill>
                <a:schemeClr val="dk1"/>
              </a:solidFill>
              <a:latin typeface="Century Gothic"/>
              <a:ea typeface="Century Gothic"/>
              <a:cs typeface="Century Gothic"/>
              <a:sym typeface="Century Gothic"/>
            </a:endParaRPr>
          </a:p>
          <a:p>
            <a:pPr indent="-234950" lvl="0" marL="342900" rtl="0" algn="l">
              <a:spcBef>
                <a:spcPts val="0"/>
              </a:spcBef>
              <a:spcAft>
                <a:spcPts val="0"/>
              </a:spcAft>
              <a:buClr>
                <a:schemeClr val="dk1"/>
              </a:buClr>
              <a:buSzPts val="1100"/>
              <a:buFont typeface="Century Gothic"/>
              <a:buChar char="●"/>
            </a:pPr>
            <a:r>
              <a:rPr lang="en" sz="1100">
                <a:solidFill>
                  <a:schemeClr val="dk1"/>
                </a:solidFill>
                <a:latin typeface="Century Gothic"/>
                <a:ea typeface="Century Gothic"/>
                <a:cs typeface="Century Gothic"/>
                <a:sym typeface="Century Gothic"/>
              </a:rPr>
              <a:t>L’exactitude en validation est affichée pour chacun.</a:t>
            </a:r>
            <a:endParaRPr sz="1100">
              <a:solidFill>
                <a:schemeClr val="dk1"/>
              </a:solidFill>
              <a:latin typeface="Century Gothic"/>
              <a:ea typeface="Century Gothic"/>
              <a:cs typeface="Century Gothic"/>
              <a:sym typeface="Century Gothic"/>
            </a:endParaRPr>
          </a:p>
          <a:p>
            <a:pPr indent="0" lvl="0" marL="342900" rtl="0" algn="l">
              <a:spcBef>
                <a:spcPts val="0"/>
              </a:spcBef>
              <a:spcAft>
                <a:spcPts val="0"/>
              </a:spcAft>
              <a:buNone/>
            </a:pPr>
            <a:r>
              <a:t/>
            </a:r>
            <a:endParaRPr sz="1100">
              <a:solidFill>
                <a:schemeClr val="dk1"/>
              </a:solidFill>
              <a:latin typeface="Century Gothic"/>
              <a:ea typeface="Century Gothic"/>
              <a:cs typeface="Century Gothic"/>
              <a:sym typeface="Century Gothic"/>
            </a:endParaRPr>
          </a:p>
          <a:p>
            <a:pPr indent="-234950" lvl="0" marL="342900" rtl="0" algn="l">
              <a:spcBef>
                <a:spcPts val="0"/>
              </a:spcBef>
              <a:spcAft>
                <a:spcPts val="0"/>
              </a:spcAft>
              <a:buClr>
                <a:schemeClr val="dk1"/>
              </a:buClr>
              <a:buSzPts val="1100"/>
              <a:buFont typeface="Century Gothic"/>
              <a:buChar char="●"/>
            </a:pPr>
            <a:r>
              <a:rPr lang="en" sz="1100">
                <a:solidFill>
                  <a:schemeClr val="dk1"/>
                </a:solidFill>
                <a:latin typeface="Century Gothic"/>
                <a:ea typeface="Century Gothic"/>
                <a:cs typeface="Century Gothic"/>
                <a:sym typeface="Century Gothic"/>
              </a:rPr>
              <a:t>Pour chaque nuage de points, le meilleur modèle change.</a:t>
            </a:r>
            <a:endParaRPr sz="1100">
              <a:latin typeface="Century Gothic"/>
              <a:ea typeface="Century Gothic"/>
              <a:cs typeface="Century Gothic"/>
              <a:sym typeface="Century Gothic"/>
            </a:endParaRPr>
          </a:p>
          <a:p>
            <a:pPr indent="0" lvl="0" marL="342900" rtl="0" algn="l">
              <a:spcBef>
                <a:spcPts val="0"/>
              </a:spcBef>
              <a:spcAft>
                <a:spcPts val="0"/>
              </a:spcAft>
              <a:buNone/>
            </a:pPr>
            <a:r>
              <a:t/>
            </a:r>
            <a:endParaRPr sz="1100">
              <a:latin typeface="Century Gothic"/>
              <a:ea typeface="Century Gothic"/>
              <a:cs typeface="Century Gothic"/>
              <a:sym typeface="Century Gothic"/>
            </a:endParaRPr>
          </a:p>
          <a:p>
            <a:pPr indent="-234950" lvl="0" marL="342900" rtl="0" algn="l">
              <a:spcBef>
                <a:spcPts val="0"/>
              </a:spcBef>
              <a:spcAft>
                <a:spcPts val="0"/>
              </a:spcAft>
              <a:buSzPts val="1100"/>
              <a:buFont typeface="Century Gothic"/>
              <a:buChar char="●"/>
            </a:pPr>
            <a:r>
              <a:rPr b="1" lang="en" sz="1100">
                <a:latin typeface="Century Gothic"/>
                <a:ea typeface="Century Gothic"/>
                <a:cs typeface="Century Gothic"/>
                <a:sym typeface="Century Gothic"/>
              </a:rPr>
              <a:t>Aucun modèle n’est le meilleur dans tous les cas!</a:t>
            </a:r>
            <a:endParaRPr b="1" sz="1100">
              <a:latin typeface="Century Gothic"/>
              <a:ea typeface="Century Gothic"/>
              <a:cs typeface="Century Gothic"/>
              <a:sym typeface="Century Gothic"/>
            </a:endParaRPr>
          </a:p>
          <a:p>
            <a:pPr indent="0" lvl="0" marL="0" rtl="0" algn="l">
              <a:spcBef>
                <a:spcPts val="0"/>
              </a:spcBef>
              <a:spcAft>
                <a:spcPts val="0"/>
              </a:spcAft>
              <a:buNone/>
            </a:pPr>
            <a:r>
              <a:t/>
            </a:r>
            <a:endParaRPr sz="1100">
              <a:latin typeface="Century Gothic"/>
              <a:ea typeface="Century Gothic"/>
              <a:cs typeface="Century Gothic"/>
              <a:sym typeface="Century Gothic"/>
            </a:endParaRPr>
          </a:p>
          <a:p>
            <a:pPr indent="0" lvl="0" marL="0" rtl="0" algn="l">
              <a:spcBef>
                <a:spcPts val="0"/>
              </a:spcBef>
              <a:spcAft>
                <a:spcPts val="0"/>
              </a:spcAft>
              <a:buNone/>
            </a:pPr>
            <a:r>
              <a:t/>
            </a:r>
            <a:endParaRPr sz="1100">
              <a:latin typeface="Century Gothic"/>
              <a:ea typeface="Century Gothic"/>
              <a:cs typeface="Century Gothic"/>
              <a:sym typeface="Century Gothic"/>
            </a:endParaRPr>
          </a:p>
        </p:txBody>
      </p:sp>
      <p:sp>
        <p:nvSpPr>
          <p:cNvPr id="407" name="Google Shape;407;p28"/>
          <p:cNvSpPr txBox="1"/>
          <p:nvPr/>
        </p:nvSpPr>
        <p:spPr>
          <a:xfrm>
            <a:off x="2353088" y="4710281"/>
            <a:ext cx="1612800" cy="4773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1100">
                <a:latin typeface="Century Gothic"/>
                <a:ea typeface="Century Gothic"/>
                <a:cs typeface="Century Gothic"/>
                <a:sym typeface="Century Gothic"/>
              </a:rPr>
              <a:t>Exactitude (</a:t>
            </a:r>
            <a:r>
              <a:rPr i="1" lang="en" sz="1100">
                <a:latin typeface="Century Gothic"/>
                <a:ea typeface="Century Gothic"/>
                <a:cs typeface="Century Gothic"/>
                <a:sym typeface="Century Gothic"/>
              </a:rPr>
              <a:t>accurac</a:t>
            </a:r>
            <a:r>
              <a:rPr lang="en" sz="1100">
                <a:latin typeface="Century Gothic"/>
                <a:ea typeface="Century Gothic"/>
                <a:cs typeface="Century Gothic"/>
                <a:sym typeface="Century Gothic"/>
              </a:rPr>
              <a:t>y)</a:t>
            </a:r>
            <a:endParaRPr sz="1100">
              <a:latin typeface="Century Gothic"/>
              <a:ea typeface="Century Gothic"/>
              <a:cs typeface="Century Gothic"/>
              <a:sym typeface="Century Gothic"/>
            </a:endParaRPr>
          </a:p>
        </p:txBody>
      </p:sp>
      <p:cxnSp>
        <p:nvCxnSpPr>
          <p:cNvPr id="408" name="Google Shape;408;p28"/>
          <p:cNvCxnSpPr/>
          <p:nvPr/>
        </p:nvCxnSpPr>
        <p:spPr>
          <a:xfrm flipH="1" rot="10800000">
            <a:off x="2844188" y="4500788"/>
            <a:ext cx="741000" cy="261300"/>
          </a:xfrm>
          <a:prstGeom prst="straightConnector1">
            <a:avLst/>
          </a:prstGeom>
          <a:noFill/>
          <a:ln cap="flat" cmpd="sng" w="9525">
            <a:solidFill>
              <a:schemeClr val="dk2"/>
            </a:solidFill>
            <a:prstDash val="solid"/>
            <a:round/>
            <a:headEnd len="med" w="med" type="none"/>
            <a:tailEnd len="med" w="med" type="triangle"/>
          </a:ln>
        </p:spPr>
      </p:cxnSp>
      <p:pic>
        <p:nvPicPr>
          <p:cNvPr id="409" name="Google Shape;409;p28"/>
          <p:cNvPicPr preferRelativeResize="0"/>
          <p:nvPr/>
        </p:nvPicPr>
        <p:blipFill>
          <a:blip r:embed="rId4">
            <a:alphaModFix/>
          </a:blip>
          <a:stretch>
            <a:fillRect/>
          </a:stretch>
        </p:blipFill>
        <p:spPr>
          <a:xfrm>
            <a:off x="7214515" y="3857776"/>
            <a:ext cx="971122" cy="642862"/>
          </a:xfrm>
          <a:prstGeom prst="rect">
            <a:avLst/>
          </a:prstGeom>
          <a:noFill/>
          <a:ln>
            <a:noFill/>
          </a:ln>
        </p:spPr>
      </p:pic>
      <p:sp>
        <p:nvSpPr>
          <p:cNvPr id="410" name="Google Shape;410;p28"/>
          <p:cNvSpPr/>
          <p:nvPr/>
        </p:nvSpPr>
        <p:spPr>
          <a:xfrm>
            <a:off x="2141438" y="2581913"/>
            <a:ext cx="849300" cy="955500"/>
          </a:xfrm>
          <a:prstGeom prst="roundRect">
            <a:avLst>
              <a:gd fmla="val 16667" name="adj"/>
            </a:avLst>
          </a:prstGeom>
          <a:noFill/>
          <a:ln cap="flat" cmpd="sng" w="28575">
            <a:solidFill>
              <a:srgbClr val="F1C23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11" name="Google Shape;411;p28"/>
          <p:cNvSpPr/>
          <p:nvPr/>
        </p:nvSpPr>
        <p:spPr>
          <a:xfrm>
            <a:off x="1334100" y="1604775"/>
            <a:ext cx="849300" cy="1016700"/>
          </a:xfrm>
          <a:prstGeom prst="roundRect">
            <a:avLst>
              <a:gd fmla="val 16667" name="adj"/>
            </a:avLst>
          </a:prstGeom>
          <a:noFill/>
          <a:ln cap="flat" cmpd="sng" w="28575">
            <a:solidFill>
              <a:srgbClr val="F1C23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12" name="Google Shape;412;p28"/>
          <p:cNvSpPr/>
          <p:nvPr/>
        </p:nvSpPr>
        <p:spPr>
          <a:xfrm>
            <a:off x="2990813" y="1604775"/>
            <a:ext cx="849300" cy="1016700"/>
          </a:xfrm>
          <a:prstGeom prst="roundRect">
            <a:avLst>
              <a:gd fmla="val 16667" name="adj"/>
            </a:avLst>
          </a:prstGeom>
          <a:noFill/>
          <a:ln cap="flat" cmpd="sng" w="28575">
            <a:solidFill>
              <a:srgbClr val="F1C23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13" name="Google Shape;413;p28"/>
          <p:cNvSpPr/>
          <p:nvPr/>
        </p:nvSpPr>
        <p:spPr>
          <a:xfrm>
            <a:off x="1334100" y="3502875"/>
            <a:ext cx="3314700" cy="1016700"/>
          </a:xfrm>
          <a:prstGeom prst="roundRect">
            <a:avLst>
              <a:gd fmla="val 16667" name="adj"/>
            </a:avLst>
          </a:prstGeom>
          <a:noFill/>
          <a:ln cap="flat" cmpd="sng" w="28575">
            <a:solidFill>
              <a:srgbClr val="F1C23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nvGrpSpPr>
          <p:cNvPr id="414" name="Google Shape;414;p28"/>
          <p:cNvGrpSpPr/>
          <p:nvPr/>
        </p:nvGrpSpPr>
        <p:grpSpPr>
          <a:xfrm>
            <a:off x="1944500" y="2446350"/>
            <a:ext cx="3420900" cy="1954200"/>
            <a:chOff x="1944500" y="2446350"/>
            <a:chExt cx="3420900" cy="1954200"/>
          </a:xfrm>
        </p:grpSpPr>
        <p:sp>
          <p:nvSpPr>
            <p:cNvPr id="415" name="Google Shape;415;p28"/>
            <p:cNvSpPr/>
            <p:nvPr/>
          </p:nvSpPr>
          <p:spPr>
            <a:xfrm>
              <a:off x="1944500" y="2446350"/>
              <a:ext cx="139500" cy="125400"/>
            </a:xfrm>
            <a:prstGeom prst="rect">
              <a:avLst/>
            </a:prstGeom>
            <a:solidFill>
              <a:schemeClr val="dk1"/>
            </a:solidFill>
            <a:ln cap="flat" cmpd="sng" w="9525">
              <a:solidFill>
                <a:srgbClr val="4678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8"/>
            <p:cNvSpPr/>
            <p:nvPr/>
          </p:nvSpPr>
          <p:spPr>
            <a:xfrm>
              <a:off x="2786875" y="2446350"/>
              <a:ext cx="139500" cy="125400"/>
            </a:xfrm>
            <a:prstGeom prst="rect">
              <a:avLst/>
            </a:prstGeom>
            <a:solidFill>
              <a:schemeClr val="dk1"/>
            </a:solidFill>
            <a:ln cap="flat" cmpd="sng" w="9525">
              <a:solidFill>
                <a:srgbClr val="4678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8"/>
            <p:cNvSpPr/>
            <p:nvPr/>
          </p:nvSpPr>
          <p:spPr>
            <a:xfrm>
              <a:off x="3585200" y="2446350"/>
              <a:ext cx="139500" cy="125400"/>
            </a:xfrm>
            <a:prstGeom prst="rect">
              <a:avLst/>
            </a:prstGeom>
            <a:solidFill>
              <a:schemeClr val="dk1"/>
            </a:solidFill>
            <a:ln cap="flat" cmpd="sng" w="9525">
              <a:solidFill>
                <a:srgbClr val="4678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8"/>
            <p:cNvSpPr/>
            <p:nvPr/>
          </p:nvSpPr>
          <p:spPr>
            <a:xfrm>
              <a:off x="4432500" y="2446350"/>
              <a:ext cx="139500" cy="125400"/>
            </a:xfrm>
            <a:prstGeom prst="rect">
              <a:avLst/>
            </a:prstGeom>
            <a:solidFill>
              <a:schemeClr val="dk1"/>
            </a:solidFill>
            <a:ln cap="flat" cmpd="sng" w="9525">
              <a:solidFill>
                <a:srgbClr val="4678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8"/>
            <p:cNvSpPr/>
            <p:nvPr/>
          </p:nvSpPr>
          <p:spPr>
            <a:xfrm>
              <a:off x="5225900" y="2446350"/>
              <a:ext cx="139500" cy="125400"/>
            </a:xfrm>
            <a:prstGeom prst="rect">
              <a:avLst/>
            </a:prstGeom>
            <a:solidFill>
              <a:schemeClr val="dk1"/>
            </a:solidFill>
            <a:ln cap="flat" cmpd="sng" w="9525">
              <a:solidFill>
                <a:srgbClr val="4678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8"/>
            <p:cNvSpPr/>
            <p:nvPr/>
          </p:nvSpPr>
          <p:spPr>
            <a:xfrm>
              <a:off x="1944500" y="3360750"/>
              <a:ext cx="139500" cy="125400"/>
            </a:xfrm>
            <a:prstGeom prst="rect">
              <a:avLst/>
            </a:prstGeom>
            <a:solidFill>
              <a:schemeClr val="dk1"/>
            </a:solidFill>
            <a:ln cap="flat" cmpd="sng" w="9525">
              <a:solidFill>
                <a:srgbClr val="4678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8"/>
            <p:cNvSpPr/>
            <p:nvPr/>
          </p:nvSpPr>
          <p:spPr>
            <a:xfrm>
              <a:off x="2786875" y="3360750"/>
              <a:ext cx="139500" cy="125400"/>
            </a:xfrm>
            <a:prstGeom prst="rect">
              <a:avLst/>
            </a:prstGeom>
            <a:solidFill>
              <a:schemeClr val="dk1"/>
            </a:solidFill>
            <a:ln cap="flat" cmpd="sng" w="9525">
              <a:solidFill>
                <a:srgbClr val="4678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8"/>
            <p:cNvSpPr/>
            <p:nvPr/>
          </p:nvSpPr>
          <p:spPr>
            <a:xfrm>
              <a:off x="3585200" y="3360750"/>
              <a:ext cx="139500" cy="125400"/>
            </a:xfrm>
            <a:prstGeom prst="rect">
              <a:avLst/>
            </a:prstGeom>
            <a:solidFill>
              <a:schemeClr val="dk1"/>
            </a:solidFill>
            <a:ln cap="flat" cmpd="sng" w="9525">
              <a:solidFill>
                <a:srgbClr val="4678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8"/>
            <p:cNvSpPr/>
            <p:nvPr/>
          </p:nvSpPr>
          <p:spPr>
            <a:xfrm>
              <a:off x="4432500" y="3360750"/>
              <a:ext cx="139500" cy="125400"/>
            </a:xfrm>
            <a:prstGeom prst="rect">
              <a:avLst/>
            </a:prstGeom>
            <a:solidFill>
              <a:schemeClr val="dk1"/>
            </a:solidFill>
            <a:ln cap="flat" cmpd="sng" w="9525">
              <a:solidFill>
                <a:srgbClr val="4678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8"/>
            <p:cNvSpPr/>
            <p:nvPr/>
          </p:nvSpPr>
          <p:spPr>
            <a:xfrm>
              <a:off x="5225900" y="3360750"/>
              <a:ext cx="139500" cy="125400"/>
            </a:xfrm>
            <a:prstGeom prst="rect">
              <a:avLst/>
            </a:prstGeom>
            <a:solidFill>
              <a:schemeClr val="dk1"/>
            </a:solidFill>
            <a:ln cap="flat" cmpd="sng" w="9525">
              <a:solidFill>
                <a:srgbClr val="4678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8"/>
            <p:cNvSpPr/>
            <p:nvPr/>
          </p:nvSpPr>
          <p:spPr>
            <a:xfrm>
              <a:off x="1944500" y="4275150"/>
              <a:ext cx="139500" cy="125400"/>
            </a:xfrm>
            <a:prstGeom prst="rect">
              <a:avLst/>
            </a:prstGeom>
            <a:solidFill>
              <a:schemeClr val="dk1"/>
            </a:solidFill>
            <a:ln cap="flat" cmpd="sng" w="9525">
              <a:solidFill>
                <a:srgbClr val="4678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8"/>
            <p:cNvSpPr/>
            <p:nvPr/>
          </p:nvSpPr>
          <p:spPr>
            <a:xfrm>
              <a:off x="2786875" y="4275150"/>
              <a:ext cx="139500" cy="125400"/>
            </a:xfrm>
            <a:prstGeom prst="rect">
              <a:avLst/>
            </a:prstGeom>
            <a:solidFill>
              <a:schemeClr val="dk1"/>
            </a:solidFill>
            <a:ln cap="flat" cmpd="sng" w="9525">
              <a:solidFill>
                <a:srgbClr val="4678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8"/>
            <p:cNvSpPr/>
            <p:nvPr/>
          </p:nvSpPr>
          <p:spPr>
            <a:xfrm>
              <a:off x="3585200" y="4275150"/>
              <a:ext cx="139500" cy="125400"/>
            </a:xfrm>
            <a:prstGeom prst="rect">
              <a:avLst/>
            </a:prstGeom>
            <a:solidFill>
              <a:schemeClr val="dk1"/>
            </a:solidFill>
            <a:ln cap="flat" cmpd="sng" w="9525">
              <a:solidFill>
                <a:srgbClr val="4678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8"/>
            <p:cNvSpPr/>
            <p:nvPr/>
          </p:nvSpPr>
          <p:spPr>
            <a:xfrm>
              <a:off x="4432500" y="4275150"/>
              <a:ext cx="139500" cy="125400"/>
            </a:xfrm>
            <a:prstGeom prst="rect">
              <a:avLst/>
            </a:prstGeom>
            <a:solidFill>
              <a:schemeClr val="dk1"/>
            </a:solidFill>
            <a:ln cap="flat" cmpd="sng" w="9525">
              <a:solidFill>
                <a:srgbClr val="4678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8"/>
            <p:cNvSpPr/>
            <p:nvPr/>
          </p:nvSpPr>
          <p:spPr>
            <a:xfrm>
              <a:off x="5225900" y="4275150"/>
              <a:ext cx="139500" cy="125400"/>
            </a:xfrm>
            <a:prstGeom prst="rect">
              <a:avLst/>
            </a:prstGeom>
            <a:solidFill>
              <a:schemeClr val="dk1"/>
            </a:solidFill>
            <a:ln cap="flat" cmpd="sng" w="9525">
              <a:solidFill>
                <a:srgbClr val="4678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par>
                                <p:cTn fill="hold" nodeType="withEffect" presetClass="entr" presetID="1" presetSubtype="0">
                                  <p:stCondLst>
                                    <p:cond delay="0"/>
                                  </p:stCondLst>
                                  <p:childTnLst>
                                    <p:set>
                                      <p:cBhvr>
                                        <p:cTn dur="1" fill="hold">
                                          <p:stCondLst>
                                            <p:cond delay="0"/>
                                          </p:stCondLst>
                                        </p:cTn>
                                        <p:tgtEl>
                                          <p:spTgt spid="4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41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29"/>
          <p:cNvSpPr txBox="1"/>
          <p:nvPr>
            <p:ph type="title"/>
          </p:nvPr>
        </p:nvSpPr>
        <p:spPr>
          <a:xfrm>
            <a:off x="392906" y="431006"/>
            <a:ext cx="7274700" cy="8187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800"/>
              <a:buFont typeface="Arial"/>
              <a:buNone/>
            </a:pPr>
            <a:r>
              <a:rPr lang="en" sz="2700"/>
              <a:t>Classifications avec un même modèle, mais en variant un seul HP</a:t>
            </a:r>
            <a:endParaRPr sz="2700"/>
          </a:p>
          <a:p>
            <a:pPr indent="0" lvl="0" marL="0" rtl="0" algn="l">
              <a:spcBef>
                <a:spcPts val="0"/>
              </a:spcBef>
              <a:spcAft>
                <a:spcPts val="0"/>
              </a:spcAft>
              <a:buNone/>
            </a:pPr>
            <a:r>
              <a:t/>
            </a:r>
            <a:endParaRPr/>
          </a:p>
        </p:txBody>
      </p:sp>
      <p:pic>
        <p:nvPicPr>
          <p:cNvPr id="435" name="Google Shape;435;p29"/>
          <p:cNvPicPr preferRelativeResize="0"/>
          <p:nvPr/>
        </p:nvPicPr>
        <p:blipFill>
          <a:blip r:embed="rId3">
            <a:alphaModFix/>
          </a:blip>
          <a:stretch>
            <a:fillRect/>
          </a:stretch>
        </p:blipFill>
        <p:spPr>
          <a:xfrm>
            <a:off x="457200" y="1579631"/>
            <a:ext cx="5072879" cy="2914651"/>
          </a:xfrm>
          <a:prstGeom prst="rect">
            <a:avLst/>
          </a:prstGeom>
          <a:noFill/>
          <a:ln>
            <a:noFill/>
          </a:ln>
        </p:spPr>
      </p:pic>
      <p:sp>
        <p:nvSpPr>
          <p:cNvPr id="436" name="Google Shape;436;p29"/>
          <p:cNvSpPr txBox="1"/>
          <p:nvPr/>
        </p:nvSpPr>
        <p:spPr>
          <a:xfrm>
            <a:off x="5699269" y="1765350"/>
            <a:ext cx="3181800" cy="2508900"/>
          </a:xfrm>
          <a:prstGeom prst="rect">
            <a:avLst/>
          </a:prstGeom>
          <a:noFill/>
          <a:ln>
            <a:noFill/>
          </a:ln>
        </p:spPr>
        <p:txBody>
          <a:bodyPr anchorCtr="0" anchor="t" bIns="68575" lIns="68575" spcFirstLastPara="1" rIns="68575" wrap="square" tIns="68575">
            <a:spAutoFit/>
          </a:bodyPr>
          <a:lstStyle/>
          <a:p>
            <a:pPr indent="-234950" lvl="0" marL="342900" rtl="0" algn="l">
              <a:spcBef>
                <a:spcPts val="0"/>
              </a:spcBef>
              <a:spcAft>
                <a:spcPts val="0"/>
              </a:spcAft>
              <a:buSzPts val="1100"/>
              <a:buFont typeface="Century Gothic"/>
              <a:buChar char="●"/>
            </a:pPr>
            <a:r>
              <a:rPr lang="en" sz="1100">
                <a:latin typeface="Century Gothic"/>
                <a:ea typeface="Century Gothic"/>
                <a:cs typeface="Century Gothic"/>
                <a:sym typeface="Century Gothic"/>
              </a:rPr>
              <a:t>On utilise le même modèle en variant le nombre </a:t>
            </a:r>
            <a:r>
              <a:rPr b="1" i="1" lang="en" sz="1100">
                <a:latin typeface="Century Gothic"/>
                <a:ea typeface="Century Gothic"/>
                <a:cs typeface="Century Gothic"/>
                <a:sym typeface="Century Gothic"/>
              </a:rPr>
              <a:t>k</a:t>
            </a:r>
            <a:r>
              <a:rPr lang="en" sz="1100">
                <a:latin typeface="Century Gothic"/>
                <a:ea typeface="Century Gothic"/>
                <a:cs typeface="Century Gothic"/>
                <a:sym typeface="Century Gothic"/>
              </a:rPr>
              <a:t> de plus proches voisins.</a:t>
            </a:r>
            <a:endParaRPr sz="1100">
              <a:latin typeface="Century Gothic"/>
              <a:ea typeface="Century Gothic"/>
              <a:cs typeface="Century Gothic"/>
              <a:sym typeface="Century Gothic"/>
            </a:endParaRPr>
          </a:p>
          <a:p>
            <a:pPr indent="0" lvl="0" marL="342900" rtl="0" algn="l">
              <a:spcBef>
                <a:spcPts val="0"/>
              </a:spcBef>
              <a:spcAft>
                <a:spcPts val="0"/>
              </a:spcAft>
              <a:buNone/>
            </a:pPr>
            <a:r>
              <a:t/>
            </a:r>
            <a:endParaRPr sz="1100">
              <a:latin typeface="Century Gothic"/>
              <a:ea typeface="Century Gothic"/>
              <a:cs typeface="Century Gothic"/>
              <a:sym typeface="Century Gothic"/>
            </a:endParaRPr>
          </a:p>
          <a:p>
            <a:pPr indent="-234950" lvl="0" marL="342900" rtl="0" algn="l">
              <a:spcBef>
                <a:spcPts val="0"/>
              </a:spcBef>
              <a:spcAft>
                <a:spcPts val="0"/>
              </a:spcAft>
              <a:buSzPts val="1100"/>
              <a:buFont typeface="Century Gothic"/>
              <a:buChar char="●"/>
            </a:pPr>
            <a:r>
              <a:rPr lang="en" sz="1100">
                <a:latin typeface="Century Gothic"/>
                <a:ea typeface="Century Gothic"/>
                <a:cs typeface="Century Gothic"/>
                <a:sym typeface="Century Gothic"/>
              </a:rPr>
              <a:t>Tous les autres HP du modèle sont constants.</a:t>
            </a:r>
            <a:endParaRPr sz="1100">
              <a:latin typeface="Century Gothic"/>
              <a:ea typeface="Century Gothic"/>
              <a:cs typeface="Century Gothic"/>
              <a:sym typeface="Century Gothic"/>
            </a:endParaRPr>
          </a:p>
          <a:p>
            <a:pPr indent="0" lvl="0" marL="0" rtl="0" algn="l">
              <a:spcBef>
                <a:spcPts val="0"/>
              </a:spcBef>
              <a:spcAft>
                <a:spcPts val="0"/>
              </a:spcAft>
              <a:buNone/>
            </a:pPr>
            <a:r>
              <a:t/>
            </a:r>
            <a:endParaRPr sz="1100">
              <a:latin typeface="Century Gothic"/>
              <a:ea typeface="Century Gothic"/>
              <a:cs typeface="Century Gothic"/>
              <a:sym typeface="Century Gothic"/>
            </a:endParaRPr>
          </a:p>
          <a:p>
            <a:pPr indent="0" lvl="0" marL="342900" rtl="0" algn="l">
              <a:spcBef>
                <a:spcPts val="0"/>
              </a:spcBef>
              <a:spcAft>
                <a:spcPts val="0"/>
              </a:spcAft>
              <a:buNone/>
            </a:pPr>
            <a:r>
              <a:t/>
            </a:r>
            <a:endParaRPr sz="1100">
              <a:latin typeface="Century Gothic"/>
              <a:ea typeface="Century Gothic"/>
              <a:cs typeface="Century Gothic"/>
              <a:sym typeface="Century Gothic"/>
            </a:endParaRPr>
          </a:p>
          <a:p>
            <a:pPr indent="-234950" lvl="0" marL="342900" rtl="0" algn="l">
              <a:spcBef>
                <a:spcPts val="0"/>
              </a:spcBef>
              <a:spcAft>
                <a:spcPts val="0"/>
              </a:spcAft>
              <a:buSzPts val="1100"/>
              <a:buFont typeface="Century Gothic"/>
              <a:buChar char="●"/>
            </a:pPr>
            <a:r>
              <a:rPr lang="en" sz="1100">
                <a:latin typeface="Century Gothic"/>
                <a:ea typeface="Century Gothic"/>
                <a:cs typeface="Century Gothic"/>
                <a:sym typeface="Century Gothic"/>
              </a:rPr>
              <a:t>Pour chaque nuage de points, la valeur optimale de </a:t>
            </a:r>
            <a:r>
              <a:rPr b="1" i="1" lang="en" sz="1100">
                <a:latin typeface="Century Gothic"/>
                <a:ea typeface="Century Gothic"/>
                <a:cs typeface="Century Gothic"/>
                <a:sym typeface="Century Gothic"/>
              </a:rPr>
              <a:t>k</a:t>
            </a:r>
            <a:r>
              <a:rPr i="1" lang="en" sz="1100">
                <a:latin typeface="Century Gothic"/>
                <a:ea typeface="Century Gothic"/>
                <a:cs typeface="Century Gothic"/>
                <a:sym typeface="Century Gothic"/>
              </a:rPr>
              <a:t> </a:t>
            </a:r>
            <a:r>
              <a:rPr lang="en" sz="1100">
                <a:latin typeface="Century Gothic"/>
                <a:ea typeface="Century Gothic"/>
                <a:cs typeface="Century Gothic"/>
                <a:sym typeface="Century Gothic"/>
              </a:rPr>
              <a:t>change.</a:t>
            </a:r>
            <a:endParaRPr sz="1100">
              <a:latin typeface="Century Gothic"/>
              <a:ea typeface="Century Gothic"/>
              <a:cs typeface="Century Gothic"/>
              <a:sym typeface="Century Gothic"/>
            </a:endParaRPr>
          </a:p>
          <a:p>
            <a:pPr indent="0" lvl="0" marL="342900" rtl="0" algn="l">
              <a:spcBef>
                <a:spcPts val="0"/>
              </a:spcBef>
              <a:spcAft>
                <a:spcPts val="0"/>
              </a:spcAft>
              <a:buNone/>
            </a:pPr>
            <a:r>
              <a:t/>
            </a:r>
            <a:endParaRPr sz="1100">
              <a:latin typeface="Century Gothic"/>
              <a:ea typeface="Century Gothic"/>
              <a:cs typeface="Century Gothic"/>
              <a:sym typeface="Century Gothic"/>
            </a:endParaRPr>
          </a:p>
          <a:p>
            <a:pPr indent="-234950" lvl="0" marL="342900" rtl="0" algn="l">
              <a:spcBef>
                <a:spcPts val="0"/>
              </a:spcBef>
              <a:spcAft>
                <a:spcPts val="0"/>
              </a:spcAft>
              <a:buSzPts val="1100"/>
              <a:buFont typeface="Century Gothic"/>
              <a:buChar char="●"/>
            </a:pPr>
            <a:r>
              <a:rPr b="1" lang="en" sz="1100">
                <a:latin typeface="Century Gothic"/>
                <a:ea typeface="Century Gothic"/>
                <a:cs typeface="Century Gothic"/>
                <a:sym typeface="Century Gothic"/>
              </a:rPr>
              <a:t>Aucun HP n’est optimal dans tous les cas!</a:t>
            </a:r>
            <a:endParaRPr b="1" sz="1100">
              <a:latin typeface="Century Gothic"/>
              <a:ea typeface="Century Gothic"/>
              <a:cs typeface="Century Gothic"/>
              <a:sym typeface="Century Gothic"/>
            </a:endParaRPr>
          </a:p>
          <a:p>
            <a:pPr indent="0" lvl="0" marL="0" rtl="0" algn="l">
              <a:spcBef>
                <a:spcPts val="0"/>
              </a:spcBef>
              <a:spcAft>
                <a:spcPts val="0"/>
              </a:spcAft>
              <a:buNone/>
            </a:pPr>
            <a:r>
              <a:t/>
            </a:r>
            <a:endParaRPr sz="1100">
              <a:latin typeface="Century Gothic"/>
              <a:ea typeface="Century Gothic"/>
              <a:cs typeface="Century Gothic"/>
              <a:sym typeface="Century Gothic"/>
            </a:endParaRPr>
          </a:p>
          <a:p>
            <a:pPr indent="0" lvl="0" marL="0" rtl="0" algn="l">
              <a:spcBef>
                <a:spcPts val="0"/>
              </a:spcBef>
              <a:spcAft>
                <a:spcPts val="0"/>
              </a:spcAft>
              <a:buNone/>
            </a:pPr>
            <a:r>
              <a:t/>
            </a:r>
            <a:endParaRPr sz="1100">
              <a:latin typeface="Century Gothic"/>
              <a:ea typeface="Century Gothic"/>
              <a:cs typeface="Century Gothic"/>
              <a:sym typeface="Century Gothic"/>
            </a:endParaRPr>
          </a:p>
        </p:txBody>
      </p:sp>
      <p:pic>
        <p:nvPicPr>
          <p:cNvPr id="437" name="Google Shape;437;p29"/>
          <p:cNvPicPr preferRelativeResize="0"/>
          <p:nvPr/>
        </p:nvPicPr>
        <p:blipFill>
          <a:blip r:embed="rId4">
            <a:alphaModFix/>
          </a:blip>
          <a:stretch>
            <a:fillRect/>
          </a:stretch>
        </p:blipFill>
        <p:spPr>
          <a:xfrm>
            <a:off x="7214515" y="3857776"/>
            <a:ext cx="971122" cy="642862"/>
          </a:xfrm>
          <a:prstGeom prst="rect">
            <a:avLst/>
          </a:prstGeom>
          <a:noFill/>
          <a:ln>
            <a:noFill/>
          </a:ln>
        </p:spPr>
      </p:pic>
      <p:sp>
        <p:nvSpPr>
          <p:cNvPr id="438" name="Google Shape;438;p29"/>
          <p:cNvSpPr/>
          <p:nvPr/>
        </p:nvSpPr>
        <p:spPr>
          <a:xfrm>
            <a:off x="2499694" y="1579631"/>
            <a:ext cx="1031100" cy="955500"/>
          </a:xfrm>
          <a:prstGeom prst="roundRect">
            <a:avLst>
              <a:gd fmla="val 16667" name="adj"/>
            </a:avLst>
          </a:prstGeom>
          <a:noFill/>
          <a:ln cap="flat" cmpd="sng" w="28575">
            <a:solidFill>
              <a:srgbClr val="F1C23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39" name="Google Shape;439;p29"/>
          <p:cNvSpPr/>
          <p:nvPr/>
        </p:nvSpPr>
        <p:spPr>
          <a:xfrm>
            <a:off x="1497638" y="2551425"/>
            <a:ext cx="1014000" cy="911400"/>
          </a:xfrm>
          <a:prstGeom prst="roundRect">
            <a:avLst>
              <a:gd fmla="val 16667" name="adj"/>
            </a:avLst>
          </a:prstGeom>
          <a:noFill/>
          <a:ln cap="flat" cmpd="sng" w="28575">
            <a:solidFill>
              <a:srgbClr val="F1C23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0" name="Google Shape;440;p29"/>
          <p:cNvSpPr/>
          <p:nvPr/>
        </p:nvSpPr>
        <p:spPr>
          <a:xfrm>
            <a:off x="1497638" y="3502875"/>
            <a:ext cx="1031100" cy="1016700"/>
          </a:xfrm>
          <a:prstGeom prst="roundRect">
            <a:avLst>
              <a:gd fmla="val 16667" name="adj"/>
            </a:avLst>
          </a:prstGeom>
          <a:noFill/>
          <a:ln cap="flat" cmpd="sng" w="28575">
            <a:solidFill>
              <a:srgbClr val="F1C23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0"/>
          <p:cNvSpPr/>
          <p:nvPr/>
        </p:nvSpPr>
        <p:spPr>
          <a:xfrm>
            <a:off x="762806" y="1816931"/>
            <a:ext cx="6712800" cy="59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6" name="Google Shape;446;p30"/>
          <p:cNvSpPr/>
          <p:nvPr/>
        </p:nvSpPr>
        <p:spPr>
          <a:xfrm>
            <a:off x="762806" y="2895769"/>
            <a:ext cx="7017900" cy="5994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7" name="Google Shape;447;p30"/>
          <p:cNvSpPr txBox="1"/>
          <p:nvPr>
            <p:ph idx="1" type="body"/>
          </p:nvPr>
        </p:nvSpPr>
        <p:spPr>
          <a:xfrm>
            <a:off x="393456" y="1073498"/>
            <a:ext cx="8357100" cy="2339100"/>
          </a:xfrm>
          <a:prstGeom prst="rect">
            <a:avLst/>
          </a:prstGeom>
        </p:spPr>
        <p:txBody>
          <a:bodyPr anchorCtr="0" anchor="t" bIns="0" lIns="0" spcFirstLastPara="1" rIns="0" wrap="square" tIns="0">
            <a:noAutofit/>
          </a:bodyPr>
          <a:lstStyle/>
          <a:p>
            <a:pPr indent="-260350" lvl="0" marL="342900" rtl="0" algn="l">
              <a:lnSpc>
                <a:spcPct val="115000"/>
              </a:lnSpc>
              <a:spcBef>
                <a:spcPts val="0"/>
              </a:spcBef>
              <a:spcAft>
                <a:spcPts val="0"/>
              </a:spcAft>
              <a:buSzPts val="1500"/>
              <a:buChar char="●"/>
            </a:pPr>
            <a:r>
              <a:rPr lang="en" sz="1500"/>
              <a:t>Peu probable que notre modèle préféré soit le meilleur.</a:t>
            </a:r>
            <a:br>
              <a:rPr lang="en" sz="1500"/>
            </a:br>
            <a:endParaRPr sz="1500"/>
          </a:p>
          <a:p>
            <a:pPr indent="-260350" lvl="0" marL="342900" rtl="0" algn="l">
              <a:lnSpc>
                <a:spcPct val="115000"/>
              </a:lnSpc>
              <a:spcBef>
                <a:spcPts val="0"/>
              </a:spcBef>
              <a:spcAft>
                <a:spcPts val="0"/>
              </a:spcAft>
              <a:buSzPts val="1500"/>
              <a:buChar char="●"/>
            </a:pPr>
            <a:r>
              <a:rPr lang="en" sz="1500"/>
              <a:t>Tester plusieurs modèles sur un même jeu de données.</a:t>
            </a:r>
            <a:endParaRPr sz="1500"/>
          </a:p>
          <a:p>
            <a:pPr indent="-260350" lvl="1" marL="685800" rtl="0" algn="l">
              <a:lnSpc>
                <a:spcPct val="115000"/>
              </a:lnSpc>
              <a:spcBef>
                <a:spcPts val="0"/>
              </a:spcBef>
              <a:spcAft>
                <a:spcPts val="0"/>
              </a:spcAft>
              <a:buSzPts val="1500"/>
              <a:buChar char="○"/>
            </a:pPr>
            <a:r>
              <a:rPr lang="en" sz="1500"/>
              <a:t>Différents jeux de données affectent les performances des modèles.</a:t>
            </a:r>
            <a:endParaRPr sz="1500"/>
          </a:p>
          <a:p>
            <a:pPr indent="-260350" lvl="1" marL="685800" rtl="0" algn="l">
              <a:lnSpc>
                <a:spcPct val="115000"/>
              </a:lnSpc>
              <a:spcBef>
                <a:spcPts val="0"/>
              </a:spcBef>
              <a:spcAft>
                <a:spcPts val="0"/>
              </a:spcAft>
              <a:buSzPts val="1500"/>
              <a:buChar char="○"/>
            </a:pPr>
            <a:r>
              <a:rPr lang="en" sz="1500"/>
              <a:t>Il faut séparer la variance des modèles de la variance des données.</a:t>
            </a:r>
            <a:br>
              <a:rPr lang="en" sz="1500"/>
            </a:br>
            <a:endParaRPr sz="1500"/>
          </a:p>
          <a:p>
            <a:pPr indent="-260350" lvl="0" marL="342900" rtl="0" algn="l">
              <a:lnSpc>
                <a:spcPct val="115000"/>
              </a:lnSpc>
              <a:spcBef>
                <a:spcPts val="0"/>
              </a:spcBef>
              <a:spcAft>
                <a:spcPts val="0"/>
              </a:spcAft>
              <a:buSzPts val="1500"/>
              <a:buChar char="●"/>
            </a:pPr>
            <a:r>
              <a:rPr lang="en" sz="1500"/>
              <a:t>Beaucoup de combinaisons </a:t>
            </a:r>
            <a:r>
              <a:rPr i="1" lang="en" sz="1500"/>
              <a:t>(modèle, HP)</a:t>
            </a:r>
            <a:r>
              <a:rPr lang="en" sz="1500"/>
              <a:t> à tester</a:t>
            </a:r>
            <a:endParaRPr sz="1500"/>
          </a:p>
          <a:p>
            <a:pPr indent="-260350" lvl="1" marL="685800" rtl="0" algn="l">
              <a:lnSpc>
                <a:spcPct val="115000"/>
              </a:lnSpc>
              <a:spcBef>
                <a:spcPts val="0"/>
              </a:spcBef>
              <a:spcAft>
                <a:spcPts val="0"/>
              </a:spcAft>
              <a:buSzPts val="1500"/>
              <a:buChar char="○"/>
            </a:pPr>
            <a:r>
              <a:rPr lang="en" sz="1500"/>
              <a:t>Chacune correspond à un entraînement possiblement long à effectuer.</a:t>
            </a:r>
            <a:endParaRPr sz="1500"/>
          </a:p>
          <a:p>
            <a:pPr indent="-260350" lvl="1" marL="685800" rtl="0" algn="l">
              <a:lnSpc>
                <a:spcPct val="115000"/>
              </a:lnSpc>
              <a:spcBef>
                <a:spcPts val="0"/>
              </a:spcBef>
              <a:spcAft>
                <a:spcPts val="0"/>
              </a:spcAft>
              <a:buSzPts val="1500"/>
              <a:buChar char="○"/>
            </a:pPr>
            <a:r>
              <a:rPr lang="en" sz="1500"/>
              <a:t>Les interactions entre les modèles et les HP sont complexes.</a:t>
            </a:r>
            <a:endParaRPr sz="1500"/>
          </a:p>
          <a:p>
            <a:pPr indent="0" lvl="0" marL="342900" rtl="0" algn="l">
              <a:lnSpc>
                <a:spcPct val="115000"/>
              </a:lnSpc>
              <a:spcBef>
                <a:spcPts val="1200"/>
              </a:spcBef>
              <a:spcAft>
                <a:spcPts val="0"/>
              </a:spcAft>
              <a:buNone/>
            </a:pPr>
            <a:r>
              <a:t/>
            </a:r>
            <a:endParaRPr sz="1500"/>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1"/>
          <p:cNvSpPr/>
          <p:nvPr/>
        </p:nvSpPr>
        <p:spPr>
          <a:xfrm>
            <a:off x="414094" y="2397394"/>
            <a:ext cx="7158900" cy="132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53" name="Google Shape;453;p31"/>
          <p:cNvSpPr txBox="1"/>
          <p:nvPr>
            <p:ph idx="1" type="body"/>
          </p:nvPr>
        </p:nvSpPr>
        <p:spPr>
          <a:xfrm>
            <a:off x="393450" y="883225"/>
            <a:ext cx="7108200" cy="2339100"/>
          </a:xfrm>
          <a:prstGeom prst="rect">
            <a:avLst/>
          </a:prstGeom>
        </p:spPr>
        <p:txBody>
          <a:bodyPr anchorCtr="0" anchor="t" bIns="0" lIns="0" spcFirstLastPara="1" rIns="0" wrap="square" tIns="0">
            <a:noAutofit/>
          </a:bodyPr>
          <a:lstStyle/>
          <a:p>
            <a:pPr indent="-260350" lvl="0" marL="342900" rtl="0" algn="l">
              <a:lnSpc>
                <a:spcPct val="115000"/>
              </a:lnSpc>
              <a:spcBef>
                <a:spcPts val="0"/>
              </a:spcBef>
              <a:spcAft>
                <a:spcPts val="0"/>
              </a:spcAft>
              <a:buSzPts val="1500"/>
              <a:buChar char="●"/>
            </a:pPr>
            <a:r>
              <a:rPr lang="en" sz="1500"/>
              <a:t>Il faut procéder </a:t>
            </a:r>
            <a:r>
              <a:rPr b="1" lang="en" sz="1500"/>
              <a:t>systématiquement</a:t>
            </a:r>
            <a:r>
              <a:rPr lang="en" sz="1500"/>
              <a:t> et </a:t>
            </a:r>
            <a:r>
              <a:rPr b="1" lang="en" sz="1500"/>
              <a:t>méthodiquement</a:t>
            </a:r>
            <a:r>
              <a:rPr lang="en" sz="1500"/>
              <a:t>.</a:t>
            </a:r>
            <a:endParaRPr sz="1500"/>
          </a:p>
          <a:p>
            <a:pPr indent="0" lvl="0" marL="0" rtl="0" algn="l">
              <a:lnSpc>
                <a:spcPct val="115000"/>
              </a:lnSpc>
              <a:spcBef>
                <a:spcPts val="1200"/>
              </a:spcBef>
              <a:spcAft>
                <a:spcPts val="0"/>
              </a:spcAft>
              <a:buNone/>
            </a:pPr>
            <a:r>
              <a:t/>
            </a:r>
            <a:endParaRPr sz="1500"/>
          </a:p>
          <a:p>
            <a:pPr indent="0" lvl="0" marL="0" rtl="0" algn="l">
              <a:lnSpc>
                <a:spcPct val="115000"/>
              </a:lnSpc>
              <a:spcBef>
                <a:spcPts val="1200"/>
              </a:spcBef>
              <a:spcAft>
                <a:spcPts val="0"/>
              </a:spcAft>
              <a:buNone/>
            </a:pPr>
            <a:r>
              <a:t/>
            </a:r>
            <a:endParaRPr sz="1500"/>
          </a:p>
          <a:p>
            <a:pPr indent="0" lvl="0" marL="0" rtl="0" algn="l">
              <a:lnSpc>
                <a:spcPct val="115000"/>
              </a:lnSpc>
              <a:spcBef>
                <a:spcPts val="1200"/>
              </a:spcBef>
              <a:spcAft>
                <a:spcPts val="0"/>
              </a:spcAft>
              <a:buNone/>
            </a:pPr>
            <a:r>
              <a:t/>
            </a:r>
            <a:endParaRPr sz="1500"/>
          </a:p>
          <a:p>
            <a:pPr indent="-260350" lvl="0" marL="342900" rtl="0" algn="l">
              <a:lnSpc>
                <a:spcPct val="100000"/>
              </a:lnSpc>
              <a:spcBef>
                <a:spcPts val="1200"/>
              </a:spcBef>
              <a:spcAft>
                <a:spcPts val="0"/>
              </a:spcAft>
              <a:buSzPts val="1500"/>
              <a:buChar char="●"/>
            </a:pPr>
            <a:r>
              <a:rPr lang="en" sz="1500"/>
              <a:t>Fonctions spécialisées simplifiant la recherche de la meilleure méthode. (intégrée à Python, Keras, TensorFlow, etc.) </a:t>
            </a:r>
            <a:endParaRPr sz="1500"/>
          </a:p>
          <a:p>
            <a:pPr indent="-260350" lvl="0" marL="342900" rtl="0" algn="l">
              <a:lnSpc>
                <a:spcPct val="100000"/>
              </a:lnSpc>
              <a:spcBef>
                <a:spcPts val="0"/>
              </a:spcBef>
              <a:spcAft>
                <a:spcPts val="0"/>
              </a:spcAft>
              <a:buSzPts val="1500"/>
              <a:buChar char="●"/>
            </a:pPr>
            <a:r>
              <a:rPr lang="en" sz="1500" u="sng"/>
              <a:t>Plans d’expériences (discutés plus loin):</a:t>
            </a:r>
            <a:r>
              <a:rPr lang="en" sz="1500"/>
              <a:t> permettent d’optimiser la recherche d’HP en minimisant le nombre d’entraînements.</a:t>
            </a:r>
            <a:endParaRPr sz="1500"/>
          </a:p>
          <a:p>
            <a:pPr indent="0" lvl="0" marL="0" rtl="0" algn="l">
              <a:lnSpc>
                <a:spcPct val="115000"/>
              </a:lnSpc>
              <a:spcBef>
                <a:spcPts val="1200"/>
              </a:spcBef>
              <a:spcAft>
                <a:spcPts val="0"/>
              </a:spcAft>
              <a:buNone/>
            </a:pPr>
            <a:r>
              <a:t/>
            </a:r>
            <a:endParaRPr sz="1500"/>
          </a:p>
          <a:p>
            <a:pPr indent="0" lvl="0" marL="342900" rtl="0" algn="l">
              <a:lnSpc>
                <a:spcPct val="115000"/>
              </a:lnSpc>
              <a:spcBef>
                <a:spcPts val="1200"/>
              </a:spcBef>
              <a:spcAft>
                <a:spcPts val="1200"/>
              </a:spcAft>
              <a:buNone/>
            </a:pPr>
            <a:r>
              <a:t/>
            </a:r>
            <a:endParaRPr/>
          </a:p>
        </p:txBody>
      </p:sp>
      <p:pic>
        <p:nvPicPr>
          <p:cNvPr id="454" name="Google Shape;454;p31"/>
          <p:cNvPicPr preferRelativeResize="0"/>
          <p:nvPr/>
        </p:nvPicPr>
        <p:blipFill>
          <a:blip r:embed="rId3">
            <a:alphaModFix/>
          </a:blip>
          <a:stretch>
            <a:fillRect/>
          </a:stretch>
        </p:blipFill>
        <p:spPr>
          <a:xfrm flipH="1">
            <a:off x="4281544" y="1248994"/>
            <a:ext cx="717862" cy="105598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2"/>
          <p:cNvSpPr txBox="1"/>
          <p:nvPr>
            <p:ph idx="1" type="body"/>
          </p:nvPr>
        </p:nvSpPr>
        <p:spPr>
          <a:xfrm>
            <a:off x="398059" y="1287625"/>
            <a:ext cx="5165400" cy="2451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1200"/>
              </a:spcAft>
              <a:buSzPts val="4100"/>
              <a:buNone/>
            </a:pPr>
            <a:r>
              <a:rPr lang="en" sz="3800"/>
              <a:t>Étapes préliminaires</a:t>
            </a:r>
            <a:r>
              <a:rPr lang="en"/>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3"/>
          <p:cNvSpPr/>
          <p:nvPr/>
        </p:nvSpPr>
        <p:spPr>
          <a:xfrm>
            <a:off x="425002" y="1950600"/>
            <a:ext cx="6829500" cy="54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65" name="Google Shape;465;p33"/>
          <p:cNvSpPr/>
          <p:nvPr/>
        </p:nvSpPr>
        <p:spPr>
          <a:xfrm>
            <a:off x="425002" y="2735225"/>
            <a:ext cx="7851900" cy="8187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66" name="Google Shape;466;p33"/>
          <p:cNvSpPr txBox="1"/>
          <p:nvPr>
            <p:ph type="title"/>
          </p:nvPr>
        </p:nvSpPr>
        <p:spPr>
          <a:xfrm>
            <a:off x="392906" y="431006"/>
            <a:ext cx="7274700" cy="818700"/>
          </a:xfrm>
          <a:prstGeom prst="rect">
            <a:avLst/>
          </a:prstGeom>
        </p:spPr>
        <p:txBody>
          <a:bodyPr anchorCtr="0" anchor="t" bIns="0" lIns="0" spcFirstLastPara="1" rIns="0" wrap="square" tIns="0">
            <a:noAutofit/>
          </a:bodyPr>
          <a:lstStyle/>
          <a:p>
            <a:pPr indent="0" lvl="0" marL="0" rtl="0" algn="l">
              <a:lnSpc>
                <a:spcPct val="90000"/>
              </a:lnSpc>
              <a:spcBef>
                <a:spcPts val="500"/>
              </a:spcBef>
              <a:spcAft>
                <a:spcPts val="0"/>
              </a:spcAft>
              <a:buClr>
                <a:schemeClr val="dk1"/>
              </a:buClr>
              <a:buSzPts val="800"/>
              <a:buFont typeface="Arial"/>
              <a:buNone/>
            </a:pPr>
            <a:r>
              <a:rPr lang="en"/>
              <a:t>Le prétraitement et la séparation des données</a:t>
            </a:r>
            <a:endParaRPr/>
          </a:p>
        </p:txBody>
      </p:sp>
      <p:sp>
        <p:nvSpPr>
          <p:cNvPr id="467" name="Google Shape;467;p33"/>
          <p:cNvSpPr txBox="1"/>
          <p:nvPr>
            <p:ph idx="1" type="body"/>
          </p:nvPr>
        </p:nvSpPr>
        <p:spPr>
          <a:xfrm>
            <a:off x="393456" y="1510961"/>
            <a:ext cx="8357100" cy="2339100"/>
          </a:xfrm>
          <a:prstGeom prst="rect">
            <a:avLst/>
          </a:prstGeom>
        </p:spPr>
        <p:txBody>
          <a:bodyPr anchorCtr="0" anchor="t" bIns="0" lIns="0" spcFirstLastPara="1" rIns="0" wrap="square" tIns="0">
            <a:noAutofit/>
          </a:bodyPr>
          <a:lstStyle/>
          <a:p>
            <a:pPr indent="0" lvl="0" marL="0" rtl="0" algn="l">
              <a:spcBef>
                <a:spcPts val="500"/>
              </a:spcBef>
              <a:spcAft>
                <a:spcPts val="0"/>
              </a:spcAft>
              <a:buNone/>
            </a:pPr>
            <a:r>
              <a:rPr lang="en" sz="1700"/>
              <a:t>Pour optimiser un modèle ou de sélectionner un algorithme il faut:</a:t>
            </a:r>
            <a:br>
              <a:rPr lang="en" sz="1700"/>
            </a:br>
            <a:endParaRPr sz="900"/>
          </a:p>
          <a:p>
            <a:pPr indent="-241300" lvl="0" marL="342900" rtl="0" algn="l">
              <a:spcBef>
                <a:spcPts val="1200"/>
              </a:spcBef>
              <a:spcAft>
                <a:spcPts val="0"/>
              </a:spcAft>
              <a:buSzPts val="1200"/>
              <a:buChar char="●"/>
            </a:pPr>
            <a:r>
              <a:rPr lang="en" sz="1700"/>
              <a:t>Construire un pipeline de prétraitement des données.</a:t>
            </a:r>
            <a:endParaRPr sz="1700"/>
          </a:p>
          <a:p>
            <a:pPr indent="-241300" lvl="0" marL="342900" rtl="0" algn="l">
              <a:spcBef>
                <a:spcPts val="0"/>
              </a:spcBef>
              <a:spcAft>
                <a:spcPts val="0"/>
              </a:spcAft>
              <a:buSzPts val="1200"/>
              <a:buChar char="●"/>
            </a:pPr>
            <a:r>
              <a:rPr lang="en" sz="1700"/>
              <a:t>Prétraiter les données </a:t>
            </a:r>
            <a:r>
              <a:rPr b="1" lang="en" sz="1700"/>
              <a:t>une seule fois</a:t>
            </a:r>
            <a:r>
              <a:rPr lang="en" sz="1700"/>
              <a:t>! (en particulier le test!!!!)</a:t>
            </a:r>
            <a:br>
              <a:rPr lang="en" sz="1700"/>
            </a:br>
            <a:endParaRPr sz="2800"/>
          </a:p>
          <a:p>
            <a:pPr indent="-241300" lvl="0" marL="342900" rtl="0" algn="l">
              <a:spcBef>
                <a:spcPts val="0"/>
              </a:spcBef>
              <a:spcAft>
                <a:spcPts val="0"/>
              </a:spcAft>
              <a:buSzPts val="1200"/>
              <a:buChar char="●"/>
            </a:pPr>
            <a:r>
              <a:rPr lang="en" sz="1700"/>
              <a:t>Séparer les données en ensembles d’entraînement, de validation et de test.</a:t>
            </a:r>
            <a:endParaRPr sz="1700"/>
          </a:p>
          <a:p>
            <a:pPr indent="-241300" lvl="0" marL="342900" rtl="0" algn="l">
              <a:spcBef>
                <a:spcPts val="0"/>
              </a:spcBef>
              <a:spcAft>
                <a:spcPts val="0"/>
              </a:spcAft>
              <a:buSzPts val="1200"/>
              <a:buChar char="●"/>
            </a:pPr>
            <a:r>
              <a:rPr lang="en" sz="1700"/>
              <a:t>Utiliser ceux-ci dans </a:t>
            </a:r>
            <a:r>
              <a:rPr b="1" lang="en" sz="1700"/>
              <a:t>toutes</a:t>
            </a:r>
            <a:r>
              <a:rPr lang="en" sz="1700"/>
              <a:t> les optimisations qui suivent. </a:t>
            </a:r>
            <a:endParaRPr sz="1700"/>
          </a:p>
          <a:p>
            <a:pPr indent="0" lvl="0" marL="0" rtl="0" algn="l">
              <a:spcBef>
                <a:spcPts val="1200"/>
              </a:spcBef>
              <a:spcAft>
                <a:spcPts val="0"/>
              </a:spcAft>
              <a:buNone/>
            </a:pPr>
            <a:r>
              <a:t/>
            </a:r>
            <a:endParaRPr sz="1700"/>
          </a:p>
          <a:p>
            <a:pPr indent="0" lvl="0" marL="0" rtl="0" algn="l">
              <a:spcBef>
                <a:spcPts val="1200"/>
              </a:spcBef>
              <a:spcAft>
                <a:spcPts val="1200"/>
              </a:spcAft>
              <a:buClr>
                <a:schemeClr val="dk1"/>
              </a:buClr>
              <a:buSzPts val="800"/>
              <a:buFont typeface="Arial"/>
              <a:buNone/>
            </a:pPr>
            <a:r>
              <a:rPr lang="en" sz="1700"/>
              <a:t>N.B.: Les détails sur le prétraitement des données et les pipelines sont discutés dans un autre cours.</a:t>
            </a:r>
            <a:endParaRPr sz="1700"/>
          </a:p>
        </p:txBody>
      </p:sp>
      <p:pic>
        <p:nvPicPr>
          <p:cNvPr id="468" name="Google Shape;468;p33"/>
          <p:cNvPicPr preferRelativeResize="0"/>
          <p:nvPr/>
        </p:nvPicPr>
        <p:blipFill>
          <a:blip r:embed="rId3">
            <a:alphaModFix/>
          </a:blip>
          <a:stretch>
            <a:fillRect/>
          </a:stretch>
        </p:blipFill>
        <p:spPr>
          <a:xfrm>
            <a:off x="7384588" y="4129921"/>
            <a:ext cx="1641848" cy="8187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4"/>
          <p:cNvSpPr/>
          <p:nvPr/>
        </p:nvSpPr>
        <p:spPr>
          <a:xfrm>
            <a:off x="741019" y="2244825"/>
            <a:ext cx="5415900" cy="158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74" name="Google Shape;474;p34"/>
          <p:cNvSpPr txBox="1"/>
          <p:nvPr>
            <p:ph type="title"/>
          </p:nvPr>
        </p:nvSpPr>
        <p:spPr>
          <a:xfrm>
            <a:off x="392906" y="431006"/>
            <a:ext cx="7274700" cy="818700"/>
          </a:xfrm>
          <a:prstGeom prst="rect">
            <a:avLst/>
          </a:prstGeom>
        </p:spPr>
        <p:txBody>
          <a:bodyPr anchorCtr="0" anchor="t" bIns="0" lIns="0" spcFirstLastPara="1" rIns="0" wrap="square" tIns="0">
            <a:noAutofit/>
          </a:bodyPr>
          <a:lstStyle/>
          <a:p>
            <a:pPr indent="0" lvl="0" marL="0" rtl="0" algn="l">
              <a:lnSpc>
                <a:spcPct val="90000"/>
              </a:lnSpc>
              <a:spcBef>
                <a:spcPts val="500"/>
              </a:spcBef>
              <a:spcAft>
                <a:spcPts val="0"/>
              </a:spcAft>
              <a:buNone/>
            </a:pPr>
            <a:r>
              <a:rPr lang="en"/>
              <a:t>La sélection des métriques de performance</a:t>
            </a:r>
            <a:endParaRPr/>
          </a:p>
        </p:txBody>
      </p:sp>
      <p:sp>
        <p:nvSpPr>
          <p:cNvPr id="475" name="Google Shape;475;p34"/>
          <p:cNvSpPr txBox="1"/>
          <p:nvPr>
            <p:ph idx="1" type="body"/>
          </p:nvPr>
        </p:nvSpPr>
        <p:spPr>
          <a:xfrm>
            <a:off x="393456" y="1811123"/>
            <a:ext cx="8357100" cy="2339100"/>
          </a:xfrm>
          <a:prstGeom prst="rect">
            <a:avLst/>
          </a:prstGeom>
        </p:spPr>
        <p:txBody>
          <a:bodyPr anchorCtr="0" anchor="t" bIns="0" lIns="0" spcFirstLastPara="1" rIns="0" wrap="square" tIns="0">
            <a:noAutofit/>
          </a:bodyPr>
          <a:lstStyle/>
          <a:p>
            <a:pPr indent="-254000" lvl="0" marL="342900" rtl="0" algn="l">
              <a:spcBef>
                <a:spcPts val="500"/>
              </a:spcBef>
              <a:spcAft>
                <a:spcPts val="0"/>
              </a:spcAft>
              <a:buSzPts val="1400"/>
              <a:buChar char="●"/>
            </a:pPr>
            <a:r>
              <a:rPr lang="en"/>
              <a:t>Important d’identifier les métriques que l’on veut utiliser</a:t>
            </a:r>
            <a:br>
              <a:rPr lang="en"/>
            </a:br>
            <a:endParaRPr sz="2800"/>
          </a:p>
          <a:p>
            <a:pPr indent="-279400" lvl="1" marL="685800" rtl="0" algn="l">
              <a:spcBef>
                <a:spcPts val="0"/>
              </a:spcBef>
              <a:spcAft>
                <a:spcPts val="0"/>
              </a:spcAft>
              <a:buSzPts val="1800"/>
              <a:buChar char="○"/>
            </a:pPr>
            <a:r>
              <a:rPr lang="en"/>
              <a:t>Métriques classiques/académiques</a:t>
            </a:r>
            <a:endParaRPr/>
          </a:p>
          <a:p>
            <a:pPr indent="-260350" lvl="2" marL="1028700" rtl="0" algn="l">
              <a:spcBef>
                <a:spcPts val="0"/>
              </a:spcBef>
              <a:spcAft>
                <a:spcPts val="0"/>
              </a:spcAft>
              <a:buSzPts val="1500"/>
              <a:buChar char="■"/>
            </a:pPr>
            <a:r>
              <a:rPr b="1" lang="en" sz="1500">
                <a:solidFill>
                  <a:srgbClr val="FF0000"/>
                </a:solidFill>
              </a:rPr>
              <a:t>Classification</a:t>
            </a:r>
            <a:r>
              <a:rPr lang="en" sz="1500"/>
              <a:t>: exactitude, précision, rappel, etc.</a:t>
            </a:r>
            <a:endParaRPr sz="1500"/>
          </a:p>
          <a:p>
            <a:pPr indent="-260350" lvl="2" marL="1028700" rtl="0" algn="l">
              <a:spcBef>
                <a:spcPts val="0"/>
              </a:spcBef>
              <a:spcAft>
                <a:spcPts val="0"/>
              </a:spcAft>
              <a:buSzPts val="1500"/>
              <a:buChar char="■"/>
            </a:pPr>
            <a:r>
              <a:rPr b="1" lang="en" sz="1500">
                <a:solidFill>
                  <a:srgbClr val="FF0000"/>
                </a:solidFill>
              </a:rPr>
              <a:t>Régression</a:t>
            </a:r>
            <a:r>
              <a:rPr lang="en" sz="1500"/>
              <a:t>: moindres carrées, etc…</a:t>
            </a:r>
            <a:br>
              <a:rPr lang="en" sz="1500"/>
            </a:br>
            <a:endParaRPr sz="1500"/>
          </a:p>
          <a:p>
            <a:pPr indent="-279400" lvl="1" marL="685800" rtl="0" algn="l">
              <a:spcBef>
                <a:spcPts val="0"/>
              </a:spcBef>
              <a:spcAft>
                <a:spcPts val="0"/>
              </a:spcAft>
              <a:buSzPts val="1800"/>
              <a:buChar char="○"/>
            </a:pPr>
            <a:r>
              <a:rPr lang="en"/>
              <a:t>Métriques définies en entreprise </a:t>
            </a:r>
            <a:endParaRPr/>
          </a:p>
          <a:p>
            <a:pPr indent="-254000" lvl="2" marL="1028700" rtl="0" algn="l">
              <a:spcBef>
                <a:spcPts val="0"/>
              </a:spcBef>
              <a:spcAft>
                <a:spcPts val="0"/>
              </a:spcAft>
              <a:buSzPts val="1400"/>
              <a:buChar char="■"/>
            </a:pPr>
            <a:r>
              <a:rPr lang="en"/>
              <a:t>Dépendent du problème étudié.</a:t>
            </a:r>
            <a:endParaRPr/>
          </a:p>
          <a:p>
            <a:pPr indent="0" lvl="0" marL="685800" rtl="0" algn="l">
              <a:spcBef>
                <a:spcPts val="1200"/>
              </a:spcBef>
              <a:spcAft>
                <a:spcPts val="0"/>
              </a:spcAft>
              <a:buNone/>
            </a:pPr>
            <a:r>
              <a:t/>
            </a:r>
            <a:endParaRPr/>
          </a:p>
          <a:p>
            <a:pPr indent="-254000" lvl="0" marL="342900" rtl="0" algn="l">
              <a:spcBef>
                <a:spcPts val="1200"/>
              </a:spcBef>
              <a:spcAft>
                <a:spcPts val="0"/>
              </a:spcAft>
              <a:buSzPts val="1400"/>
              <a:buChar char="●"/>
            </a:pPr>
            <a:r>
              <a:rPr lang="en"/>
              <a:t>Plusieurs métriques sont souvent mesurées en même temps lors d’entraînements.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35"/>
          <p:cNvSpPr txBox="1"/>
          <p:nvPr>
            <p:ph idx="1" type="body"/>
          </p:nvPr>
        </p:nvSpPr>
        <p:spPr>
          <a:xfrm>
            <a:off x="398059" y="1287625"/>
            <a:ext cx="5165400" cy="2451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1200"/>
              </a:spcAft>
              <a:buSzPts val="4100"/>
              <a:buNone/>
            </a:pPr>
            <a:r>
              <a:rPr lang="en" sz="3200"/>
              <a:t>Procédure à effectuer pour optimiser un modèle</a:t>
            </a:r>
            <a:endParaRPr sz="3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6"/>
          <p:cNvSpPr txBox="1"/>
          <p:nvPr>
            <p:ph type="title"/>
          </p:nvPr>
        </p:nvSpPr>
        <p:spPr>
          <a:xfrm>
            <a:off x="392906" y="431006"/>
            <a:ext cx="7274700" cy="81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Exemple typique pour un modèle de forêt aléatoire</a:t>
            </a:r>
            <a:endParaRPr/>
          </a:p>
        </p:txBody>
      </p:sp>
      <p:pic>
        <p:nvPicPr>
          <p:cNvPr id="486" name="Google Shape;486;p36"/>
          <p:cNvPicPr preferRelativeResize="0"/>
          <p:nvPr/>
        </p:nvPicPr>
        <p:blipFill>
          <a:blip r:embed="rId3">
            <a:alphaModFix/>
          </a:blip>
          <a:stretch>
            <a:fillRect/>
          </a:stretch>
        </p:blipFill>
        <p:spPr>
          <a:xfrm>
            <a:off x="4266879" y="1622888"/>
            <a:ext cx="4211174" cy="2152875"/>
          </a:xfrm>
          <a:prstGeom prst="rect">
            <a:avLst/>
          </a:prstGeom>
          <a:noFill/>
          <a:ln>
            <a:noFill/>
          </a:ln>
        </p:spPr>
      </p:pic>
      <p:sp>
        <p:nvSpPr>
          <p:cNvPr id="487" name="Google Shape;487;p36"/>
          <p:cNvSpPr txBox="1"/>
          <p:nvPr/>
        </p:nvSpPr>
        <p:spPr>
          <a:xfrm>
            <a:off x="299738" y="1787156"/>
            <a:ext cx="3759600" cy="25398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1300">
                <a:latin typeface="Century Gothic"/>
                <a:ea typeface="Century Gothic"/>
                <a:cs typeface="Century Gothic"/>
                <a:sym typeface="Century Gothic"/>
              </a:rPr>
              <a:t>Nombre d’</a:t>
            </a:r>
            <a:r>
              <a:rPr lang="en" sz="1300">
                <a:solidFill>
                  <a:schemeClr val="dk1"/>
                </a:solidFill>
                <a:latin typeface="Century Gothic"/>
                <a:ea typeface="Century Gothic"/>
                <a:cs typeface="Century Gothic"/>
                <a:sym typeface="Century Gothic"/>
              </a:rPr>
              <a:t>hyperparamètres de la fonction </a:t>
            </a:r>
            <a:r>
              <a:rPr i="1" lang="en" sz="1300">
                <a:latin typeface="Century Gothic"/>
                <a:ea typeface="Century Gothic"/>
                <a:cs typeface="Century Gothic"/>
                <a:sym typeface="Century Gothic"/>
              </a:rPr>
              <a:t>Random Forest</a:t>
            </a:r>
            <a:r>
              <a:rPr lang="en" sz="1300">
                <a:latin typeface="Century Gothic"/>
                <a:ea typeface="Century Gothic"/>
                <a:cs typeface="Century Gothic"/>
                <a:sym typeface="Century Gothic"/>
              </a:rPr>
              <a:t> de la librairie Scikit-learn 1.1.1:</a:t>
            </a:r>
            <a:br>
              <a:rPr lang="en" sz="1300">
                <a:latin typeface="Century Gothic"/>
                <a:ea typeface="Century Gothic"/>
                <a:cs typeface="Century Gothic"/>
                <a:sym typeface="Century Gothic"/>
              </a:rPr>
            </a:br>
            <a:endParaRPr sz="1300">
              <a:latin typeface="Century Gothic"/>
              <a:ea typeface="Century Gothic"/>
              <a:cs typeface="Century Gothic"/>
              <a:sym typeface="Century Gothic"/>
            </a:endParaRPr>
          </a:p>
          <a:p>
            <a:pPr indent="-247650" lvl="0" marL="342900" rtl="0" algn="l">
              <a:spcBef>
                <a:spcPts val="0"/>
              </a:spcBef>
              <a:spcAft>
                <a:spcPts val="0"/>
              </a:spcAft>
              <a:buSzPts val="1300"/>
              <a:buFont typeface="Century Gothic"/>
              <a:buChar char="●"/>
            </a:pPr>
            <a:r>
              <a:rPr lang="en" sz="1300">
                <a:latin typeface="Century Gothic"/>
                <a:ea typeface="Century Gothic"/>
                <a:cs typeface="Century Gothic"/>
                <a:sym typeface="Century Gothic"/>
              </a:rPr>
              <a:t>RandomForest</a:t>
            </a:r>
            <a:r>
              <a:rPr b="1" lang="en" sz="1300">
                <a:latin typeface="Century Gothic"/>
                <a:ea typeface="Century Gothic"/>
                <a:cs typeface="Century Gothic"/>
                <a:sym typeface="Century Gothic"/>
              </a:rPr>
              <a:t>Classifier</a:t>
            </a:r>
            <a:r>
              <a:rPr lang="en" sz="1300">
                <a:latin typeface="Century Gothic"/>
                <a:ea typeface="Century Gothic"/>
                <a:cs typeface="Century Gothic"/>
                <a:sym typeface="Century Gothic"/>
              </a:rPr>
              <a:t>: 18</a:t>
            </a:r>
            <a:endParaRPr sz="1300">
              <a:latin typeface="Century Gothic"/>
              <a:ea typeface="Century Gothic"/>
              <a:cs typeface="Century Gothic"/>
              <a:sym typeface="Century Gothic"/>
            </a:endParaRPr>
          </a:p>
          <a:p>
            <a:pPr indent="-247650" lvl="0" marL="342900" rtl="0" algn="l">
              <a:spcBef>
                <a:spcPts val="0"/>
              </a:spcBef>
              <a:spcAft>
                <a:spcPts val="0"/>
              </a:spcAft>
              <a:buSzPts val="1300"/>
              <a:buFont typeface="Century Gothic"/>
              <a:buChar char="●"/>
            </a:pPr>
            <a:r>
              <a:rPr lang="en" sz="1300">
                <a:latin typeface="Century Gothic"/>
                <a:ea typeface="Century Gothic"/>
                <a:cs typeface="Century Gothic"/>
                <a:sym typeface="Century Gothic"/>
              </a:rPr>
              <a:t>RandomForest</a:t>
            </a:r>
            <a:r>
              <a:rPr b="1" lang="en" sz="1300">
                <a:latin typeface="Century Gothic"/>
                <a:ea typeface="Century Gothic"/>
                <a:cs typeface="Century Gothic"/>
                <a:sym typeface="Century Gothic"/>
              </a:rPr>
              <a:t>Regressor</a:t>
            </a:r>
            <a:r>
              <a:rPr lang="en" sz="1300">
                <a:latin typeface="Century Gothic"/>
                <a:ea typeface="Century Gothic"/>
                <a:cs typeface="Century Gothic"/>
                <a:sym typeface="Century Gothic"/>
              </a:rPr>
              <a:t>: 17</a:t>
            </a:r>
            <a:endParaRPr sz="1300">
              <a:latin typeface="Century Gothic"/>
              <a:ea typeface="Century Gothic"/>
              <a:cs typeface="Century Gothic"/>
              <a:sym typeface="Century Gothic"/>
            </a:endParaRPr>
          </a:p>
          <a:p>
            <a:pPr indent="0" lvl="0" marL="0" rtl="0" algn="l">
              <a:spcBef>
                <a:spcPts val="0"/>
              </a:spcBef>
              <a:spcAft>
                <a:spcPts val="0"/>
              </a:spcAft>
              <a:buNone/>
            </a:pPr>
            <a:r>
              <a:t/>
            </a:r>
            <a:endParaRPr sz="1300">
              <a:latin typeface="Century Gothic"/>
              <a:ea typeface="Century Gothic"/>
              <a:cs typeface="Century Gothic"/>
              <a:sym typeface="Century Gothic"/>
            </a:endParaRPr>
          </a:p>
          <a:p>
            <a:pPr indent="0" lvl="0" marL="0" rtl="0" algn="l">
              <a:spcBef>
                <a:spcPts val="0"/>
              </a:spcBef>
              <a:spcAft>
                <a:spcPts val="0"/>
              </a:spcAft>
              <a:buNone/>
            </a:pPr>
            <a:r>
              <a:rPr lang="en" sz="1300" u="sng">
                <a:latin typeface="Century Gothic"/>
                <a:ea typeface="Century Gothic"/>
                <a:cs typeface="Century Gothic"/>
                <a:sym typeface="Century Gothic"/>
              </a:rPr>
              <a:t>En pratique:</a:t>
            </a:r>
            <a:r>
              <a:rPr lang="en" sz="1300">
                <a:latin typeface="Century Gothic"/>
                <a:ea typeface="Century Gothic"/>
                <a:cs typeface="Century Gothic"/>
                <a:sym typeface="Century Gothic"/>
              </a:rPr>
              <a:t> On ajuste </a:t>
            </a:r>
            <a:r>
              <a:rPr b="1" lang="en" sz="1300">
                <a:latin typeface="Century Gothic"/>
                <a:ea typeface="Century Gothic"/>
                <a:cs typeface="Century Gothic"/>
                <a:sym typeface="Century Gothic"/>
              </a:rPr>
              <a:t>les plus importants</a:t>
            </a:r>
            <a:r>
              <a:rPr lang="en" sz="1300">
                <a:latin typeface="Century Gothic"/>
                <a:ea typeface="Century Gothic"/>
                <a:cs typeface="Century Gothic"/>
                <a:sym typeface="Century Gothic"/>
              </a:rPr>
              <a:t> d’entre eux, souvent 3 ou 4 seulement.</a:t>
            </a:r>
            <a:endParaRPr sz="1300">
              <a:latin typeface="Century Gothic"/>
              <a:ea typeface="Century Gothic"/>
              <a:cs typeface="Century Gothic"/>
              <a:sym typeface="Century Gothic"/>
            </a:endParaRPr>
          </a:p>
          <a:p>
            <a:pPr indent="0" lvl="0" marL="0" rtl="0" algn="l">
              <a:spcBef>
                <a:spcPts val="0"/>
              </a:spcBef>
              <a:spcAft>
                <a:spcPts val="0"/>
              </a:spcAft>
              <a:buNone/>
            </a:pPr>
            <a:r>
              <a:t/>
            </a:r>
            <a:endParaRPr sz="1300">
              <a:latin typeface="Century Gothic"/>
              <a:ea typeface="Century Gothic"/>
              <a:cs typeface="Century Gothic"/>
              <a:sym typeface="Century Gothic"/>
            </a:endParaRPr>
          </a:p>
          <a:p>
            <a:pPr indent="0" lvl="0" marL="0" rtl="0" algn="l">
              <a:spcBef>
                <a:spcPts val="0"/>
              </a:spcBef>
              <a:spcAft>
                <a:spcPts val="0"/>
              </a:spcAft>
              <a:buNone/>
            </a:pPr>
            <a:r>
              <a:rPr lang="en" sz="1300">
                <a:latin typeface="Century Gothic"/>
                <a:ea typeface="Century Gothic"/>
                <a:cs typeface="Century Gothic"/>
                <a:sym typeface="Century Gothic"/>
              </a:rPr>
              <a:t>On entraîne et on teste le modèle avec la validation croisée.</a:t>
            </a:r>
            <a:endParaRPr sz="1300">
              <a:latin typeface="Century Gothic"/>
              <a:ea typeface="Century Gothic"/>
              <a:cs typeface="Century Gothic"/>
              <a:sym typeface="Century Gothic"/>
            </a:endParaRPr>
          </a:p>
        </p:txBody>
      </p:sp>
      <p:sp>
        <p:nvSpPr>
          <p:cNvPr id="488" name="Google Shape;488;p36"/>
          <p:cNvSpPr txBox="1"/>
          <p:nvPr/>
        </p:nvSpPr>
        <p:spPr>
          <a:xfrm>
            <a:off x="4391588" y="3983063"/>
            <a:ext cx="839100" cy="307800"/>
          </a:xfrm>
          <a:prstGeom prst="rect">
            <a:avLst/>
          </a:prstGeom>
          <a:noFill/>
          <a:ln>
            <a:noFill/>
          </a:ln>
        </p:spPr>
        <p:txBody>
          <a:bodyPr anchorCtr="0" anchor="t" bIns="68575" lIns="68575" spcFirstLastPara="1" rIns="68575" wrap="square" tIns="68575">
            <a:spAutoFit/>
          </a:bodyPr>
          <a:lstStyle/>
          <a:p>
            <a:pPr indent="0" lvl="0" marL="0" rtl="0" algn="ctr">
              <a:spcBef>
                <a:spcPts val="0"/>
              </a:spcBef>
              <a:spcAft>
                <a:spcPts val="0"/>
              </a:spcAft>
              <a:buNone/>
            </a:pPr>
            <a:r>
              <a:rPr lang="en" sz="1100">
                <a:latin typeface="Century Gothic"/>
                <a:ea typeface="Century Gothic"/>
                <a:cs typeface="Century Gothic"/>
                <a:sym typeface="Century Gothic"/>
              </a:rPr>
              <a:t>Données</a:t>
            </a:r>
            <a:endParaRPr sz="1100">
              <a:latin typeface="Century Gothic"/>
              <a:ea typeface="Century Gothic"/>
              <a:cs typeface="Century Gothic"/>
              <a:sym typeface="Century Gothic"/>
            </a:endParaRPr>
          </a:p>
        </p:txBody>
      </p:sp>
      <p:sp>
        <p:nvSpPr>
          <p:cNvPr id="489" name="Google Shape;489;p36"/>
          <p:cNvSpPr/>
          <p:nvPr/>
        </p:nvSpPr>
        <p:spPr>
          <a:xfrm>
            <a:off x="4696706" y="3596100"/>
            <a:ext cx="239700" cy="359700"/>
          </a:xfrm>
          <a:prstGeom prst="upArrow">
            <a:avLst>
              <a:gd fmla="val 50000" name="adj1"/>
              <a:gd fmla="val 50000" name="adj2"/>
            </a:avLst>
          </a:prstGeom>
          <a:solidFill>
            <a:srgbClr val="FFFF00"/>
          </a:solidFill>
          <a:ln cap="flat" cmpd="sng" w="19050">
            <a:solidFill>
              <a:srgbClr val="FF0000"/>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90" name="Google Shape;490;p36"/>
          <p:cNvSpPr txBox="1"/>
          <p:nvPr/>
        </p:nvSpPr>
        <p:spPr>
          <a:xfrm>
            <a:off x="5290725" y="4268825"/>
            <a:ext cx="1547100" cy="646500"/>
          </a:xfrm>
          <a:prstGeom prst="rect">
            <a:avLst/>
          </a:prstGeom>
          <a:noFill/>
          <a:ln>
            <a:noFill/>
          </a:ln>
        </p:spPr>
        <p:txBody>
          <a:bodyPr anchorCtr="0" anchor="t" bIns="68575" lIns="68575" spcFirstLastPara="1" rIns="68575" wrap="square" tIns="68575">
            <a:spAutoFit/>
          </a:bodyPr>
          <a:lstStyle/>
          <a:p>
            <a:pPr indent="0" lvl="0" marL="0" rtl="0" algn="ctr">
              <a:spcBef>
                <a:spcPts val="0"/>
              </a:spcBef>
              <a:spcAft>
                <a:spcPts val="0"/>
              </a:spcAft>
              <a:buNone/>
            </a:pPr>
            <a:r>
              <a:rPr lang="en" sz="1100">
                <a:latin typeface="Century Gothic"/>
                <a:ea typeface="Century Gothic"/>
                <a:cs typeface="Century Gothic"/>
                <a:sym typeface="Century Gothic"/>
              </a:rPr>
              <a:t>Une seule combinaison d’hyperparamètres</a:t>
            </a:r>
            <a:endParaRPr sz="1100">
              <a:latin typeface="Century Gothic"/>
              <a:ea typeface="Century Gothic"/>
              <a:cs typeface="Century Gothic"/>
              <a:sym typeface="Century Gothic"/>
            </a:endParaRPr>
          </a:p>
        </p:txBody>
      </p:sp>
      <p:sp>
        <p:nvSpPr>
          <p:cNvPr id="491" name="Google Shape;491;p36"/>
          <p:cNvSpPr/>
          <p:nvPr/>
        </p:nvSpPr>
        <p:spPr>
          <a:xfrm>
            <a:off x="5896856" y="3881850"/>
            <a:ext cx="239700" cy="359700"/>
          </a:xfrm>
          <a:prstGeom prst="upArrow">
            <a:avLst>
              <a:gd fmla="val 50000" name="adj1"/>
              <a:gd fmla="val 50000" name="adj2"/>
            </a:avLst>
          </a:prstGeom>
          <a:solidFill>
            <a:srgbClr val="FFFF00"/>
          </a:solidFill>
          <a:ln cap="flat" cmpd="sng" w="19050">
            <a:solidFill>
              <a:srgbClr val="FF0000"/>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9"/>
          <p:cNvSpPr txBox="1"/>
          <p:nvPr>
            <p:ph type="title"/>
          </p:nvPr>
        </p:nvSpPr>
        <p:spPr>
          <a:xfrm>
            <a:off x="392906" y="431006"/>
            <a:ext cx="7274700" cy="81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Annonces	</a:t>
            </a:r>
            <a:endParaRPr/>
          </a:p>
        </p:txBody>
      </p:sp>
      <p:sp>
        <p:nvSpPr>
          <p:cNvPr id="85" name="Google Shape;85;p19"/>
          <p:cNvSpPr txBox="1"/>
          <p:nvPr>
            <p:ph idx="1" type="body"/>
          </p:nvPr>
        </p:nvSpPr>
        <p:spPr>
          <a:xfrm>
            <a:off x="392906" y="1962923"/>
            <a:ext cx="8357100" cy="2339100"/>
          </a:xfrm>
          <a:prstGeom prst="rect">
            <a:avLst/>
          </a:prstGeom>
        </p:spPr>
        <p:txBody>
          <a:bodyPr anchorCtr="0" anchor="t" bIns="0" lIns="0" spcFirstLastPara="1" rIns="0" wrap="square" tIns="0">
            <a:noAutofit/>
          </a:bodyPr>
          <a:lstStyle/>
          <a:p>
            <a:pPr indent="0" lvl="0" marL="0" rtl="0" algn="l">
              <a:spcBef>
                <a:spcPts val="500"/>
              </a:spcBef>
              <a:spcAft>
                <a:spcPts val="0"/>
              </a:spcAft>
              <a:buNone/>
            </a:pPr>
            <a:r>
              <a:rPr lang="en"/>
              <a:t>- Heure de bureau (cours sous-gradué) en Salle P310</a:t>
            </a:r>
            <a:endParaRPr/>
          </a:p>
          <a:p>
            <a:pPr indent="0" lvl="0" marL="0" rtl="0" algn="l">
              <a:spcBef>
                <a:spcPts val="1200"/>
              </a:spcBef>
              <a:spcAft>
                <a:spcPts val="0"/>
              </a:spcAft>
              <a:buNone/>
            </a:pPr>
            <a:r>
              <a:rPr lang="en"/>
              <a:t>- Premiere session sur le projet en Salle Z205 (présence obligatoire ou au moins signaler son absence) </a:t>
            </a:r>
            <a:endParaRPr/>
          </a:p>
          <a:p>
            <a:pPr indent="0" lvl="0" marL="0" rtl="0" algn="l">
              <a:spcBef>
                <a:spcPts val="1200"/>
              </a:spcBef>
              <a:spcAft>
                <a:spcPts val="1200"/>
              </a:spcAft>
              <a:buNone/>
            </a:pPr>
            <a:r>
              <a:rPr lang="en"/>
              <a:t>- Changement de salle pour la semaine prochaine P310 (jusqu'à la fin du semestre)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37"/>
          <p:cNvSpPr txBox="1"/>
          <p:nvPr>
            <p:ph type="title"/>
          </p:nvPr>
        </p:nvSpPr>
        <p:spPr>
          <a:xfrm>
            <a:off x="392906" y="431006"/>
            <a:ext cx="7274700" cy="81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Example typique d'hyperparamètre</a:t>
            </a:r>
            <a:endParaRPr/>
          </a:p>
        </p:txBody>
      </p:sp>
      <p:sp>
        <p:nvSpPr>
          <p:cNvPr id="497" name="Google Shape;497;p37"/>
          <p:cNvSpPr txBox="1"/>
          <p:nvPr>
            <p:ph idx="1" type="body"/>
          </p:nvPr>
        </p:nvSpPr>
        <p:spPr>
          <a:xfrm>
            <a:off x="392906" y="1962923"/>
            <a:ext cx="8357100" cy="2339100"/>
          </a:xfrm>
          <a:prstGeom prst="rect">
            <a:avLst/>
          </a:prstGeom>
        </p:spPr>
        <p:txBody>
          <a:bodyPr anchorCtr="0" anchor="t" bIns="0" lIns="0" spcFirstLastPara="1" rIns="0" wrap="square" tIns="0">
            <a:noAutofit/>
          </a:bodyPr>
          <a:lstStyle/>
          <a:p>
            <a:pPr indent="0" lvl="0" marL="0" rtl="0" algn="l">
              <a:spcBef>
                <a:spcPts val="500"/>
              </a:spcBef>
              <a:spcAft>
                <a:spcPts val="0"/>
              </a:spcAft>
              <a:buNone/>
            </a:pPr>
            <a:r>
              <a:rPr lang="en"/>
              <a:t>- LR; taux d'apprentissage (réel &gt;0)</a:t>
            </a:r>
            <a:endParaRPr/>
          </a:p>
          <a:p>
            <a:pPr indent="0" lvl="0" marL="0" rtl="0" algn="l">
              <a:spcBef>
                <a:spcPts val="1200"/>
              </a:spcBef>
              <a:spcAft>
                <a:spcPts val="0"/>
              </a:spcAft>
              <a:buNone/>
            </a:pPr>
            <a:r>
              <a:rPr lang="en"/>
              <a:t>- Batch-size: taille du mini-lot (entier &gt;0)</a:t>
            </a:r>
            <a:endParaRPr/>
          </a:p>
          <a:p>
            <a:pPr indent="0" lvl="0" marL="0" rtl="0" algn="l">
              <a:spcBef>
                <a:spcPts val="1200"/>
              </a:spcBef>
              <a:spcAft>
                <a:spcPts val="0"/>
              </a:spcAft>
              <a:buNone/>
            </a:pPr>
            <a:r>
              <a:rPr lang="en"/>
              <a:t>- beta_1: momentum (reel entre 0 et 1)</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Comment choisir l'intervalle de recherche?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38"/>
          <p:cNvSpPr txBox="1"/>
          <p:nvPr>
            <p:ph type="title"/>
          </p:nvPr>
        </p:nvSpPr>
        <p:spPr>
          <a:xfrm>
            <a:off x="392906" y="431006"/>
            <a:ext cx="7274700" cy="81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Example typique d'hyperparamètre</a:t>
            </a:r>
            <a:endParaRPr/>
          </a:p>
        </p:txBody>
      </p:sp>
      <p:sp>
        <p:nvSpPr>
          <p:cNvPr id="503" name="Google Shape;503;p38"/>
          <p:cNvSpPr txBox="1"/>
          <p:nvPr>
            <p:ph idx="1" type="body"/>
          </p:nvPr>
        </p:nvSpPr>
        <p:spPr>
          <a:xfrm>
            <a:off x="392906" y="1962923"/>
            <a:ext cx="8357100" cy="2339100"/>
          </a:xfrm>
          <a:prstGeom prst="rect">
            <a:avLst/>
          </a:prstGeom>
        </p:spPr>
        <p:txBody>
          <a:bodyPr anchorCtr="0" anchor="t" bIns="0" lIns="0" spcFirstLastPara="1" rIns="0" wrap="square" tIns="0">
            <a:noAutofit/>
          </a:bodyPr>
          <a:lstStyle/>
          <a:p>
            <a:pPr indent="0" lvl="0" marL="0" rtl="0" algn="l">
              <a:spcBef>
                <a:spcPts val="500"/>
              </a:spcBef>
              <a:spcAft>
                <a:spcPts val="0"/>
              </a:spcAft>
              <a:buNone/>
            </a:pPr>
            <a:r>
              <a:rPr lang="en"/>
              <a:t>- LR; taux d'apprentissage (réel &gt;0) (Mon conseil: grille logarithmique)</a:t>
            </a:r>
            <a:endParaRPr/>
          </a:p>
          <a:p>
            <a:pPr indent="0" lvl="0" marL="0" rtl="0" algn="l">
              <a:spcBef>
                <a:spcPts val="1200"/>
              </a:spcBef>
              <a:spcAft>
                <a:spcPts val="0"/>
              </a:spcAft>
              <a:buNone/>
            </a:pPr>
            <a:r>
              <a:rPr lang="en"/>
              <a:t>- Batch-size: taille du mini-lot (entier &gt;0) (Mon conseil: aussi grand que possible en puissance de 2)</a:t>
            </a:r>
            <a:endParaRPr/>
          </a:p>
          <a:p>
            <a:pPr indent="0" lvl="0" marL="0" rtl="0" algn="l">
              <a:spcBef>
                <a:spcPts val="1200"/>
              </a:spcBef>
              <a:spcAft>
                <a:spcPts val="0"/>
              </a:spcAft>
              <a:buNone/>
            </a:pPr>
            <a:r>
              <a:rPr lang="en"/>
              <a:t>- beta_1: momentum (reel entre 0 et 1) (Mon conseil: grille logarithmique proche de 1)</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Comment choisir l'intervalle de recherche?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39"/>
          <p:cNvSpPr txBox="1"/>
          <p:nvPr>
            <p:ph idx="1" type="body"/>
          </p:nvPr>
        </p:nvSpPr>
        <p:spPr>
          <a:xfrm>
            <a:off x="398059" y="1287625"/>
            <a:ext cx="5165400" cy="2451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1200"/>
              </a:spcAft>
              <a:buClr>
                <a:schemeClr val="dk1"/>
              </a:buClr>
              <a:buSzPts val="4100"/>
              <a:buFont typeface="Arial"/>
              <a:buNone/>
            </a:pPr>
            <a:r>
              <a:rPr lang="en" sz="3100"/>
              <a:t>Procédure à effectuer pour sélectionner l’algorithme optimal parmi plusieurs</a:t>
            </a:r>
            <a:endParaRPr sz="29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0"/>
          <p:cNvSpPr txBox="1"/>
          <p:nvPr/>
        </p:nvSpPr>
        <p:spPr>
          <a:xfrm>
            <a:off x="432975" y="1642331"/>
            <a:ext cx="3585300" cy="2508900"/>
          </a:xfrm>
          <a:prstGeom prst="rect">
            <a:avLst/>
          </a:prstGeom>
          <a:noFill/>
          <a:ln>
            <a:noFill/>
          </a:ln>
        </p:spPr>
        <p:txBody>
          <a:bodyPr anchorCtr="0" anchor="t" bIns="68575" lIns="68575" spcFirstLastPara="1" rIns="68575" wrap="square" tIns="68575">
            <a:spAutoFit/>
          </a:bodyPr>
          <a:lstStyle/>
          <a:p>
            <a:pPr indent="-234950" lvl="0" marL="342900" rtl="0" algn="l">
              <a:spcBef>
                <a:spcPts val="0"/>
              </a:spcBef>
              <a:spcAft>
                <a:spcPts val="0"/>
              </a:spcAft>
              <a:buSzPts val="1100"/>
              <a:buFont typeface="Century Gothic"/>
              <a:buChar char="●"/>
            </a:pPr>
            <a:r>
              <a:rPr lang="en" sz="1100">
                <a:latin typeface="Century Gothic"/>
                <a:ea typeface="Century Gothic"/>
                <a:cs typeface="Century Gothic"/>
                <a:sym typeface="Century Gothic"/>
              </a:rPr>
              <a:t>Déterminer le meilleur algorithme parmi plusieurs (forêts aléatoires, XGBoost, etc.) </a:t>
            </a:r>
            <a:endParaRPr sz="1100">
              <a:latin typeface="Century Gothic"/>
              <a:ea typeface="Century Gothic"/>
              <a:cs typeface="Century Gothic"/>
              <a:sym typeface="Century Gothic"/>
            </a:endParaRPr>
          </a:p>
          <a:p>
            <a:pPr indent="0" lvl="0" marL="342900" rtl="0" algn="l">
              <a:spcBef>
                <a:spcPts val="0"/>
              </a:spcBef>
              <a:spcAft>
                <a:spcPts val="0"/>
              </a:spcAft>
              <a:buNone/>
            </a:pPr>
            <a:r>
              <a:t/>
            </a:r>
            <a:endParaRPr sz="1100">
              <a:latin typeface="Century Gothic"/>
              <a:ea typeface="Century Gothic"/>
              <a:cs typeface="Century Gothic"/>
              <a:sym typeface="Century Gothic"/>
            </a:endParaRPr>
          </a:p>
          <a:p>
            <a:pPr indent="-234950" lvl="0" marL="342900" rtl="0" algn="l">
              <a:spcBef>
                <a:spcPts val="0"/>
              </a:spcBef>
              <a:spcAft>
                <a:spcPts val="0"/>
              </a:spcAft>
              <a:buSzPts val="1100"/>
              <a:buFont typeface="Century Gothic"/>
              <a:buChar char="●"/>
            </a:pPr>
            <a:r>
              <a:rPr lang="en" sz="1100">
                <a:latin typeface="Century Gothic"/>
                <a:ea typeface="Century Gothic"/>
                <a:cs typeface="Century Gothic"/>
                <a:sym typeface="Century Gothic"/>
              </a:rPr>
              <a:t>Chacun pourrait être optimisé avant d’être comparé aux autres.</a:t>
            </a:r>
            <a:endParaRPr sz="1100">
              <a:latin typeface="Century Gothic"/>
              <a:ea typeface="Century Gothic"/>
              <a:cs typeface="Century Gothic"/>
              <a:sym typeface="Century Gothic"/>
            </a:endParaRPr>
          </a:p>
          <a:p>
            <a:pPr indent="0" lvl="0" marL="342900" rtl="0" algn="l">
              <a:spcBef>
                <a:spcPts val="0"/>
              </a:spcBef>
              <a:spcAft>
                <a:spcPts val="0"/>
              </a:spcAft>
              <a:buNone/>
            </a:pPr>
            <a:r>
              <a:t/>
            </a:r>
            <a:endParaRPr sz="1100">
              <a:latin typeface="Century Gothic"/>
              <a:ea typeface="Century Gothic"/>
              <a:cs typeface="Century Gothic"/>
              <a:sym typeface="Century Gothic"/>
            </a:endParaRPr>
          </a:p>
          <a:p>
            <a:pPr indent="-234950" lvl="0" marL="342900" rtl="0" algn="l">
              <a:spcBef>
                <a:spcPts val="0"/>
              </a:spcBef>
              <a:spcAft>
                <a:spcPts val="0"/>
              </a:spcAft>
              <a:buSzPts val="1100"/>
              <a:buFont typeface="Century Gothic"/>
              <a:buChar char="●"/>
            </a:pPr>
            <a:r>
              <a:rPr lang="en" sz="1100">
                <a:latin typeface="Century Gothic"/>
                <a:ea typeface="Century Gothic"/>
                <a:cs typeface="Century Gothic"/>
                <a:sym typeface="Century Gothic"/>
              </a:rPr>
              <a:t>Plutôt: tester toutes les combinaisons d’algorithmes et d’HP en même temps.</a:t>
            </a:r>
            <a:br>
              <a:rPr lang="en" sz="1100">
                <a:latin typeface="Century Gothic"/>
                <a:ea typeface="Century Gothic"/>
                <a:cs typeface="Century Gothic"/>
                <a:sym typeface="Century Gothic"/>
              </a:rPr>
            </a:br>
            <a:endParaRPr sz="1100">
              <a:latin typeface="Century Gothic"/>
              <a:ea typeface="Century Gothic"/>
              <a:cs typeface="Century Gothic"/>
              <a:sym typeface="Century Gothic"/>
            </a:endParaRPr>
          </a:p>
          <a:p>
            <a:pPr indent="-234950" lvl="0" marL="342900" rtl="0" algn="l">
              <a:spcBef>
                <a:spcPts val="0"/>
              </a:spcBef>
              <a:spcAft>
                <a:spcPts val="0"/>
              </a:spcAft>
              <a:buSzPts val="1100"/>
              <a:buFont typeface="Century Gothic"/>
              <a:buChar char="●"/>
            </a:pPr>
            <a:r>
              <a:rPr lang="en" sz="1100">
                <a:latin typeface="Century Gothic"/>
                <a:ea typeface="Century Gothic"/>
                <a:cs typeface="Century Gothic"/>
                <a:sym typeface="Century Gothic"/>
              </a:rPr>
              <a:t>Permet de comparer la robustesse des algorithmes. </a:t>
            </a:r>
            <a:endParaRPr sz="1100">
              <a:latin typeface="Century Gothic"/>
              <a:ea typeface="Century Gothic"/>
              <a:cs typeface="Century Gothic"/>
              <a:sym typeface="Century Gothic"/>
            </a:endParaRPr>
          </a:p>
          <a:p>
            <a:pPr indent="0" lvl="0" marL="342900" rtl="0" algn="l">
              <a:spcBef>
                <a:spcPts val="0"/>
              </a:spcBef>
              <a:spcAft>
                <a:spcPts val="0"/>
              </a:spcAft>
              <a:buNone/>
            </a:pPr>
            <a:r>
              <a:t/>
            </a:r>
            <a:endParaRPr sz="1100">
              <a:latin typeface="Century Gothic"/>
              <a:ea typeface="Century Gothic"/>
              <a:cs typeface="Century Gothic"/>
              <a:sym typeface="Century Gothic"/>
            </a:endParaRPr>
          </a:p>
          <a:p>
            <a:pPr indent="-234950" lvl="0" marL="342900" rtl="0" algn="l">
              <a:spcBef>
                <a:spcPts val="0"/>
              </a:spcBef>
              <a:spcAft>
                <a:spcPts val="0"/>
              </a:spcAft>
              <a:buSzPts val="1100"/>
              <a:buFont typeface="Century Gothic"/>
              <a:buChar char="●"/>
            </a:pPr>
            <a:r>
              <a:rPr lang="en" sz="1100">
                <a:latin typeface="Century Gothic"/>
                <a:ea typeface="Century Gothic"/>
                <a:cs typeface="Century Gothic"/>
                <a:sym typeface="Century Gothic"/>
              </a:rPr>
              <a:t>Les librairies (Python, Keras, TensorFlow, etc.) ont des fonctions spécialisées pour cela.</a:t>
            </a:r>
            <a:endParaRPr sz="1100">
              <a:latin typeface="Century Gothic"/>
              <a:ea typeface="Century Gothic"/>
              <a:cs typeface="Century Gothic"/>
              <a:sym typeface="Century Gothic"/>
            </a:endParaRPr>
          </a:p>
        </p:txBody>
      </p:sp>
      <p:sp>
        <p:nvSpPr>
          <p:cNvPr id="514" name="Google Shape;514;p40"/>
          <p:cNvSpPr txBox="1"/>
          <p:nvPr>
            <p:ph type="title"/>
          </p:nvPr>
        </p:nvSpPr>
        <p:spPr>
          <a:xfrm>
            <a:off x="392906" y="431006"/>
            <a:ext cx="7274700" cy="8187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800"/>
              <a:buFont typeface="Arial"/>
              <a:buNone/>
            </a:pPr>
            <a:r>
              <a:rPr lang="en"/>
              <a:t>Test de plusieurs algorithmes </a:t>
            </a:r>
            <a:endParaRPr/>
          </a:p>
        </p:txBody>
      </p:sp>
      <p:pic>
        <p:nvPicPr>
          <p:cNvPr id="515" name="Google Shape;515;p40"/>
          <p:cNvPicPr preferRelativeResize="0"/>
          <p:nvPr/>
        </p:nvPicPr>
        <p:blipFill>
          <a:blip r:embed="rId3">
            <a:alphaModFix/>
          </a:blip>
          <a:stretch>
            <a:fillRect/>
          </a:stretch>
        </p:blipFill>
        <p:spPr>
          <a:xfrm>
            <a:off x="4056431" y="1412532"/>
            <a:ext cx="4955588" cy="2477775"/>
          </a:xfrm>
          <a:prstGeom prst="rect">
            <a:avLst/>
          </a:prstGeom>
          <a:noFill/>
          <a:ln>
            <a:noFill/>
          </a:ln>
        </p:spPr>
      </p:pic>
      <p:sp>
        <p:nvSpPr>
          <p:cNvPr id="516" name="Google Shape;516;p40"/>
          <p:cNvSpPr txBox="1"/>
          <p:nvPr/>
        </p:nvSpPr>
        <p:spPr>
          <a:xfrm>
            <a:off x="4925550" y="3966600"/>
            <a:ext cx="3258300" cy="985200"/>
          </a:xfrm>
          <a:prstGeom prst="rect">
            <a:avLst/>
          </a:prstGeom>
          <a:noFill/>
          <a:ln>
            <a:noFill/>
          </a:ln>
        </p:spPr>
        <p:txBody>
          <a:bodyPr anchorCtr="0" anchor="t" bIns="68575" lIns="68575" spcFirstLastPara="1" rIns="68575" wrap="square" tIns="68575">
            <a:spAutoFit/>
          </a:bodyPr>
          <a:lstStyle/>
          <a:p>
            <a:pPr indent="-234950" lvl="0" marL="342900" rtl="0" algn="l">
              <a:spcBef>
                <a:spcPts val="0"/>
              </a:spcBef>
              <a:spcAft>
                <a:spcPts val="0"/>
              </a:spcAft>
              <a:buClr>
                <a:schemeClr val="dk1"/>
              </a:buClr>
              <a:buSzPts val="1100"/>
              <a:buFont typeface="Century Gothic"/>
              <a:buChar char="●"/>
            </a:pPr>
            <a:r>
              <a:rPr lang="en" sz="1100">
                <a:solidFill>
                  <a:schemeClr val="dk1"/>
                </a:solidFill>
                <a:latin typeface="Century Gothic"/>
                <a:ea typeface="Century Gothic"/>
                <a:cs typeface="Century Gothic"/>
                <a:sym typeface="Century Gothic"/>
              </a:rPr>
              <a:t>Chaque ‘modèle’ correspond à une combinaison (algorithme, HP)</a:t>
            </a:r>
            <a:endParaRPr sz="1100">
              <a:solidFill>
                <a:schemeClr val="dk1"/>
              </a:solidFill>
              <a:latin typeface="Century Gothic"/>
              <a:ea typeface="Century Gothic"/>
              <a:cs typeface="Century Gothic"/>
              <a:sym typeface="Century Gothic"/>
            </a:endParaRPr>
          </a:p>
          <a:p>
            <a:pPr indent="-234950" lvl="0" marL="342900" rtl="0" algn="l">
              <a:spcBef>
                <a:spcPts val="0"/>
              </a:spcBef>
              <a:spcAft>
                <a:spcPts val="0"/>
              </a:spcAft>
              <a:buClr>
                <a:schemeClr val="dk1"/>
              </a:buClr>
              <a:buSzPts val="1100"/>
              <a:buFont typeface="Century Gothic"/>
              <a:buChar char="●"/>
            </a:pPr>
            <a:r>
              <a:rPr lang="en" sz="1100">
                <a:solidFill>
                  <a:schemeClr val="dk1"/>
                </a:solidFill>
                <a:latin typeface="Century Gothic"/>
                <a:ea typeface="Century Gothic"/>
                <a:cs typeface="Century Gothic"/>
                <a:sym typeface="Century Gothic"/>
              </a:rPr>
              <a:t>Chaque modèle est entraîné et évalué</a:t>
            </a:r>
            <a:endParaRPr sz="1100">
              <a:solidFill>
                <a:schemeClr val="dk1"/>
              </a:solidFill>
              <a:latin typeface="Century Gothic"/>
              <a:ea typeface="Century Gothic"/>
              <a:cs typeface="Century Gothic"/>
              <a:sym typeface="Century Gothic"/>
            </a:endParaRPr>
          </a:p>
          <a:p>
            <a:pPr indent="-234950" lvl="0" marL="342900" rtl="0" algn="l">
              <a:spcBef>
                <a:spcPts val="0"/>
              </a:spcBef>
              <a:spcAft>
                <a:spcPts val="0"/>
              </a:spcAft>
              <a:buClr>
                <a:schemeClr val="dk1"/>
              </a:buClr>
              <a:buSzPts val="1100"/>
              <a:buFont typeface="Century Gothic"/>
              <a:buChar char="●"/>
            </a:pPr>
            <a:r>
              <a:rPr lang="en" sz="1100">
                <a:solidFill>
                  <a:schemeClr val="dk1"/>
                </a:solidFill>
                <a:latin typeface="Century Gothic"/>
                <a:ea typeface="Century Gothic"/>
                <a:cs typeface="Century Gothic"/>
                <a:sym typeface="Century Gothic"/>
              </a:rPr>
              <a:t>Le meilleur des </a:t>
            </a:r>
            <a:r>
              <a:rPr b="1" i="1" lang="en" sz="1100">
                <a:solidFill>
                  <a:schemeClr val="dk1"/>
                </a:solidFill>
                <a:latin typeface="Century Gothic"/>
                <a:ea typeface="Century Gothic"/>
                <a:cs typeface="Century Gothic"/>
                <a:sym typeface="Century Gothic"/>
              </a:rPr>
              <a:t>n</a:t>
            </a:r>
            <a:r>
              <a:rPr lang="en" sz="1100">
                <a:solidFill>
                  <a:schemeClr val="dk1"/>
                </a:solidFill>
                <a:latin typeface="Century Gothic"/>
                <a:ea typeface="Century Gothic"/>
                <a:cs typeface="Century Gothic"/>
                <a:sym typeface="Century Gothic"/>
              </a:rPr>
              <a:t> modèles est sélectionné </a:t>
            </a:r>
            <a:endParaRPr sz="1100">
              <a:latin typeface="Century Gothic"/>
              <a:ea typeface="Century Gothic"/>
              <a:cs typeface="Century Gothic"/>
              <a:sym typeface="Century 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1"/>
          <p:cNvSpPr txBox="1"/>
          <p:nvPr>
            <p:ph idx="1" type="body"/>
          </p:nvPr>
        </p:nvSpPr>
        <p:spPr>
          <a:xfrm>
            <a:off x="398059" y="1287625"/>
            <a:ext cx="5165400" cy="2451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SzPts val="800"/>
              <a:buNone/>
            </a:pPr>
            <a:r>
              <a:rPr lang="en" sz="2900"/>
              <a:t>Optimisation d’un modèle avec plan d’expériences</a:t>
            </a:r>
            <a:endParaRPr sz="1100">
              <a:highlight>
                <a:srgbClr val="FFFFFF"/>
              </a:highlight>
              <a:latin typeface="Arial"/>
              <a:ea typeface="Arial"/>
              <a:cs typeface="Arial"/>
              <a:sym typeface="Arial"/>
            </a:endParaRPr>
          </a:p>
          <a:p>
            <a:pPr indent="0" lvl="0" marL="0" rtl="0" algn="l">
              <a:lnSpc>
                <a:spcPct val="100000"/>
              </a:lnSpc>
              <a:spcBef>
                <a:spcPts val="1200"/>
              </a:spcBef>
              <a:spcAft>
                <a:spcPts val="0"/>
              </a:spcAft>
              <a:buSzPts val="4100"/>
              <a:buNone/>
            </a:pPr>
            <a:r>
              <a:t/>
            </a:r>
            <a:endParaRPr sz="3400"/>
          </a:p>
          <a:p>
            <a:pPr indent="0" lvl="0" marL="0" rtl="0" algn="l">
              <a:lnSpc>
                <a:spcPct val="100000"/>
              </a:lnSpc>
              <a:spcBef>
                <a:spcPts val="1200"/>
              </a:spcBef>
              <a:spcAft>
                <a:spcPts val="0"/>
              </a:spcAft>
              <a:buSzPts val="4100"/>
              <a:buNone/>
            </a:pPr>
            <a:r>
              <a:t/>
            </a:r>
            <a:endParaRPr sz="3400"/>
          </a:p>
          <a:p>
            <a:pPr indent="0" lvl="0" marL="0" rtl="0" algn="l">
              <a:lnSpc>
                <a:spcPct val="100000"/>
              </a:lnSpc>
              <a:spcBef>
                <a:spcPts val="1200"/>
              </a:spcBef>
              <a:spcAft>
                <a:spcPts val="1200"/>
              </a:spcAft>
              <a:buSzPts val="41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cxnSp>
        <p:nvCxnSpPr>
          <p:cNvPr id="526" name="Google Shape;526;p42"/>
          <p:cNvCxnSpPr/>
          <p:nvPr/>
        </p:nvCxnSpPr>
        <p:spPr>
          <a:xfrm>
            <a:off x="357187" y="792181"/>
            <a:ext cx="8643900" cy="0"/>
          </a:xfrm>
          <a:prstGeom prst="straightConnector1">
            <a:avLst/>
          </a:prstGeom>
          <a:noFill/>
          <a:ln cap="flat" cmpd="sng" w="25400">
            <a:solidFill>
              <a:srgbClr val="A6AAA9"/>
            </a:solidFill>
            <a:prstDash val="solid"/>
            <a:round/>
            <a:headEnd len="sm" w="sm" type="none"/>
            <a:tailEnd len="sm" w="sm" type="none"/>
          </a:ln>
        </p:spPr>
      </p:cxnSp>
      <p:sp>
        <p:nvSpPr>
          <p:cNvPr id="527" name="Google Shape;527;p42"/>
          <p:cNvSpPr txBox="1"/>
          <p:nvPr>
            <p:ph type="title"/>
          </p:nvPr>
        </p:nvSpPr>
        <p:spPr>
          <a:xfrm>
            <a:off x="357188" y="105030"/>
            <a:ext cx="8429700" cy="710100"/>
          </a:xfrm>
          <a:prstGeom prst="rect">
            <a:avLst/>
          </a:prstGeom>
          <a:noFill/>
          <a:ln>
            <a:noFill/>
          </a:ln>
        </p:spPr>
        <p:txBody>
          <a:bodyPr anchorCtr="0" anchor="b" bIns="0" lIns="0" spcFirstLastPara="1" rIns="0" wrap="square" tIns="0">
            <a:normAutofit/>
          </a:bodyPr>
          <a:lstStyle/>
          <a:p>
            <a:pPr indent="0" lvl="0" marL="0" rtl="0" algn="l">
              <a:spcBef>
                <a:spcPts val="0"/>
              </a:spcBef>
              <a:spcAft>
                <a:spcPts val="0"/>
              </a:spcAft>
              <a:buClr>
                <a:schemeClr val="dk1"/>
              </a:buClr>
              <a:buSzPts val="1100"/>
              <a:buFont typeface="Arial"/>
              <a:buNone/>
            </a:pPr>
            <a:r>
              <a:rPr lang="en">
                <a:solidFill>
                  <a:schemeClr val="accent1"/>
                </a:solidFill>
                <a:latin typeface="Avenir"/>
                <a:ea typeface="Avenir"/>
                <a:cs typeface="Avenir"/>
                <a:sym typeface="Avenir"/>
              </a:rPr>
              <a:t>Plans d’expériences</a:t>
            </a:r>
            <a:endParaRPr/>
          </a:p>
        </p:txBody>
      </p:sp>
      <p:sp>
        <p:nvSpPr>
          <p:cNvPr id="528" name="Google Shape;528;p42"/>
          <p:cNvSpPr txBox="1"/>
          <p:nvPr>
            <p:ph idx="12" type="sldNum"/>
          </p:nvPr>
        </p:nvSpPr>
        <p:spPr>
          <a:xfrm>
            <a:off x="8756384" y="4874601"/>
            <a:ext cx="250800" cy="250500"/>
          </a:xfrm>
          <a:prstGeom prst="rect">
            <a:avLst/>
          </a:prstGeom>
          <a:noFill/>
          <a:ln>
            <a:noFill/>
          </a:ln>
        </p:spPr>
        <p:txBody>
          <a:bodyPr anchorCtr="0" anchor="t" bIns="40175" lIns="40175" spcFirstLastPara="1" rIns="40175" wrap="square" tIns="40175">
            <a:spAutoFit/>
          </a:bodyPr>
          <a:lstStyle/>
          <a:p>
            <a:pPr indent="0" lvl="0" marL="0" rtl="0" algn="r">
              <a:lnSpc>
                <a:spcPct val="100000"/>
              </a:lnSpc>
              <a:spcBef>
                <a:spcPts val="0"/>
              </a:spcBef>
              <a:spcAft>
                <a:spcPts val="0"/>
              </a:spcAft>
              <a:buClr>
                <a:srgbClr val="000000"/>
              </a:buClr>
              <a:buSzPts val="1100"/>
              <a:buFont typeface="Avenir"/>
              <a:buNone/>
            </a:pPr>
            <a:fld id="{00000000-1234-1234-1234-123412341234}" type="slidenum">
              <a:rPr lang="en" sz="1100"/>
              <a:t>‹#›</a:t>
            </a:fld>
            <a:endParaRPr/>
          </a:p>
        </p:txBody>
      </p:sp>
      <p:graphicFrame>
        <p:nvGraphicFramePr>
          <p:cNvPr id="529" name="Google Shape;529;p42"/>
          <p:cNvGraphicFramePr/>
          <p:nvPr/>
        </p:nvGraphicFramePr>
        <p:xfrm>
          <a:off x="2176975" y="2206998"/>
          <a:ext cx="3000000" cy="3000000"/>
        </p:xfrm>
        <a:graphic>
          <a:graphicData uri="http://schemas.openxmlformats.org/drawingml/2006/table">
            <a:tbl>
              <a:tblPr firstCol="1" firstRow="1">
                <a:noFill/>
                <a:tableStyleId>{69E3EAFB-A9AB-48AA-ACCF-0579EF8532D9}</a:tableStyleId>
              </a:tblPr>
              <a:tblGrid>
                <a:gridCol w="691700"/>
                <a:gridCol w="428625"/>
                <a:gridCol w="428625"/>
                <a:gridCol w="428625"/>
                <a:gridCol w="428625"/>
                <a:gridCol w="428625"/>
                <a:gridCol w="428625"/>
                <a:gridCol w="428625"/>
                <a:gridCol w="1428750"/>
                <a:gridCol w="428625"/>
              </a:tblGrid>
              <a:tr h="382975">
                <a:tc>
                  <a:txBody>
                    <a:bodyPr/>
                    <a:lstStyle/>
                    <a:p>
                      <a:pPr indent="0" lvl="0" marL="0" marR="101600" rtl="0" algn="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runs:</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3</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4</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5</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6</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80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320050">
                <a:tc>
                  <a:txBody>
                    <a:bodyPr/>
                    <a:lstStyle/>
                    <a:p>
                      <a:pPr indent="0" lvl="0" marL="0" marR="101600" rtl="0" algn="r">
                        <a:lnSpc>
                          <a:spcPct val="100000"/>
                        </a:lnSpc>
                        <a:spcBef>
                          <a:spcPts val="0"/>
                        </a:spcBef>
                        <a:spcAft>
                          <a:spcPts val="0"/>
                        </a:spcAft>
                        <a:buClr>
                          <a:srgbClr val="000000"/>
                        </a:buClr>
                        <a:buSzPts val="1800"/>
                        <a:buFont typeface="Palatino"/>
                        <a:buNone/>
                      </a:pPr>
                      <a:r>
                        <a:t/>
                      </a:r>
                      <a:endParaRPr b="1" i="1" sz="1800" u="none" cap="none" strike="noStrike">
                        <a:solidFill>
                          <a:srgbClr val="000000"/>
                        </a:solidFill>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t/>
                      </a:r>
                      <a:endParaRPr sz="1800" u="none" cap="none" strike="noStrike">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7325">
                <a:tc>
                  <a:txBody>
                    <a:bodyPr/>
                    <a:lstStyle/>
                    <a:p>
                      <a:pPr indent="0" lvl="0" marL="0" marR="101600" rtl="0" algn="r">
                        <a:lnSpc>
                          <a:spcPct val="100000"/>
                        </a:lnSpc>
                        <a:spcBef>
                          <a:spcPts val="0"/>
                        </a:spcBef>
                        <a:spcAft>
                          <a:spcPts val="0"/>
                        </a:spcAft>
                        <a:buClr>
                          <a:srgbClr val="000000"/>
                        </a:buClr>
                        <a:buSzPts val="1800"/>
                        <a:buFont typeface="Palatino"/>
                        <a:buNone/>
                      </a:pPr>
                      <a:r>
                        <a:t/>
                      </a:r>
                      <a:endParaRPr b="1" i="1" sz="1800" u="none" cap="none" strike="noStrike">
                        <a:solidFill>
                          <a:srgbClr val="000000"/>
                        </a:solidFill>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t/>
                      </a:r>
                      <a:endParaRPr sz="1800" u="none" cap="none" strike="noStrike">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7325">
                <a:tc>
                  <a:txBody>
                    <a:bodyPr/>
                    <a:lstStyle/>
                    <a:p>
                      <a:pPr indent="0" lvl="0" marL="0" marR="101600" rtl="0" algn="r">
                        <a:lnSpc>
                          <a:spcPct val="100000"/>
                        </a:lnSpc>
                        <a:spcBef>
                          <a:spcPts val="0"/>
                        </a:spcBef>
                        <a:spcAft>
                          <a:spcPts val="0"/>
                        </a:spcAft>
                        <a:buClr>
                          <a:srgbClr val="000000"/>
                        </a:buClr>
                        <a:buSzPts val="1800"/>
                        <a:buFont typeface="Palatino"/>
                        <a:buNone/>
                      </a:pPr>
                      <a:r>
                        <a:t/>
                      </a:r>
                      <a:endParaRPr b="1" i="1" sz="1800" u="none" cap="none" strike="noStrike">
                        <a:solidFill>
                          <a:srgbClr val="000000"/>
                        </a:solidFill>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t/>
                      </a:r>
                      <a:endParaRPr sz="1800" u="none" cap="none" strike="noStrike">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0050">
                <a:tc>
                  <a:txBody>
                    <a:bodyPr/>
                    <a:lstStyle/>
                    <a:p>
                      <a:pPr indent="0" lvl="0" marL="0" marR="101600" rtl="0" algn="r">
                        <a:lnSpc>
                          <a:spcPct val="100000"/>
                        </a:lnSpc>
                        <a:spcBef>
                          <a:spcPts val="0"/>
                        </a:spcBef>
                        <a:spcAft>
                          <a:spcPts val="0"/>
                        </a:spcAft>
                        <a:buClr>
                          <a:srgbClr val="000000"/>
                        </a:buClr>
                        <a:buSzPts val="1800"/>
                        <a:buFont typeface="Palatino"/>
                        <a:buNone/>
                      </a:pPr>
                      <a:r>
                        <a:t/>
                      </a:r>
                      <a:endParaRPr b="1" i="1" sz="1800" u="none" cap="none" strike="noStrike">
                        <a:solidFill>
                          <a:srgbClr val="000000"/>
                        </a:solidFill>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t/>
                      </a:r>
                      <a:endParaRPr sz="1800" u="none" cap="none" strike="noStrike">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r>
            </a:tbl>
          </a:graphicData>
        </a:graphic>
      </p:graphicFrame>
      <p:sp>
        <p:nvSpPr>
          <p:cNvPr id="530" name="Google Shape;530;p42"/>
          <p:cNvSpPr txBox="1"/>
          <p:nvPr/>
        </p:nvSpPr>
        <p:spPr>
          <a:xfrm rot="-5400000">
            <a:off x="1970700" y="2909351"/>
            <a:ext cx="976500" cy="592500"/>
          </a:xfrm>
          <a:prstGeom prst="rect">
            <a:avLst/>
          </a:prstGeom>
          <a:noFill/>
          <a:ln>
            <a:noFill/>
          </a:ln>
        </p:spPr>
        <p:txBody>
          <a:bodyPr anchorCtr="0" anchor="ctr" bIns="19050" lIns="19050" spcFirstLastPara="1" rIns="19050" wrap="square" tIns="19050">
            <a:spAutoFit/>
          </a:bodyPr>
          <a:lstStyle/>
          <a:p>
            <a:pPr indent="0" lvl="0" marL="0" marR="25400" rtl="0" algn="ctr">
              <a:spcBef>
                <a:spcPts val="0"/>
              </a:spcBef>
              <a:spcAft>
                <a:spcPts val="0"/>
              </a:spcAft>
              <a:buClr>
                <a:schemeClr val="dk1"/>
              </a:buClr>
              <a:buSzPts val="1800"/>
              <a:buFont typeface="Palatino"/>
              <a:buNone/>
            </a:pPr>
            <a:r>
              <a:rPr b="1" lang="en" sz="1800">
                <a:solidFill>
                  <a:schemeClr val="lt1"/>
                </a:solidFill>
                <a:latin typeface="Palatino"/>
                <a:ea typeface="Palatino"/>
                <a:cs typeface="Palatino"/>
                <a:sym typeface="Palatino"/>
              </a:rPr>
              <a:t>facteurs</a:t>
            </a:r>
            <a:endParaRPr sz="500">
              <a:solidFill>
                <a:schemeClr val="lt1"/>
              </a:solidFill>
            </a:endParaRPr>
          </a:p>
          <a:p>
            <a:pPr indent="0" lvl="0" marL="0" marR="25400" rtl="0" algn="ctr">
              <a:lnSpc>
                <a:spcPct val="100000"/>
              </a:lnSpc>
              <a:spcBef>
                <a:spcPts val="0"/>
              </a:spcBef>
              <a:spcAft>
                <a:spcPts val="0"/>
              </a:spcAft>
              <a:buClr>
                <a:srgbClr val="000000"/>
              </a:buClr>
              <a:buSzPts val="1800"/>
              <a:buFont typeface="Palatino"/>
              <a:buNone/>
            </a:pPr>
            <a:r>
              <a:t/>
            </a:r>
            <a:endParaRPr b="1" sz="1800">
              <a:latin typeface="Palatino"/>
              <a:ea typeface="Palatino"/>
              <a:cs typeface="Palatino"/>
              <a:sym typeface="Palatino"/>
            </a:endParaRPr>
          </a:p>
        </p:txBody>
      </p:sp>
      <p:pic>
        <p:nvPicPr>
          <p:cNvPr descr="Image" id="531" name="Google Shape;531;p42"/>
          <p:cNvPicPr preferRelativeResize="0"/>
          <p:nvPr/>
        </p:nvPicPr>
        <p:blipFill rotWithShape="1">
          <a:blip r:embed="rId3">
            <a:alphaModFix/>
          </a:blip>
          <a:srcRect b="0" l="0" r="0" t="0"/>
          <a:stretch/>
        </p:blipFill>
        <p:spPr>
          <a:xfrm>
            <a:off x="2539052" y="2649730"/>
            <a:ext cx="250862" cy="244624"/>
          </a:xfrm>
          <a:prstGeom prst="rect">
            <a:avLst/>
          </a:prstGeom>
          <a:noFill/>
          <a:ln>
            <a:noFill/>
          </a:ln>
        </p:spPr>
      </p:pic>
      <p:sp>
        <p:nvSpPr>
          <p:cNvPr id="532" name="Google Shape;532;p42"/>
          <p:cNvSpPr/>
          <p:nvPr/>
        </p:nvSpPr>
        <p:spPr>
          <a:xfrm>
            <a:off x="2585901" y="2943310"/>
            <a:ext cx="157181" cy="258270"/>
          </a:xfrm>
          <a:custGeom>
            <a:rect b="b" l="l" r="r" t="t"/>
            <a:pathLst>
              <a:path extrusionOk="0" h="21327" w="21212">
                <a:moveTo>
                  <a:pt x="10606" y="0"/>
                </a:moveTo>
                <a:cubicBezTo>
                  <a:pt x="10516" y="127"/>
                  <a:pt x="10450" y="217"/>
                  <a:pt x="10391" y="308"/>
                </a:cubicBezTo>
                <a:cubicBezTo>
                  <a:pt x="9100" y="2277"/>
                  <a:pt x="7638" y="4199"/>
                  <a:pt x="6033" y="6080"/>
                </a:cubicBezTo>
                <a:cubicBezTo>
                  <a:pt x="4443" y="7944"/>
                  <a:pt x="2872" y="9812"/>
                  <a:pt x="1311" y="11685"/>
                </a:cubicBezTo>
                <a:cubicBezTo>
                  <a:pt x="214" y="13000"/>
                  <a:pt x="-253" y="14396"/>
                  <a:pt x="134" y="15863"/>
                </a:cubicBezTo>
                <a:cubicBezTo>
                  <a:pt x="517" y="17310"/>
                  <a:pt x="1577" y="18561"/>
                  <a:pt x="3348" y="19559"/>
                </a:cubicBezTo>
                <a:cubicBezTo>
                  <a:pt x="6003" y="21055"/>
                  <a:pt x="9136" y="21600"/>
                  <a:pt x="12675" y="21200"/>
                </a:cubicBezTo>
                <a:cubicBezTo>
                  <a:pt x="15039" y="20933"/>
                  <a:pt x="17020" y="20211"/>
                  <a:pt x="18599" y="19102"/>
                </a:cubicBezTo>
                <a:cubicBezTo>
                  <a:pt x="20105" y="18045"/>
                  <a:pt x="20987" y="16808"/>
                  <a:pt x="21175" y="15410"/>
                </a:cubicBezTo>
                <a:cubicBezTo>
                  <a:pt x="21347" y="14127"/>
                  <a:pt x="20912" y="12902"/>
                  <a:pt x="19963" y="11753"/>
                </a:cubicBezTo>
                <a:cubicBezTo>
                  <a:pt x="18972" y="10552"/>
                  <a:pt x="17981" y="9352"/>
                  <a:pt x="16951" y="8164"/>
                </a:cubicBezTo>
                <a:cubicBezTo>
                  <a:pt x="15099" y="6028"/>
                  <a:pt x="13203" y="3905"/>
                  <a:pt x="11706" y="1663"/>
                </a:cubicBezTo>
                <a:cubicBezTo>
                  <a:pt x="11345" y="1122"/>
                  <a:pt x="10989" y="580"/>
                  <a:pt x="10606" y="0"/>
                </a:cubicBezTo>
                <a:close/>
              </a:path>
            </a:pathLst>
          </a:custGeom>
          <a:gradFill>
            <a:gsLst>
              <a:gs pos="0">
                <a:srgbClr val="B9DAF9"/>
              </a:gs>
              <a:gs pos="29670">
                <a:srgbClr val="50A7F9"/>
              </a:gs>
              <a:gs pos="58250">
                <a:srgbClr val="2A86DD"/>
              </a:gs>
              <a:gs pos="100000">
                <a:schemeClr val="accent1"/>
              </a:gs>
            </a:gsLst>
            <a:lin ang="16200038" scaled="0"/>
          </a:gradFill>
          <a:ln cap="flat" cmpd="sng" w="25400">
            <a:solidFill>
              <a:schemeClr val="accent1"/>
            </a:solidFill>
            <a:prstDash val="solid"/>
            <a:round/>
            <a:headEnd len="sm" w="sm" type="none"/>
            <a:tailEnd len="sm" w="sm" type="none"/>
          </a:ln>
        </p:spPr>
        <p:txBody>
          <a:bodyPr anchorCtr="0" anchor="ctr" bIns="40175" lIns="40175" spcFirstLastPara="1" rIns="40175" wrap="square" tIns="401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pic>
        <p:nvPicPr>
          <p:cNvPr descr="Image" id="533" name="Google Shape;533;p42"/>
          <p:cNvPicPr preferRelativeResize="0"/>
          <p:nvPr/>
        </p:nvPicPr>
        <p:blipFill rotWithShape="1">
          <a:blip r:embed="rId4">
            <a:alphaModFix/>
          </a:blip>
          <a:srcRect b="0" l="0" r="0" t="0"/>
          <a:stretch/>
        </p:blipFill>
        <p:spPr>
          <a:xfrm>
            <a:off x="2559749" y="3268304"/>
            <a:ext cx="209468" cy="270551"/>
          </a:xfrm>
          <a:prstGeom prst="rect">
            <a:avLst/>
          </a:prstGeom>
          <a:noFill/>
          <a:ln>
            <a:noFill/>
          </a:ln>
        </p:spPr>
      </p:pic>
      <p:pic>
        <p:nvPicPr>
          <p:cNvPr descr="Image" id="534" name="Google Shape;534;p42"/>
          <p:cNvPicPr preferRelativeResize="0"/>
          <p:nvPr/>
        </p:nvPicPr>
        <p:blipFill rotWithShape="1">
          <a:blip r:embed="rId5">
            <a:alphaModFix/>
          </a:blip>
          <a:srcRect b="0" l="0" r="0" t="0"/>
          <a:stretch/>
        </p:blipFill>
        <p:spPr>
          <a:xfrm>
            <a:off x="2559666" y="3573055"/>
            <a:ext cx="209551" cy="270660"/>
          </a:xfrm>
          <a:prstGeom prst="rect">
            <a:avLst/>
          </a:prstGeom>
          <a:noFill/>
          <a:ln>
            <a:noFill/>
          </a:ln>
        </p:spPr>
      </p:pic>
      <p:sp>
        <p:nvSpPr>
          <p:cNvPr id="535" name="Google Shape;535;p42"/>
          <p:cNvSpPr/>
          <p:nvPr/>
        </p:nvSpPr>
        <p:spPr>
          <a:xfrm>
            <a:off x="7292698" y="2155052"/>
            <a:ext cx="1118100" cy="1761600"/>
          </a:xfrm>
          <a:prstGeom prst="rect">
            <a:avLst/>
          </a:prstGeom>
          <a:solidFill>
            <a:srgbClr val="FFFFFF"/>
          </a:solidFill>
          <a:ln>
            <a:noFill/>
          </a:ln>
        </p:spPr>
        <p:txBody>
          <a:bodyPr anchorCtr="0" anchor="ctr" bIns="40175" lIns="40175" spcFirstLastPara="1" rIns="40175" wrap="square" tIns="401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nvGrpSpPr>
          <p:cNvPr id="536" name="Google Shape;536;p42"/>
          <p:cNvGrpSpPr/>
          <p:nvPr/>
        </p:nvGrpSpPr>
        <p:grpSpPr>
          <a:xfrm>
            <a:off x="589882" y="2648666"/>
            <a:ext cx="1058481" cy="1472206"/>
            <a:chOff x="0" y="74516"/>
            <a:chExt cx="2822616" cy="3925883"/>
          </a:xfrm>
        </p:grpSpPr>
        <p:grpSp>
          <p:nvGrpSpPr>
            <p:cNvPr id="537" name="Google Shape;537;p42"/>
            <p:cNvGrpSpPr/>
            <p:nvPr/>
          </p:nvGrpSpPr>
          <p:grpSpPr>
            <a:xfrm>
              <a:off x="0" y="74516"/>
              <a:ext cx="2822616" cy="1639883"/>
              <a:chOff x="0" y="74516"/>
              <a:chExt cx="2822616" cy="1639883"/>
            </a:xfrm>
          </p:grpSpPr>
          <p:grpSp>
            <p:nvGrpSpPr>
              <p:cNvPr id="538" name="Google Shape;538;p42"/>
              <p:cNvGrpSpPr/>
              <p:nvPr/>
            </p:nvGrpSpPr>
            <p:grpSpPr>
              <a:xfrm>
                <a:off x="0" y="74516"/>
                <a:ext cx="698510" cy="740100"/>
                <a:chOff x="0" y="0"/>
                <a:chExt cx="698510" cy="740100"/>
              </a:xfrm>
            </p:grpSpPr>
            <p:sp>
              <p:nvSpPr>
                <p:cNvPr id="539" name="Google Shape;539;p42"/>
                <p:cNvSpPr/>
                <p:nvPr/>
              </p:nvSpPr>
              <p:spPr>
                <a:xfrm>
                  <a:off x="0" y="494092"/>
                  <a:ext cx="205200" cy="246000"/>
                </a:xfrm>
                <a:prstGeom prst="roundRect">
                  <a:avLst>
                    <a:gd fmla="val 28938" name="adj"/>
                  </a:avLst>
                </a:prstGeom>
                <a:solidFill>
                  <a:srgbClr val="A6AAA9"/>
                </a:solidFill>
                <a:ln cap="flat" cmpd="sng" w="25400">
                  <a:solidFill>
                    <a:srgbClr val="53585F"/>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540" name="Google Shape;540;p42"/>
                <p:cNvSpPr/>
                <p:nvPr/>
              </p:nvSpPr>
              <p:spPr>
                <a:xfrm>
                  <a:off x="246655" y="246655"/>
                  <a:ext cx="205200" cy="493200"/>
                </a:xfrm>
                <a:prstGeom prst="roundRect">
                  <a:avLst>
                    <a:gd fmla="val 28938" name="adj"/>
                  </a:avLst>
                </a:prstGeom>
                <a:solidFill>
                  <a:srgbClr val="FFFFFF"/>
                </a:solidFill>
                <a:ln cap="flat" cmpd="sng" w="25400">
                  <a:solidFill>
                    <a:srgbClr val="53585F"/>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541" name="Google Shape;541;p42"/>
                <p:cNvSpPr/>
                <p:nvPr/>
              </p:nvSpPr>
              <p:spPr>
                <a:xfrm>
                  <a:off x="493310" y="0"/>
                  <a:ext cx="205200" cy="740100"/>
                </a:xfrm>
                <a:prstGeom prst="roundRect">
                  <a:avLst>
                    <a:gd fmla="val 28938" name="adj"/>
                  </a:avLst>
                </a:prstGeom>
                <a:solidFill>
                  <a:srgbClr val="FFFFFF"/>
                </a:solidFill>
                <a:ln cap="flat" cmpd="sng" w="25400">
                  <a:solidFill>
                    <a:srgbClr val="53585F"/>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cxnSp>
            <p:nvCxnSpPr>
              <p:cNvPr id="542" name="Google Shape;542;p42"/>
              <p:cNvCxnSpPr/>
              <p:nvPr/>
            </p:nvCxnSpPr>
            <p:spPr>
              <a:xfrm>
                <a:off x="1552716" y="444499"/>
                <a:ext cx="1269900" cy="1269900"/>
              </a:xfrm>
              <a:prstGeom prst="straightConnector1">
                <a:avLst/>
              </a:prstGeom>
              <a:noFill/>
              <a:ln>
                <a:noFill/>
              </a:ln>
            </p:spPr>
          </p:cxnSp>
        </p:grpSp>
        <p:grpSp>
          <p:nvGrpSpPr>
            <p:cNvPr id="543" name="Google Shape;543;p42"/>
            <p:cNvGrpSpPr/>
            <p:nvPr/>
          </p:nvGrpSpPr>
          <p:grpSpPr>
            <a:xfrm>
              <a:off x="0" y="1217516"/>
              <a:ext cx="2822616" cy="1639883"/>
              <a:chOff x="0" y="74516"/>
              <a:chExt cx="2822616" cy="1639883"/>
            </a:xfrm>
          </p:grpSpPr>
          <p:grpSp>
            <p:nvGrpSpPr>
              <p:cNvPr id="544" name="Google Shape;544;p42"/>
              <p:cNvGrpSpPr/>
              <p:nvPr/>
            </p:nvGrpSpPr>
            <p:grpSpPr>
              <a:xfrm>
                <a:off x="0" y="74516"/>
                <a:ext cx="698510" cy="740100"/>
                <a:chOff x="0" y="0"/>
                <a:chExt cx="698510" cy="740100"/>
              </a:xfrm>
            </p:grpSpPr>
            <p:sp>
              <p:nvSpPr>
                <p:cNvPr id="545" name="Google Shape;545;p42"/>
                <p:cNvSpPr/>
                <p:nvPr/>
              </p:nvSpPr>
              <p:spPr>
                <a:xfrm>
                  <a:off x="0" y="494092"/>
                  <a:ext cx="205200" cy="246000"/>
                </a:xfrm>
                <a:prstGeom prst="roundRect">
                  <a:avLst>
                    <a:gd fmla="val 28938" name="adj"/>
                  </a:avLst>
                </a:prstGeom>
                <a:solidFill>
                  <a:srgbClr val="FFFFFF"/>
                </a:solidFill>
                <a:ln cap="flat" cmpd="sng" w="25400">
                  <a:solidFill>
                    <a:srgbClr val="53585F"/>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546" name="Google Shape;546;p42"/>
                <p:cNvSpPr/>
                <p:nvPr/>
              </p:nvSpPr>
              <p:spPr>
                <a:xfrm>
                  <a:off x="246655" y="246655"/>
                  <a:ext cx="205200" cy="493200"/>
                </a:xfrm>
                <a:prstGeom prst="roundRect">
                  <a:avLst>
                    <a:gd fmla="val 28938" name="adj"/>
                  </a:avLst>
                </a:prstGeom>
                <a:solidFill>
                  <a:srgbClr val="A6AAA9"/>
                </a:solidFill>
                <a:ln cap="flat" cmpd="sng" w="25400">
                  <a:solidFill>
                    <a:srgbClr val="53585F"/>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547" name="Google Shape;547;p42"/>
                <p:cNvSpPr/>
                <p:nvPr/>
              </p:nvSpPr>
              <p:spPr>
                <a:xfrm>
                  <a:off x="493310" y="0"/>
                  <a:ext cx="205200" cy="740100"/>
                </a:xfrm>
                <a:prstGeom prst="roundRect">
                  <a:avLst>
                    <a:gd fmla="val 28938" name="adj"/>
                  </a:avLst>
                </a:prstGeom>
                <a:solidFill>
                  <a:srgbClr val="FFFFFF"/>
                </a:solidFill>
                <a:ln cap="flat" cmpd="sng" w="25400">
                  <a:solidFill>
                    <a:srgbClr val="53585F"/>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cxnSp>
            <p:nvCxnSpPr>
              <p:cNvPr id="548" name="Google Shape;548;p42"/>
              <p:cNvCxnSpPr/>
              <p:nvPr/>
            </p:nvCxnSpPr>
            <p:spPr>
              <a:xfrm>
                <a:off x="1552716" y="444499"/>
                <a:ext cx="1269900" cy="1269900"/>
              </a:xfrm>
              <a:prstGeom prst="straightConnector1">
                <a:avLst/>
              </a:prstGeom>
              <a:noFill/>
              <a:ln>
                <a:noFill/>
              </a:ln>
            </p:spPr>
          </p:cxnSp>
        </p:grpSp>
        <p:grpSp>
          <p:nvGrpSpPr>
            <p:cNvPr id="549" name="Google Shape;549;p42"/>
            <p:cNvGrpSpPr/>
            <p:nvPr/>
          </p:nvGrpSpPr>
          <p:grpSpPr>
            <a:xfrm>
              <a:off x="0" y="2360516"/>
              <a:ext cx="2822616" cy="1639883"/>
              <a:chOff x="0" y="74516"/>
              <a:chExt cx="2822616" cy="1639883"/>
            </a:xfrm>
          </p:grpSpPr>
          <p:grpSp>
            <p:nvGrpSpPr>
              <p:cNvPr id="550" name="Google Shape;550;p42"/>
              <p:cNvGrpSpPr/>
              <p:nvPr/>
            </p:nvGrpSpPr>
            <p:grpSpPr>
              <a:xfrm>
                <a:off x="0" y="74516"/>
                <a:ext cx="698510" cy="740100"/>
                <a:chOff x="0" y="0"/>
                <a:chExt cx="698510" cy="740100"/>
              </a:xfrm>
            </p:grpSpPr>
            <p:sp>
              <p:nvSpPr>
                <p:cNvPr id="551" name="Google Shape;551;p42"/>
                <p:cNvSpPr/>
                <p:nvPr/>
              </p:nvSpPr>
              <p:spPr>
                <a:xfrm>
                  <a:off x="0" y="494092"/>
                  <a:ext cx="205200" cy="246000"/>
                </a:xfrm>
                <a:prstGeom prst="roundRect">
                  <a:avLst>
                    <a:gd fmla="val 28938" name="adj"/>
                  </a:avLst>
                </a:prstGeom>
                <a:solidFill>
                  <a:srgbClr val="FFFFFF"/>
                </a:solidFill>
                <a:ln cap="flat" cmpd="sng" w="25400">
                  <a:solidFill>
                    <a:srgbClr val="53585F"/>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552" name="Google Shape;552;p42"/>
                <p:cNvSpPr/>
                <p:nvPr/>
              </p:nvSpPr>
              <p:spPr>
                <a:xfrm>
                  <a:off x="246655" y="246655"/>
                  <a:ext cx="205200" cy="493200"/>
                </a:xfrm>
                <a:prstGeom prst="roundRect">
                  <a:avLst>
                    <a:gd fmla="val 28938" name="adj"/>
                  </a:avLst>
                </a:prstGeom>
                <a:solidFill>
                  <a:srgbClr val="FFFFFF"/>
                </a:solidFill>
                <a:ln cap="flat" cmpd="sng" w="25400">
                  <a:solidFill>
                    <a:srgbClr val="53585F"/>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553" name="Google Shape;553;p42"/>
                <p:cNvSpPr/>
                <p:nvPr/>
              </p:nvSpPr>
              <p:spPr>
                <a:xfrm>
                  <a:off x="493310" y="0"/>
                  <a:ext cx="205200" cy="740100"/>
                </a:xfrm>
                <a:prstGeom prst="roundRect">
                  <a:avLst>
                    <a:gd fmla="val 28938" name="adj"/>
                  </a:avLst>
                </a:prstGeom>
                <a:solidFill>
                  <a:srgbClr val="A6AAA9"/>
                </a:solidFill>
                <a:ln cap="flat" cmpd="sng" w="25400">
                  <a:solidFill>
                    <a:srgbClr val="53585F"/>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cxnSp>
            <p:nvCxnSpPr>
              <p:cNvPr id="554" name="Google Shape;554;p42"/>
              <p:cNvCxnSpPr/>
              <p:nvPr/>
            </p:nvCxnSpPr>
            <p:spPr>
              <a:xfrm>
                <a:off x="1552716" y="444499"/>
                <a:ext cx="1269900" cy="1269900"/>
              </a:xfrm>
              <a:prstGeom prst="straightConnector1">
                <a:avLst/>
              </a:prstGeom>
              <a:noFill/>
              <a:ln>
                <a:noFill/>
              </a:ln>
            </p:spPr>
          </p:cxnSp>
        </p:grpSp>
      </p:grpSp>
      <p:sp>
        <p:nvSpPr>
          <p:cNvPr id="555" name="Google Shape;555;p42"/>
          <p:cNvSpPr txBox="1"/>
          <p:nvPr/>
        </p:nvSpPr>
        <p:spPr>
          <a:xfrm>
            <a:off x="205424" y="1898800"/>
            <a:ext cx="1957200" cy="592500"/>
          </a:xfrm>
          <a:prstGeom prst="rect">
            <a:avLst/>
          </a:prstGeom>
          <a:noFill/>
          <a:ln>
            <a:noFill/>
          </a:ln>
        </p:spPr>
        <p:txBody>
          <a:bodyPr anchorCtr="0" anchor="ctr" bIns="19050" lIns="19050" spcFirstLastPara="1" rIns="19050" wrap="square" tIns="19050">
            <a:spAutoFit/>
          </a:bodyPr>
          <a:lstStyle/>
          <a:p>
            <a:pPr indent="0" lvl="0" marL="0" marR="25400" rtl="0" algn="ctr">
              <a:lnSpc>
                <a:spcPct val="100000"/>
              </a:lnSpc>
              <a:spcBef>
                <a:spcPts val="0"/>
              </a:spcBef>
              <a:spcAft>
                <a:spcPts val="0"/>
              </a:spcAft>
              <a:buClr>
                <a:srgbClr val="000000"/>
              </a:buClr>
              <a:buSzPts val="1800"/>
              <a:buFont typeface="Palatino"/>
              <a:buNone/>
            </a:pPr>
            <a:r>
              <a:rPr b="0" i="1" lang="en" sz="1800" u="none" cap="none" strike="noStrike">
                <a:solidFill>
                  <a:srgbClr val="000000"/>
                </a:solidFill>
                <a:latin typeface="Palatino"/>
                <a:ea typeface="Palatino"/>
                <a:cs typeface="Palatino"/>
                <a:sym typeface="Palatino"/>
              </a:rPr>
              <a:t>s</a:t>
            </a:r>
            <a:r>
              <a:rPr b="0" i="0" lang="en" sz="1800" u="none" cap="none" strike="noStrike">
                <a:solidFill>
                  <a:srgbClr val="000000"/>
                </a:solidFill>
                <a:latin typeface="Avenir"/>
                <a:ea typeface="Avenir"/>
                <a:cs typeface="Avenir"/>
                <a:sym typeface="Avenir"/>
              </a:rPr>
              <a:t> </a:t>
            </a:r>
            <a:r>
              <a:rPr lang="en" sz="1800">
                <a:latin typeface="Avenir"/>
                <a:ea typeface="Avenir"/>
                <a:cs typeface="Avenir"/>
                <a:sym typeface="Avenir"/>
              </a:rPr>
              <a:t>niveaux discrets</a:t>
            </a:r>
            <a:br>
              <a:rPr b="0" i="0" lang="en" sz="1800" u="none" cap="none" strike="noStrike">
                <a:solidFill>
                  <a:srgbClr val="000000"/>
                </a:solidFill>
                <a:latin typeface="Avenir"/>
                <a:ea typeface="Avenir"/>
                <a:cs typeface="Avenir"/>
                <a:sym typeface="Avenir"/>
              </a:rPr>
            </a:br>
            <a:r>
              <a:rPr b="0" i="0" lang="en" sz="1800" u="none" cap="none" strike="noStrike">
                <a:solidFill>
                  <a:srgbClr val="000000"/>
                </a:solidFill>
                <a:latin typeface="Palatino"/>
                <a:ea typeface="Palatino"/>
                <a:cs typeface="Palatino"/>
                <a:sym typeface="Palatino"/>
              </a:rPr>
              <a:t>{0, …, </a:t>
            </a:r>
            <a:r>
              <a:rPr b="0" i="1" lang="en" sz="1800" u="none" cap="none" strike="noStrike">
                <a:solidFill>
                  <a:srgbClr val="000000"/>
                </a:solidFill>
                <a:latin typeface="Palatino"/>
                <a:ea typeface="Palatino"/>
                <a:cs typeface="Palatino"/>
                <a:sym typeface="Palatino"/>
              </a:rPr>
              <a:t>s-</a:t>
            </a:r>
            <a:r>
              <a:rPr b="0" i="0" lang="en" sz="1800" u="none" cap="none" strike="noStrike">
                <a:solidFill>
                  <a:srgbClr val="000000"/>
                </a:solidFill>
                <a:latin typeface="Palatino"/>
                <a:ea typeface="Palatino"/>
                <a:cs typeface="Palatino"/>
                <a:sym typeface="Palatino"/>
              </a:rPr>
              <a:t>1}</a:t>
            </a:r>
            <a:endParaRPr sz="500"/>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43"/>
          <p:cNvSpPr txBox="1"/>
          <p:nvPr>
            <p:ph idx="1" type="body"/>
          </p:nvPr>
        </p:nvSpPr>
        <p:spPr>
          <a:xfrm>
            <a:off x="357187" y="897450"/>
            <a:ext cx="8429700" cy="3897900"/>
          </a:xfrm>
          <a:prstGeom prst="rect">
            <a:avLst/>
          </a:prstGeom>
          <a:noFill/>
          <a:ln>
            <a:noFill/>
          </a:ln>
        </p:spPr>
        <p:txBody>
          <a:bodyPr anchorCtr="0" anchor="t" bIns="40175" lIns="40175" spcFirstLastPara="1" rIns="40175" wrap="square" tIns="40175">
            <a:normAutofit/>
          </a:bodyPr>
          <a:lstStyle/>
          <a:p>
            <a:pPr indent="-285750" lvl="0" marL="292100" rtl="0" algn="l">
              <a:lnSpc>
                <a:spcPct val="90000"/>
              </a:lnSpc>
              <a:spcBef>
                <a:spcPts val="0"/>
              </a:spcBef>
              <a:spcAft>
                <a:spcPts val="0"/>
              </a:spcAft>
              <a:buClr>
                <a:schemeClr val="accent5"/>
              </a:buClr>
              <a:buSzPts val="2300"/>
              <a:buFont typeface="Avenir"/>
              <a:buChar char="✘"/>
            </a:pPr>
            <a:r>
              <a:rPr lang="en">
                <a:latin typeface="Avenir"/>
                <a:ea typeface="Avenir"/>
                <a:cs typeface="Avenir"/>
                <a:sym typeface="Avenir"/>
              </a:rPr>
              <a:t>Tester toutes les combinaisons est très coûteux</a:t>
            </a:r>
            <a:r>
              <a:rPr lang="en">
                <a:latin typeface="Avenir"/>
                <a:ea typeface="Avenir"/>
                <a:cs typeface="Avenir"/>
                <a:sym typeface="Avenir"/>
              </a:rPr>
              <a:t>:</a:t>
            </a:r>
            <a:r>
              <a:rPr lang="en" sz="2300">
                <a:latin typeface="Avenir"/>
                <a:ea typeface="Avenir"/>
                <a:cs typeface="Avenir"/>
                <a:sym typeface="Avenir"/>
              </a:rPr>
              <a:t> </a:t>
            </a:r>
            <a:r>
              <a:rPr i="1" lang="en">
                <a:latin typeface="Palatino"/>
                <a:ea typeface="Palatino"/>
                <a:cs typeface="Palatino"/>
                <a:sym typeface="Palatino"/>
              </a:rPr>
              <a:t>N = s</a:t>
            </a:r>
            <a:r>
              <a:rPr baseline="30000" i="1" lang="en">
                <a:latin typeface="Palatino"/>
                <a:ea typeface="Palatino"/>
                <a:cs typeface="Palatino"/>
                <a:sym typeface="Palatino"/>
              </a:rPr>
              <a:t>d</a:t>
            </a:r>
            <a:r>
              <a:rPr i="1" lang="en">
                <a:latin typeface="Palatino"/>
                <a:ea typeface="Palatino"/>
                <a:cs typeface="Palatino"/>
                <a:sym typeface="Palatino"/>
              </a:rPr>
              <a:t> = </a:t>
            </a:r>
            <a:r>
              <a:rPr lang="en">
                <a:latin typeface="Palatino"/>
                <a:ea typeface="Palatino"/>
                <a:cs typeface="Palatino"/>
                <a:sym typeface="Palatino"/>
              </a:rPr>
              <a:t>81          </a:t>
            </a:r>
            <a:r>
              <a:rPr lang="en">
                <a:latin typeface="Palatino"/>
                <a:ea typeface="Palatino"/>
                <a:cs typeface="Palatino"/>
                <a:sym typeface="Palatino"/>
              </a:rPr>
              <a:t>s=3, d=4</a:t>
            </a:r>
            <a:endParaRPr>
              <a:latin typeface="Palatino"/>
              <a:ea typeface="Palatino"/>
              <a:cs typeface="Palatino"/>
              <a:sym typeface="Palatino"/>
            </a:endParaRPr>
          </a:p>
          <a:p>
            <a:pPr indent="0" lvl="0" marL="0" rtl="0" algn="l">
              <a:lnSpc>
                <a:spcPct val="90000"/>
              </a:lnSpc>
              <a:spcBef>
                <a:spcPts val="0"/>
              </a:spcBef>
              <a:spcAft>
                <a:spcPts val="0"/>
              </a:spcAft>
              <a:buNone/>
            </a:pPr>
            <a:r>
              <a:t/>
            </a:r>
            <a:endParaRPr>
              <a:latin typeface="Palatino"/>
              <a:ea typeface="Palatino"/>
              <a:cs typeface="Palatino"/>
              <a:sym typeface="Palatino"/>
            </a:endParaRPr>
          </a:p>
          <a:p>
            <a:pPr indent="0" lvl="0" marL="0" rtl="0" algn="l">
              <a:lnSpc>
                <a:spcPct val="90000"/>
              </a:lnSpc>
              <a:spcBef>
                <a:spcPts val="0"/>
              </a:spcBef>
              <a:spcAft>
                <a:spcPts val="0"/>
              </a:spcAft>
              <a:buNone/>
            </a:pPr>
            <a:r>
              <a:t/>
            </a:r>
            <a:endParaRPr>
              <a:latin typeface="Palatino"/>
              <a:ea typeface="Palatino"/>
              <a:cs typeface="Palatino"/>
              <a:sym typeface="Palatino"/>
            </a:endParaRPr>
          </a:p>
          <a:p>
            <a:pPr indent="0" lvl="0" marL="0" rtl="0" algn="l">
              <a:lnSpc>
                <a:spcPct val="90000"/>
              </a:lnSpc>
              <a:spcBef>
                <a:spcPts val="1300"/>
              </a:spcBef>
              <a:spcAft>
                <a:spcPts val="0"/>
              </a:spcAft>
              <a:buNone/>
            </a:pPr>
            <a:r>
              <a:t/>
            </a:r>
            <a:endParaRPr/>
          </a:p>
        </p:txBody>
      </p:sp>
      <p:cxnSp>
        <p:nvCxnSpPr>
          <p:cNvPr id="561" name="Google Shape;561;p43"/>
          <p:cNvCxnSpPr/>
          <p:nvPr/>
        </p:nvCxnSpPr>
        <p:spPr>
          <a:xfrm>
            <a:off x="357187" y="792181"/>
            <a:ext cx="8643900" cy="0"/>
          </a:xfrm>
          <a:prstGeom prst="straightConnector1">
            <a:avLst/>
          </a:prstGeom>
          <a:noFill/>
          <a:ln cap="flat" cmpd="sng" w="25400">
            <a:solidFill>
              <a:srgbClr val="A6AAA9"/>
            </a:solidFill>
            <a:prstDash val="solid"/>
            <a:round/>
            <a:headEnd len="sm" w="sm" type="none"/>
            <a:tailEnd len="sm" w="sm" type="none"/>
          </a:ln>
        </p:spPr>
      </p:cxnSp>
      <p:sp>
        <p:nvSpPr>
          <p:cNvPr id="562" name="Google Shape;562;p43"/>
          <p:cNvSpPr txBox="1"/>
          <p:nvPr>
            <p:ph type="title"/>
          </p:nvPr>
        </p:nvSpPr>
        <p:spPr>
          <a:xfrm>
            <a:off x="357188" y="105030"/>
            <a:ext cx="8429700" cy="710100"/>
          </a:xfrm>
          <a:prstGeom prst="rect">
            <a:avLst/>
          </a:prstGeom>
          <a:noFill/>
          <a:ln>
            <a:noFill/>
          </a:ln>
        </p:spPr>
        <p:txBody>
          <a:bodyPr anchorCtr="0" anchor="b" bIns="0" lIns="0" spcFirstLastPara="1" rIns="0" wrap="square" tIns="0">
            <a:normAutofit/>
          </a:bodyPr>
          <a:lstStyle/>
          <a:p>
            <a:pPr indent="0" lvl="0" marL="0" rtl="0" algn="l">
              <a:spcBef>
                <a:spcPts val="0"/>
              </a:spcBef>
              <a:spcAft>
                <a:spcPts val="0"/>
              </a:spcAft>
              <a:buClr>
                <a:schemeClr val="dk1"/>
              </a:buClr>
              <a:buSzPts val="1100"/>
              <a:buFont typeface="Arial"/>
              <a:buNone/>
            </a:pPr>
            <a:r>
              <a:rPr lang="en">
                <a:solidFill>
                  <a:schemeClr val="accent1"/>
                </a:solidFill>
                <a:latin typeface="Avenir"/>
                <a:ea typeface="Avenir"/>
                <a:cs typeface="Avenir"/>
                <a:sym typeface="Avenir"/>
              </a:rPr>
              <a:t>Plans d’expériences</a:t>
            </a:r>
            <a:endParaRPr/>
          </a:p>
        </p:txBody>
      </p:sp>
      <p:sp>
        <p:nvSpPr>
          <p:cNvPr id="563" name="Google Shape;563;p43"/>
          <p:cNvSpPr txBox="1"/>
          <p:nvPr>
            <p:ph idx="12" type="sldNum"/>
          </p:nvPr>
        </p:nvSpPr>
        <p:spPr>
          <a:xfrm>
            <a:off x="8756384" y="4874601"/>
            <a:ext cx="250800" cy="250500"/>
          </a:xfrm>
          <a:prstGeom prst="rect">
            <a:avLst/>
          </a:prstGeom>
          <a:noFill/>
          <a:ln>
            <a:noFill/>
          </a:ln>
        </p:spPr>
        <p:txBody>
          <a:bodyPr anchorCtr="0" anchor="t" bIns="40175" lIns="40175" spcFirstLastPara="1" rIns="40175" wrap="square" tIns="40175">
            <a:spAutoFit/>
          </a:bodyPr>
          <a:lstStyle/>
          <a:p>
            <a:pPr indent="0" lvl="0" marL="0" rtl="0" algn="r">
              <a:lnSpc>
                <a:spcPct val="100000"/>
              </a:lnSpc>
              <a:spcBef>
                <a:spcPts val="0"/>
              </a:spcBef>
              <a:spcAft>
                <a:spcPts val="0"/>
              </a:spcAft>
              <a:buClr>
                <a:srgbClr val="000000"/>
              </a:buClr>
              <a:buSzPts val="1100"/>
              <a:buFont typeface="Avenir"/>
              <a:buNone/>
            </a:pPr>
            <a:fld id="{00000000-1234-1234-1234-123412341234}" type="slidenum">
              <a:rPr lang="en" sz="1100"/>
              <a:t>‹#›</a:t>
            </a:fld>
            <a:endParaRPr/>
          </a:p>
        </p:txBody>
      </p:sp>
      <p:graphicFrame>
        <p:nvGraphicFramePr>
          <p:cNvPr id="564" name="Google Shape;564;p43"/>
          <p:cNvGraphicFramePr/>
          <p:nvPr/>
        </p:nvGraphicFramePr>
        <p:xfrm>
          <a:off x="2176975" y="2206998"/>
          <a:ext cx="3000000" cy="3000000"/>
        </p:xfrm>
        <a:graphic>
          <a:graphicData uri="http://schemas.openxmlformats.org/drawingml/2006/table">
            <a:tbl>
              <a:tblPr firstCol="1" firstRow="1">
                <a:noFill/>
                <a:tableStyleId>{69E3EAFB-A9AB-48AA-ACCF-0579EF8532D9}</a:tableStyleId>
              </a:tblPr>
              <a:tblGrid>
                <a:gridCol w="691700"/>
                <a:gridCol w="428625"/>
                <a:gridCol w="428625"/>
                <a:gridCol w="428625"/>
                <a:gridCol w="428625"/>
                <a:gridCol w="428625"/>
                <a:gridCol w="428625"/>
                <a:gridCol w="428625"/>
                <a:gridCol w="1428750"/>
                <a:gridCol w="428625"/>
              </a:tblGrid>
              <a:tr h="382975">
                <a:tc>
                  <a:txBody>
                    <a:bodyPr/>
                    <a:lstStyle/>
                    <a:p>
                      <a:pPr indent="0" lvl="0" marL="0" marR="101600" rtl="0" algn="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runs:</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3</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4</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5</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6</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80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320050">
                <a:tc>
                  <a:txBody>
                    <a:bodyPr/>
                    <a:lstStyle/>
                    <a:p>
                      <a:pPr indent="0" lvl="0" marL="0" marR="101600" rtl="0" algn="r">
                        <a:lnSpc>
                          <a:spcPct val="100000"/>
                        </a:lnSpc>
                        <a:spcBef>
                          <a:spcPts val="0"/>
                        </a:spcBef>
                        <a:spcAft>
                          <a:spcPts val="0"/>
                        </a:spcAft>
                        <a:buClr>
                          <a:srgbClr val="000000"/>
                        </a:buClr>
                        <a:buSzPts val="1800"/>
                        <a:buFont typeface="Palatino"/>
                        <a:buNone/>
                      </a:pPr>
                      <a:r>
                        <a:t/>
                      </a:r>
                      <a:endParaRPr b="1" i="1" sz="1800" u="none" cap="none" strike="noStrike">
                        <a:solidFill>
                          <a:srgbClr val="000000"/>
                        </a:solidFill>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7325">
                <a:tc>
                  <a:txBody>
                    <a:bodyPr/>
                    <a:lstStyle/>
                    <a:p>
                      <a:pPr indent="0" lvl="0" marL="0" marR="101600" rtl="0" algn="r">
                        <a:lnSpc>
                          <a:spcPct val="100000"/>
                        </a:lnSpc>
                        <a:spcBef>
                          <a:spcPts val="0"/>
                        </a:spcBef>
                        <a:spcAft>
                          <a:spcPts val="0"/>
                        </a:spcAft>
                        <a:buClr>
                          <a:srgbClr val="000000"/>
                        </a:buClr>
                        <a:buSzPts val="1800"/>
                        <a:buFont typeface="Palatino"/>
                        <a:buNone/>
                      </a:pPr>
                      <a:r>
                        <a:t/>
                      </a:r>
                      <a:endParaRPr b="1" i="1" sz="1800" u="none" cap="none" strike="noStrike">
                        <a:solidFill>
                          <a:srgbClr val="000000"/>
                        </a:solidFill>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7325">
                <a:tc>
                  <a:txBody>
                    <a:bodyPr/>
                    <a:lstStyle/>
                    <a:p>
                      <a:pPr indent="0" lvl="0" marL="0" marR="101600" rtl="0" algn="r">
                        <a:lnSpc>
                          <a:spcPct val="100000"/>
                        </a:lnSpc>
                        <a:spcBef>
                          <a:spcPts val="0"/>
                        </a:spcBef>
                        <a:spcAft>
                          <a:spcPts val="0"/>
                        </a:spcAft>
                        <a:buClr>
                          <a:srgbClr val="000000"/>
                        </a:buClr>
                        <a:buSzPts val="1800"/>
                        <a:buFont typeface="Palatino"/>
                        <a:buNone/>
                      </a:pPr>
                      <a:r>
                        <a:t/>
                      </a:r>
                      <a:endParaRPr b="1" i="1" sz="1800" u="none" cap="none" strike="noStrike">
                        <a:solidFill>
                          <a:srgbClr val="000000"/>
                        </a:solidFill>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0050">
                <a:tc>
                  <a:txBody>
                    <a:bodyPr/>
                    <a:lstStyle/>
                    <a:p>
                      <a:pPr indent="0" lvl="0" marL="0" marR="101600" rtl="0" algn="r">
                        <a:lnSpc>
                          <a:spcPct val="100000"/>
                        </a:lnSpc>
                        <a:spcBef>
                          <a:spcPts val="0"/>
                        </a:spcBef>
                        <a:spcAft>
                          <a:spcPts val="0"/>
                        </a:spcAft>
                        <a:buClr>
                          <a:srgbClr val="000000"/>
                        </a:buClr>
                        <a:buSzPts val="1800"/>
                        <a:buFont typeface="Palatino"/>
                        <a:buNone/>
                      </a:pPr>
                      <a:r>
                        <a:t/>
                      </a:r>
                      <a:endParaRPr b="1" i="1" sz="1800" u="none" cap="none" strike="noStrike">
                        <a:solidFill>
                          <a:srgbClr val="000000"/>
                        </a:solidFill>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r>
            </a:tbl>
          </a:graphicData>
        </a:graphic>
      </p:graphicFrame>
      <p:sp>
        <p:nvSpPr>
          <p:cNvPr id="565" name="Google Shape;565;p43"/>
          <p:cNvSpPr txBox="1"/>
          <p:nvPr/>
        </p:nvSpPr>
        <p:spPr>
          <a:xfrm rot="-5400000">
            <a:off x="1928400" y="2992502"/>
            <a:ext cx="1061100" cy="592500"/>
          </a:xfrm>
          <a:prstGeom prst="rect">
            <a:avLst/>
          </a:prstGeom>
          <a:noFill/>
          <a:ln>
            <a:noFill/>
          </a:ln>
        </p:spPr>
        <p:txBody>
          <a:bodyPr anchorCtr="0" anchor="ctr" bIns="19050" lIns="19050" spcFirstLastPara="1" rIns="19050" wrap="square" tIns="19050">
            <a:spAutoFit/>
          </a:bodyPr>
          <a:lstStyle/>
          <a:p>
            <a:pPr indent="0" lvl="0" marL="0" marR="25400" rtl="0" algn="ctr">
              <a:spcBef>
                <a:spcPts val="0"/>
              </a:spcBef>
              <a:spcAft>
                <a:spcPts val="0"/>
              </a:spcAft>
              <a:buClr>
                <a:schemeClr val="dk1"/>
              </a:buClr>
              <a:buSzPts val="1800"/>
              <a:buFont typeface="Palatino"/>
              <a:buNone/>
            </a:pPr>
            <a:r>
              <a:rPr b="1" lang="en" sz="1800">
                <a:solidFill>
                  <a:schemeClr val="lt1"/>
                </a:solidFill>
                <a:latin typeface="Palatino"/>
                <a:ea typeface="Palatino"/>
                <a:cs typeface="Palatino"/>
                <a:sym typeface="Palatino"/>
              </a:rPr>
              <a:t>facteurs</a:t>
            </a:r>
            <a:endParaRPr sz="500">
              <a:solidFill>
                <a:schemeClr val="lt1"/>
              </a:solidFill>
            </a:endParaRPr>
          </a:p>
          <a:p>
            <a:pPr indent="0" lvl="0" marL="0" marR="25400" rtl="0" algn="ctr">
              <a:lnSpc>
                <a:spcPct val="100000"/>
              </a:lnSpc>
              <a:spcBef>
                <a:spcPts val="0"/>
              </a:spcBef>
              <a:spcAft>
                <a:spcPts val="0"/>
              </a:spcAft>
              <a:buClr>
                <a:srgbClr val="000000"/>
              </a:buClr>
              <a:buSzPts val="1800"/>
              <a:buFont typeface="Palatino"/>
              <a:buNone/>
            </a:pPr>
            <a:r>
              <a:t/>
            </a:r>
            <a:endParaRPr b="1" sz="1800">
              <a:latin typeface="Palatino"/>
              <a:ea typeface="Palatino"/>
              <a:cs typeface="Palatino"/>
              <a:sym typeface="Palatino"/>
            </a:endParaRPr>
          </a:p>
        </p:txBody>
      </p:sp>
      <p:pic>
        <p:nvPicPr>
          <p:cNvPr descr="Image" id="566" name="Google Shape;566;p43"/>
          <p:cNvPicPr preferRelativeResize="0"/>
          <p:nvPr/>
        </p:nvPicPr>
        <p:blipFill rotWithShape="1">
          <a:blip r:embed="rId3">
            <a:alphaModFix/>
          </a:blip>
          <a:srcRect b="0" l="0" r="0" t="0"/>
          <a:stretch/>
        </p:blipFill>
        <p:spPr>
          <a:xfrm>
            <a:off x="2539052" y="2649730"/>
            <a:ext cx="250862" cy="244624"/>
          </a:xfrm>
          <a:prstGeom prst="rect">
            <a:avLst/>
          </a:prstGeom>
          <a:noFill/>
          <a:ln>
            <a:noFill/>
          </a:ln>
        </p:spPr>
      </p:pic>
      <p:sp>
        <p:nvSpPr>
          <p:cNvPr id="567" name="Google Shape;567;p43"/>
          <p:cNvSpPr/>
          <p:nvPr/>
        </p:nvSpPr>
        <p:spPr>
          <a:xfrm>
            <a:off x="2585901" y="2943310"/>
            <a:ext cx="157181" cy="258270"/>
          </a:xfrm>
          <a:custGeom>
            <a:rect b="b" l="l" r="r" t="t"/>
            <a:pathLst>
              <a:path extrusionOk="0" h="21327" w="21212">
                <a:moveTo>
                  <a:pt x="10606" y="0"/>
                </a:moveTo>
                <a:cubicBezTo>
                  <a:pt x="10516" y="127"/>
                  <a:pt x="10450" y="217"/>
                  <a:pt x="10391" y="308"/>
                </a:cubicBezTo>
                <a:cubicBezTo>
                  <a:pt x="9100" y="2277"/>
                  <a:pt x="7638" y="4199"/>
                  <a:pt x="6033" y="6080"/>
                </a:cubicBezTo>
                <a:cubicBezTo>
                  <a:pt x="4443" y="7944"/>
                  <a:pt x="2872" y="9812"/>
                  <a:pt x="1311" y="11685"/>
                </a:cubicBezTo>
                <a:cubicBezTo>
                  <a:pt x="214" y="13000"/>
                  <a:pt x="-253" y="14396"/>
                  <a:pt x="134" y="15863"/>
                </a:cubicBezTo>
                <a:cubicBezTo>
                  <a:pt x="517" y="17310"/>
                  <a:pt x="1577" y="18561"/>
                  <a:pt x="3348" y="19559"/>
                </a:cubicBezTo>
                <a:cubicBezTo>
                  <a:pt x="6003" y="21055"/>
                  <a:pt x="9136" y="21600"/>
                  <a:pt x="12675" y="21200"/>
                </a:cubicBezTo>
                <a:cubicBezTo>
                  <a:pt x="15039" y="20933"/>
                  <a:pt x="17020" y="20211"/>
                  <a:pt x="18599" y="19102"/>
                </a:cubicBezTo>
                <a:cubicBezTo>
                  <a:pt x="20105" y="18045"/>
                  <a:pt x="20987" y="16808"/>
                  <a:pt x="21175" y="15410"/>
                </a:cubicBezTo>
                <a:cubicBezTo>
                  <a:pt x="21347" y="14127"/>
                  <a:pt x="20912" y="12902"/>
                  <a:pt x="19963" y="11753"/>
                </a:cubicBezTo>
                <a:cubicBezTo>
                  <a:pt x="18972" y="10552"/>
                  <a:pt x="17981" y="9352"/>
                  <a:pt x="16951" y="8164"/>
                </a:cubicBezTo>
                <a:cubicBezTo>
                  <a:pt x="15099" y="6028"/>
                  <a:pt x="13203" y="3905"/>
                  <a:pt x="11706" y="1663"/>
                </a:cubicBezTo>
                <a:cubicBezTo>
                  <a:pt x="11345" y="1122"/>
                  <a:pt x="10989" y="580"/>
                  <a:pt x="10606" y="0"/>
                </a:cubicBezTo>
                <a:close/>
              </a:path>
            </a:pathLst>
          </a:custGeom>
          <a:gradFill>
            <a:gsLst>
              <a:gs pos="0">
                <a:srgbClr val="B9DAF9"/>
              </a:gs>
              <a:gs pos="29670">
                <a:srgbClr val="50A7F9"/>
              </a:gs>
              <a:gs pos="58250">
                <a:srgbClr val="2A86DD"/>
              </a:gs>
              <a:gs pos="100000">
                <a:schemeClr val="accent1"/>
              </a:gs>
            </a:gsLst>
            <a:lin ang="16200038" scaled="0"/>
          </a:gradFill>
          <a:ln cap="flat" cmpd="sng" w="25400">
            <a:solidFill>
              <a:schemeClr val="accent1"/>
            </a:solidFill>
            <a:prstDash val="solid"/>
            <a:round/>
            <a:headEnd len="sm" w="sm" type="none"/>
            <a:tailEnd len="sm" w="sm" type="none"/>
          </a:ln>
        </p:spPr>
        <p:txBody>
          <a:bodyPr anchorCtr="0" anchor="ctr" bIns="40175" lIns="40175" spcFirstLastPara="1" rIns="40175" wrap="square" tIns="401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pic>
        <p:nvPicPr>
          <p:cNvPr descr="Image" id="568" name="Google Shape;568;p43"/>
          <p:cNvPicPr preferRelativeResize="0"/>
          <p:nvPr/>
        </p:nvPicPr>
        <p:blipFill rotWithShape="1">
          <a:blip r:embed="rId4">
            <a:alphaModFix/>
          </a:blip>
          <a:srcRect b="0" l="0" r="0" t="0"/>
          <a:stretch/>
        </p:blipFill>
        <p:spPr>
          <a:xfrm>
            <a:off x="2559749" y="3268304"/>
            <a:ext cx="209468" cy="270551"/>
          </a:xfrm>
          <a:prstGeom prst="rect">
            <a:avLst/>
          </a:prstGeom>
          <a:noFill/>
          <a:ln>
            <a:noFill/>
          </a:ln>
        </p:spPr>
      </p:pic>
      <p:pic>
        <p:nvPicPr>
          <p:cNvPr descr="Image" id="569" name="Google Shape;569;p43"/>
          <p:cNvPicPr preferRelativeResize="0"/>
          <p:nvPr/>
        </p:nvPicPr>
        <p:blipFill rotWithShape="1">
          <a:blip r:embed="rId5">
            <a:alphaModFix/>
          </a:blip>
          <a:srcRect b="0" l="0" r="0" t="0"/>
          <a:stretch/>
        </p:blipFill>
        <p:spPr>
          <a:xfrm>
            <a:off x="2559666" y="3573055"/>
            <a:ext cx="209551" cy="270660"/>
          </a:xfrm>
          <a:prstGeom prst="rect">
            <a:avLst/>
          </a:prstGeom>
          <a:noFill/>
          <a:ln>
            <a:noFill/>
          </a:ln>
        </p:spPr>
      </p:pic>
      <p:sp>
        <p:nvSpPr>
          <p:cNvPr id="570" name="Google Shape;570;p43"/>
          <p:cNvSpPr/>
          <p:nvPr/>
        </p:nvSpPr>
        <p:spPr>
          <a:xfrm>
            <a:off x="5599225" y="867250"/>
            <a:ext cx="1456800" cy="46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t>
            </a:r>
            <a:endParaRPr/>
          </a:p>
        </p:txBody>
      </p:sp>
      <p:grpSp>
        <p:nvGrpSpPr>
          <p:cNvPr id="571" name="Google Shape;571;p43"/>
          <p:cNvGrpSpPr/>
          <p:nvPr/>
        </p:nvGrpSpPr>
        <p:grpSpPr>
          <a:xfrm>
            <a:off x="1656682" y="2191466"/>
            <a:ext cx="1058481" cy="1472206"/>
            <a:chOff x="0" y="74516"/>
            <a:chExt cx="2822616" cy="3925883"/>
          </a:xfrm>
        </p:grpSpPr>
        <p:grpSp>
          <p:nvGrpSpPr>
            <p:cNvPr id="572" name="Google Shape;572;p43"/>
            <p:cNvGrpSpPr/>
            <p:nvPr/>
          </p:nvGrpSpPr>
          <p:grpSpPr>
            <a:xfrm>
              <a:off x="0" y="74516"/>
              <a:ext cx="2822616" cy="1639883"/>
              <a:chOff x="0" y="74516"/>
              <a:chExt cx="2822616" cy="1639883"/>
            </a:xfrm>
          </p:grpSpPr>
          <p:grpSp>
            <p:nvGrpSpPr>
              <p:cNvPr id="573" name="Google Shape;573;p43"/>
              <p:cNvGrpSpPr/>
              <p:nvPr/>
            </p:nvGrpSpPr>
            <p:grpSpPr>
              <a:xfrm>
                <a:off x="0" y="74516"/>
                <a:ext cx="698510" cy="740100"/>
                <a:chOff x="0" y="0"/>
                <a:chExt cx="698510" cy="740100"/>
              </a:xfrm>
            </p:grpSpPr>
            <p:sp>
              <p:nvSpPr>
                <p:cNvPr id="574" name="Google Shape;574;p43"/>
                <p:cNvSpPr/>
                <p:nvPr/>
              </p:nvSpPr>
              <p:spPr>
                <a:xfrm>
                  <a:off x="0" y="494092"/>
                  <a:ext cx="205200" cy="246000"/>
                </a:xfrm>
                <a:prstGeom prst="roundRect">
                  <a:avLst>
                    <a:gd fmla="val 28938" name="adj"/>
                  </a:avLst>
                </a:prstGeom>
                <a:solidFill>
                  <a:srgbClr val="A6AAA9"/>
                </a:solidFill>
                <a:ln cap="flat" cmpd="sng" w="25400">
                  <a:solidFill>
                    <a:srgbClr val="53585F"/>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575" name="Google Shape;575;p43"/>
                <p:cNvSpPr/>
                <p:nvPr/>
              </p:nvSpPr>
              <p:spPr>
                <a:xfrm>
                  <a:off x="246655" y="246655"/>
                  <a:ext cx="205200" cy="493200"/>
                </a:xfrm>
                <a:prstGeom prst="roundRect">
                  <a:avLst>
                    <a:gd fmla="val 28938" name="adj"/>
                  </a:avLst>
                </a:prstGeom>
                <a:solidFill>
                  <a:srgbClr val="FFFFFF"/>
                </a:solidFill>
                <a:ln cap="flat" cmpd="sng" w="25400">
                  <a:solidFill>
                    <a:srgbClr val="53585F"/>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576" name="Google Shape;576;p43"/>
                <p:cNvSpPr/>
                <p:nvPr/>
              </p:nvSpPr>
              <p:spPr>
                <a:xfrm>
                  <a:off x="493310" y="0"/>
                  <a:ext cx="205200" cy="740100"/>
                </a:xfrm>
                <a:prstGeom prst="roundRect">
                  <a:avLst>
                    <a:gd fmla="val 28938" name="adj"/>
                  </a:avLst>
                </a:prstGeom>
                <a:solidFill>
                  <a:srgbClr val="FFFFFF"/>
                </a:solidFill>
                <a:ln cap="flat" cmpd="sng" w="25400">
                  <a:solidFill>
                    <a:srgbClr val="53585F"/>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cxnSp>
            <p:nvCxnSpPr>
              <p:cNvPr id="577" name="Google Shape;577;p43"/>
              <p:cNvCxnSpPr/>
              <p:nvPr/>
            </p:nvCxnSpPr>
            <p:spPr>
              <a:xfrm>
                <a:off x="1552716" y="444499"/>
                <a:ext cx="1269900" cy="1269900"/>
              </a:xfrm>
              <a:prstGeom prst="straightConnector1">
                <a:avLst/>
              </a:prstGeom>
              <a:noFill/>
              <a:ln>
                <a:noFill/>
              </a:ln>
            </p:spPr>
          </p:cxnSp>
        </p:grpSp>
        <p:grpSp>
          <p:nvGrpSpPr>
            <p:cNvPr id="578" name="Google Shape;578;p43"/>
            <p:cNvGrpSpPr/>
            <p:nvPr/>
          </p:nvGrpSpPr>
          <p:grpSpPr>
            <a:xfrm>
              <a:off x="0" y="1217516"/>
              <a:ext cx="2822616" cy="1639883"/>
              <a:chOff x="0" y="74516"/>
              <a:chExt cx="2822616" cy="1639883"/>
            </a:xfrm>
          </p:grpSpPr>
          <p:grpSp>
            <p:nvGrpSpPr>
              <p:cNvPr id="579" name="Google Shape;579;p43"/>
              <p:cNvGrpSpPr/>
              <p:nvPr/>
            </p:nvGrpSpPr>
            <p:grpSpPr>
              <a:xfrm>
                <a:off x="0" y="74516"/>
                <a:ext cx="698510" cy="740100"/>
                <a:chOff x="0" y="0"/>
                <a:chExt cx="698510" cy="740100"/>
              </a:xfrm>
            </p:grpSpPr>
            <p:sp>
              <p:nvSpPr>
                <p:cNvPr id="580" name="Google Shape;580;p43"/>
                <p:cNvSpPr/>
                <p:nvPr/>
              </p:nvSpPr>
              <p:spPr>
                <a:xfrm>
                  <a:off x="0" y="494092"/>
                  <a:ext cx="205200" cy="246000"/>
                </a:xfrm>
                <a:prstGeom prst="roundRect">
                  <a:avLst>
                    <a:gd fmla="val 28938" name="adj"/>
                  </a:avLst>
                </a:prstGeom>
                <a:solidFill>
                  <a:srgbClr val="FFFFFF"/>
                </a:solidFill>
                <a:ln cap="flat" cmpd="sng" w="25400">
                  <a:solidFill>
                    <a:srgbClr val="53585F"/>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581" name="Google Shape;581;p43"/>
                <p:cNvSpPr/>
                <p:nvPr/>
              </p:nvSpPr>
              <p:spPr>
                <a:xfrm>
                  <a:off x="246655" y="246655"/>
                  <a:ext cx="205200" cy="493200"/>
                </a:xfrm>
                <a:prstGeom prst="roundRect">
                  <a:avLst>
                    <a:gd fmla="val 28938" name="adj"/>
                  </a:avLst>
                </a:prstGeom>
                <a:solidFill>
                  <a:srgbClr val="A6AAA9"/>
                </a:solidFill>
                <a:ln cap="flat" cmpd="sng" w="25400">
                  <a:solidFill>
                    <a:srgbClr val="53585F"/>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582" name="Google Shape;582;p43"/>
                <p:cNvSpPr/>
                <p:nvPr/>
              </p:nvSpPr>
              <p:spPr>
                <a:xfrm>
                  <a:off x="493310" y="0"/>
                  <a:ext cx="205200" cy="740100"/>
                </a:xfrm>
                <a:prstGeom prst="roundRect">
                  <a:avLst>
                    <a:gd fmla="val 28938" name="adj"/>
                  </a:avLst>
                </a:prstGeom>
                <a:solidFill>
                  <a:srgbClr val="FFFFFF"/>
                </a:solidFill>
                <a:ln cap="flat" cmpd="sng" w="25400">
                  <a:solidFill>
                    <a:srgbClr val="53585F"/>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cxnSp>
            <p:nvCxnSpPr>
              <p:cNvPr id="583" name="Google Shape;583;p43"/>
              <p:cNvCxnSpPr/>
              <p:nvPr/>
            </p:nvCxnSpPr>
            <p:spPr>
              <a:xfrm>
                <a:off x="1552716" y="444499"/>
                <a:ext cx="1269900" cy="1269900"/>
              </a:xfrm>
              <a:prstGeom prst="straightConnector1">
                <a:avLst/>
              </a:prstGeom>
              <a:noFill/>
              <a:ln>
                <a:noFill/>
              </a:ln>
            </p:spPr>
          </p:cxnSp>
        </p:grpSp>
        <p:grpSp>
          <p:nvGrpSpPr>
            <p:cNvPr id="584" name="Google Shape;584;p43"/>
            <p:cNvGrpSpPr/>
            <p:nvPr/>
          </p:nvGrpSpPr>
          <p:grpSpPr>
            <a:xfrm>
              <a:off x="0" y="2360516"/>
              <a:ext cx="2822616" cy="1639883"/>
              <a:chOff x="0" y="74516"/>
              <a:chExt cx="2822616" cy="1639883"/>
            </a:xfrm>
          </p:grpSpPr>
          <p:grpSp>
            <p:nvGrpSpPr>
              <p:cNvPr id="585" name="Google Shape;585;p43"/>
              <p:cNvGrpSpPr/>
              <p:nvPr/>
            </p:nvGrpSpPr>
            <p:grpSpPr>
              <a:xfrm>
                <a:off x="0" y="74516"/>
                <a:ext cx="698510" cy="740100"/>
                <a:chOff x="0" y="0"/>
                <a:chExt cx="698510" cy="740100"/>
              </a:xfrm>
            </p:grpSpPr>
            <p:sp>
              <p:nvSpPr>
                <p:cNvPr id="586" name="Google Shape;586;p43"/>
                <p:cNvSpPr/>
                <p:nvPr/>
              </p:nvSpPr>
              <p:spPr>
                <a:xfrm>
                  <a:off x="0" y="494092"/>
                  <a:ext cx="205200" cy="246000"/>
                </a:xfrm>
                <a:prstGeom prst="roundRect">
                  <a:avLst>
                    <a:gd fmla="val 28938" name="adj"/>
                  </a:avLst>
                </a:prstGeom>
                <a:solidFill>
                  <a:srgbClr val="FFFFFF"/>
                </a:solidFill>
                <a:ln cap="flat" cmpd="sng" w="25400">
                  <a:solidFill>
                    <a:srgbClr val="53585F"/>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587" name="Google Shape;587;p43"/>
                <p:cNvSpPr/>
                <p:nvPr/>
              </p:nvSpPr>
              <p:spPr>
                <a:xfrm>
                  <a:off x="246655" y="246655"/>
                  <a:ext cx="205200" cy="493200"/>
                </a:xfrm>
                <a:prstGeom prst="roundRect">
                  <a:avLst>
                    <a:gd fmla="val 28938" name="adj"/>
                  </a:avLst>
                </a:prstGeom>
                <a:solidFill>
                  <a:srgbClr val="FFFFFF"/>
                </a:solidFill>
                <a:ln cap="flat" cmpd="sng" w="25400">
                  <a:solidFill>
                    <a:srgbClr val="53585F"/>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588" name="Google Shape;588;p43"/>
                <p:cNvSpPr/>
                <p:nvPr/>
              </p:nvSpPr>
              <p:spPr>
                <a:xfrm>
                  <a:off x="493310" y="0"/>
                  <a:ext cx="205200" cy="740100"/>
                </a:xfrm>
                <a:prstGeom prst="roundRect">
                  <a:avLst>
                    <a:gd fmla="val 28938" name="adj"/>
                  </a:avLst>
                </a:prstGeom>
                <a:solidFill>
                  <a:srgbClr val="A6AAA9"/>
                </a:solidFill>
                <a:ln cap="flat" cmpd="sng" w="25400">
                  <a:solidFill>
                    <a:srgbClr val="53585F"/>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cxnSp>
            <p:nvCxnSpPr>
              <p:cNvPr id="589" name="Google Shape;589;p43"/>
              <p:cNvCxnSpPr/>
              <p:nvPr/>
            </p:nvCxnSpPr>
            <p:spPr>
              <a:xfrm>
                <a:off x="1552716" y="444499"/>
                <a:ext cx="1269900" cy="1269900"/>
              </a:xfrm>
              <a:prstGeom prst="straightConnector1">
                <a:avLst/>
              </a:prstGeom>
              <a:noFill/>
              <a:ln>
                <a:noFill/>
              </a:ln>
            </p:spPr>
          </p:cxnSp>
        </p:grpSp>
      </p:grpSp>
      <p:sp>
        <p:nvSpPr>
          <p:cNvPr id="590" name="Google Shape;590;p43"/>
          <p:cNvSpPr txBox="1"/>
          <p:nvPr/>
        </p:nvSpPr>
        <p:spPr>
          <a:xfrm>
            <a:off x="1272224" y="1441600"/>
            <a:ext cx="1957200" cy="592500"/>
          </a:xfrm>
          <a:prstGeom prst="rect">
            <a:avLst/>
          </a:prstGeom>
          <a:noFill/>
          <a:ln>
            <a:noFill/>
          </a:ln>
        </p:spPr>
        <p:txBody>
          <a:bodyPr anchorCtr="0" anchor="ctr" bIns="19050" lIns="19050" spcFirstLastPara="1" rIns="19050" wrap="square" tIns="19050">
            <a:spAutoFit/>
          </a:bodyPr>
          <a:lstStyle/>
          <a:p>
            <a:pPr indent="0" lvl="0" marL="0" marR="25400" rtl="0" algn="ctr">
              <a:lnSpc>
                <a:spcPct val="100000"/>
              </a:lnSpc>
              <a:spcBef>
                <a:spcPts val="0"/>
              </a:spcBef>
              <a:spcAft>
                <a:spcPts val="0"/>
              </a:spcAft>
              <a:buClr>
                <a:srgbClr val="000000"/>
              </a:buClr>
              <a:buSzPts val="1800"/>
              <a:buFont typeface="Palatino"/>
              <a:buNone/>
            </a:pPr>
            <a:r>
              <a:rPr b="0" i="1" lang="en" sz="1800" u="none" cap="none" strike="noStrike">
                <a:solidFill>
                  <a:srgbClr val="000000"/>
                </a:solidFill>
                <a:latin typeface="Palatino"/>
                <a:ea typeface="Palatino"/>
                <a:cs typeface="Palatino"/>
                <a:sym typeface="Palatino"/>
              </a:rPr>
              <a:t>s</a:t>
            </a:r>
            <a:r>
              <a:rPr b="0" i="0" lang="en" sz="1800" u="none" cap="none" strike="noStrike">
                <a:solidFill>
                  <a:srgbClr val="000000"/>
                </a:solidFill>
                <a:latin typeface="Avenir"/>
                <a:ea typeface="Avenir"/>
                <a:cs typeface="Avenir"/>
                <a:sym typeface="Avenir"/>
              </a:rPr>
              <a:t> </a:t>
            </a:r>
            <a:r>
              <a:rPr lang="en" sz="1800">
                <a:latin typeface="Avenir"/>
                <a:ea typeface="Avenir"/>
                <a:cs typeface="Avenir"/>
                <a:sym typeface="Avenir"/>
              </a:rPr>
              <a:t>niveaux discrets</a:t>
            </a:r>
            <a:br>
              <a:rPr b="0" i="0" lang="en" sz="1800" u="none" cap="none" strike="noStrike">
                <a:solidFill>
                  <a:srgbClr val="000000"/>
                </a:solidFill>
                <a:latin typeface="Avenir"/>
                <a:ea typeface="Avenir"/>
                <a:cs typeface="Avenir"/>
                <a:sym typeface="Avenir"/>
              </a:rPr>
            </a:br>
            <a:r>
              <a:rPr b="0" i="0" lang="en" sz="1800" u="none" cap="none" strike="noStrike">
                <a:solidFill>
                  <a:srgbClr val="000000"/>
                </a:solidFill>
                <a:latin typeface="Palatino"/>
                <a:ea typeface="Palatino"/>
                <a:cs typeface="Palatino"/>
                <a:sym typeface="Palatino"/>
              </a:rPr>
              <a:t>{0, …, </a:t>
            </a:r>
            <a:r>
              <a:rPr b="0" i="1" lang="en" sz="1800" u="none" cap="none" strike="noStrike">
                <a:solidFill>
                  <a:srgbClr val="000000"/>
                </a:solidFill>
                <a:latin typeface="Palatino"/>
                <a:ea typeface="Palatino"/>
                <a:cs typeface="Palatino"/>
                <a:sym typeface="Palatino"/>
              </a:rPr>
              <a:t>s-</a:t>
            </a:r>
            <a:r>
              <a:rPr b="0" i="0" lang="en" sz="1800" u="none" cap="none" strike="noStrike">
                <a:solidFill>
                  <a:srgbClr val="000000"/>
                </a:solidFill>
                <a:latin typeface="Palatino"/>
                <a:ea typeface="Palatino"/>
                <a:cs typeface="Palatino"/>
                <a:sym typeface="Palatino"/>
              </a:rPr>
              <a:t>1}</a:t>
            </a:r>
            <a:endParaRPr sz="500"/>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7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44"/>
          <p:cNvSpPr txBox="1"/>
          <p:nvPr>
            <p:ph type="title"/>
          </p:nvPr>
        </p:nvSpPr>
        <p:spPr>
          <a:xfrm>
            <a:off x="392906" y="431006"/>
            <a:ext cx="7274700" cy="81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latin typeface="Avenir"/>
                <a:ea typeface="Avenir"/>
                <a:cs typeface="Avenir"/>
                <a:sym typeface="Avenir"/>
              </a:rPr>
              <a:t>Plans d’expériences en grille et aléatoires</a:t>
            </a:r>
            <a:endParaRPr>
              <a:latin typeface="Avenir"/>
              <a:ea typeface="Avenir"/>
              <a:cs typeface="Avenir"/>
              <a:sym typeface="Avenir"/>
            </a:endParaRPr>
          </a:p>
        </p:txBody>
      </p:sp>
      <p:pic>
        <p:nvPicPr>
          <p:cNvPr id="596" name="Google Shape;596;p44"/>
          <p:cNvPicPr preferRelativeResize="0"/>
          <p:nvPr/>
        </p:nvPicPr>
        <p:blipFill>
          <a:blip r:embed="rId3">
            <a:alphaModFix/>
          </a:blip>
          <a:stretch>
            <a:fillRect/>
          </a:stretch>
        </p:blipFill>
        <p:spPr>
          <a:xfrm>
            <a:off x="5223394" y="1664738"/>
            <a:ext cx="3298238" cy="1814024"/>
          </a:xfrm>
          <a:prstGeom prst="rect">
            <a:avLst/>
          </a:prstGeom>
          <a:noFill/>
          <a:ln>
            <a:noFill/>
          </a:ln>
        </p:spPr>
      </p:pic>
      <p:sp>
        <p:nvSpPr>
          <p:cNvPr id="597" name="Google Shape;597;p44"/>
          <p:cNvSpPr txBox="1"/>
          <p:nvPr/>
        </p:nvSpPr>
        <p:spPr>
          <a:xfrm>
            <a:off x="5601188" y="3432638"/>
            <a:ext cx="3062100" cy="3078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t/>
            </a:r>
            <a:endParaRPr sz="1100">
              <a:latin typeface="Century Gothic"/>
              <a:ea typeface="Century Gothic"/>
              <a:cs typeface="Century Gothic"/>
              <a:sym typeface="Century Gothic"/>
            </a:endParaRPr>
          </a:p>
        </p:txBody>
      </p:sp>
      <p:sp>
        <p:nvSpPr>
          <p:cNvPr id="598" name="Google Shape;598;p44"/>
          <p:cNvSpPr txBox="1"/>
          <p:nvPr/>
        </p:nvSpPr>
        <p:spPr>
          <a:xfrm>
            <a:off x="5377913" y="3372825"/>
            <a:ext cx="1296600" cy="815700"/>
          </a:xfrm>
          <a:prstGeom prst="rect">
            <a:avLst/>
          </a:prstGeom>
          <a:noFill/>
          <a:ln>
            <a:noFill/>
          </a:ln>
        </p:spPr>
        <p:txBody>
          <a:bodyPr anchorCtr="0" anchor="t" bIns="68575" lIns="68575" spcFirstLastPara="1" rIns="68575" wrap="square" tIns="68575">
            <a:spAutoFit/>
          </a:bodyPr>
          <a:lstStyle/>
          <a:p>
            <a:pPr indent="0" lvl="0" marL="0" rtl="0" algn="ctr">
              <a:spcBef>
                <a:spcPts val="0"/>
              </a:spcBef>
              <a:spcAft>
                <a:spcPts val="0"/>
              </a:spcAft>
              <a:buNone/>
            </a:pPr>
            <a:r>
              <a:rPr lang="en" sz="1100">
                <a:latin typeface="Century Gothic"/>
                <a:ea typeface="Century Gothic"/>
                <a:cs typeface="Century Gothic"/>
                <a:sym typeface="Century Gothic"/>
              </a:rPr>
              <a:t>Seulement trois mesures distinctes de la fonction...</a:t>
            </a:r>
            <a:endParaRPr sz="1100">
              <a:latin typeface="Century Gothic"/>
              <a:ea typeface="Century Gothic"/>
              <a:cs typeface="Century Gothic"/>
              <a:sym typeface="Century Gothic"/>
            </a:endParaRPr>
          </a:p>
        </p:txBody>
      </p:sp>
      <p:sp>
        <p:nvSpPr>
          <p:cNvPr id="599" name="Google Shape;599;p44"/>
          <p:cNvSpPr txBox="1"/>
          <p:nvPr/>
        </p:nvSpPr>
        <p:spPr>
          <a:xfrm>
            <a:off x="7378163" y="3372825"/>
            <a:ext cx="1155300" cy="646500"/>
          </a:xfrm>
          <a:prstGeom prst="rect">
            <a:avLst/>
          </a:prstGeom>
          <a:noFill/>
          <a:ln>
            <a:noFill/>
          </a:ln>
        </p:spPr>
        <p:txBody>
          <a:bodyPr anchorCtr="0" anchor="t" bIns="68575" lIns="68575" spcFirstLastPara="1" rIns="68575" wrap="square" tIns="68575">
            <a:spAutoFit/>
          </a:bodyPr>
          <a:lstStyle/>
          <a:p>
            <a:pPr indent="0" lvl="0" marL="0" rtl="0" algn="ctr">
              <a:spcBef>
                <a:spcPts val="0"/>
              </a:spcBef>
              <a:spcAft>
                <a:spcPts val="0"/>
              </a:spcAft>
              <a:buNone/>
            </a:pPr>
            <a:r>
              <a:rPr lang="en" sz="1100">
                <a:latin typeface="Century Gothic"/>
                <a:ea typeface="Century Gothic"/>
                <a:cs typeface="Century Gothic"/>
                <a:sym typeface="Century Gothic"/>
              </a:rPr>
              <a:t>Les 12 mesures sont toutes distinctes!</a:t>
            </a:r>
            <a:endParaRPr sz="1100">
              <a:latin typeface="Century Gothic"/>
              <a:ea typeface="Century Gothic"/>
              <a:cs typeface="Century Gothic"/>
              <a:sym typeface="Century Gothic"/>
            </a:endParaRPr>
          </a:p>
        </p:txBody>
      </p:sp>
      <p:sp>
        <p:nvSpPr>
          <p:cNvPr id="600" name="Google Shape;600;p44"/>
          <p:cNvSpPr/>
          <p:nvPr/>
        </p:nvSpPr>
        <p:spPr>
          <a:xfrm>
            <a:off x="435881" y="1765350"/>
            <a:ext cx="3966600" cy="107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01" name="Google Shape;601;p44"/>
          <p:cNvSpPr/>
          <p:nvPr/>
        </p:nvSpPr>
        <p:spPr>
          <a:xfrm>
            <a:off x="414094" y="3432638"/>
            <a:ext cx="4631400" cy="10245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02" name="Google Shape;602;p44"/>
          <p:cNvSpPr txBox="1"/>
          <p:nvPr>
            <p:ph idx="1" type="body"/>
          </p:nvPr>
        </p:nvSpPr>
        <p:spPr>
          <a:xfrm>
            <a:off x="393453" y="1454675"/>
            <a:ext cx="4594200" cy="2339100"/>
          </a:xfrm>
          <a:prstGeom prst="rect">
            <a:avLst/>
          </a:prstGeom>
        </p:spPr>
        <p:txBody>
          <a:bodyPr anchorCtr="0" anchor="t" bIns="0" lIns="0" spcFirstLastPara="1" rIns="0" wrap="square" tIns="0">
            <a:noAutofit/>
          </a:bodyPr>
          <a:lstStyle/>
          <a:p>
            <a:pPr indent="0" lvl="0" marL="0" rtl="0" algn="l">
              <a:spcBef>
                <a:spcPts val="500"/>
              </a:spcBef>
              <a:spcAft>
                <a:spcPts val="0"/>
              </a:spcAft>
              <a:buNone/>
            </a:pPr>
            <a:r>
              <a:rPr lang="en" sz="1700"/>
              <a:t>Plan d’expériences en grille</a:t>
            </a:r>
            <a:endParaRPr sz="1700"/>
          </a:p>
          <a:p>
            <a:pPr indent="-247650" lvl="0" marL="342900" rtl="0" algn="l">
              <a:spcBef>
                <a:spcPts val="1200"/>
              </a:spcBef>
              <a:spcAft>
                <a:spcPts val="0"/>
              </a:spcAft>
              <a:buSzPts val="1300"/>
              <a:buChar char="●"/>
            </a:pPr>
            <a:r>
              <a:rPr lang="en" sz="1700"/>
              <a:t>Plan par défaut dans Scikit-learn</a:t>
            </a:r>
            <a:endParaRPr sz="1700"/>
          </a:p>
          <a:p>
            <a:pPr indent="-247650" lvl="0" marL="342900" rtl="0" algn="l">
              <a:spcBef>
                <a:spcPts val="0"/>
              </a:spcBef>
              <a:spcAft>
                <a:spcPts val="0"/>
              </a:spcAft>
              <a:buSzPts val="1300"/>
              <a:buChar char="●"/>
            </a:pPr>
            <a:r>
              <a:rPr lang="en" sz="1700"/>
              <a:t>Le plus intuitif</a:t>
            </a:r>
            <a:endParaRPr sz="1700"/>
          </a:p>
          <a:p>
            <a:pPr indent="-247650" lvl="0" marL="342900" rtl="0" algn="l">
              <a:spcBef>
                <a:spcPts val="0"/>
              </a:spcBef>
              <a:spcAft>
                <a:spcPts val="0"/>
              </a:spcAft>
              <a:buSzPts val="1300"/>
              <a:buChar char="●"/>
            </a:pPr>
            <a:r>
              <a:rPr lang="en" sz="1700"/>
              <a:t>Le plus utilisé</a:t>
            </a:r>
            <a:endParaRPr sz="1700"/>
          </a:p>
          <a:p>
            <a:pPr indent="-247650" lvl="0" marL="342900" rtl="0" algn="l">
              <a:spcBef>
                <a:spcPts val="0"/>
              </a:spcBef>
              <a:spcAft>
                <a:spcPts val="0"/>
              </a:spcAft>
              <a:buSzPts val="1300"/>
              <a:buChar char="●"/>
            </a:pPr>
            <a:r>
              <a:rPr lang="en" sz="1700"/>
              <a:t>Le moins efficace de tous! </a:t>
            </a:r>
            <a:endParaRPr sz="1700"/>
          </a:p>
          <a:p>
            <a:pPr indent="0" lvl="0" marL="0" rtl="0" algn="l">
              <a:spcBef>
                <a:spcPts val="1200"/>
              </a:spcBef>
              <a:spcAft>
                <a:spcPts val="0"/>
              </a:spcAft>
              <a:buNone/>
            </a:pPr>
            <a:r>
              <a:rPr lang="en" sz="1700"/>
              <a:t>Exemple: </a:t>
            </a:r>
            <a:br>
              <a:rPr lang="en" sz="1700"/>
            </a:br>
            <a:endParaRPr sz="1300"/>
          </a:p>
          <a:p>
            <a:pPr indent="-247650" lvl="0" marL="342900" rtl="0" algn="l">
              <a:spcBef>
                <a:spcPts val="1200"/>
              </a:spcBef>
              <a:spcAft>
                <a:spcPts val="0"/>
              </a:spcAft>
              <a:buSzPts val="1300"/>
              <a:buChar char="●"/>
            </a:pPr>
            <a:r>
              <a:rPr lang="en" sz="1700"/>
              <a:t>On échantillonne une fonction en 12 points.</a:t>
            </a:r>
            <a:endParaRPr sz="1700"/>
          </a:p>
          <a:p>
            <a:pPr indent="-247650" lvl="0" marL="342900" rtl="0" algn="l">
              <a:spcBef>
                <a:spcPts val="0"/>
              </a:spcBef>
              <a:spcAft>
                <a:spcPts val="0"/>
              </a:spcAft>
              <a:buSzPts val="1300"/>
              <a:buChar char="●"/>
            </a:pPr>
            <a:r>
              <a:rPr lang="en" sz="1700"/>
              <a:t>La fonction dépend </a:t>
            </a:r>
            <a:r>
              <a:rPr b="1" lang="en" sz="1700"/>
              <a:t>seulement</a:t>
            </a:r>
            <a:r>
              <a:rPr lang="en" sz="1700"/>
              <a:t> de la variable </a:t>
            </a:r>
            <a:r>
              <a:rPr b="1" lang="en" sz="1700">
                <a:solidFill>
                  <a:srgbClr val="FF0000"/>
                </a:solidFill>
              </a:rPr>
              <a:t>rouge</a:t>
            </a:r>
            <a:r>
              <a:rPr lang="en" sz="1700"/>
              <a:t>.</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graphicFrame>
        <p:nvGraphicFramePr>
          <p:cNvPr id="607" name="Google Shape;607;p45"/>
          <p:cNvGraphicFramePr/>
          <p:nvPr/>
        </p:nvGraphicFramePr>
        <p:xfrm>
          <a:off x="239989" y="828591"/>
          <a:ext cx="3000000" cy="3000000"/>
        </p:xfrm>
        <a:graphic>
          <a:graphicData uri="http://schemas.openxmlformats.org/drawingml/2006/table">
            <a:tbl>
              <a:tblPr>
                <a:noFill/>
                <a:tableStyleId>{65A992B9-54E6-46C6-A0E7-2116949A57EF}</a:tableStyleId>
              </a:tblPr>
              <a:tblGrid>
                <a:gridCol w="4247600"/>
              </a:tblGrid>
              <a:tr h="4247900">
                <a:tc>
                  <a:txBody>
                    <a:bodyPr/>
                    <a:lstStyle/>
                    <a:p>
                      <a:pPr indent="0" lvl="0" marL="0" marR="25400" rtl="0" algn="l">
                        <a:lnSpc>
                          <a:spcPct val="110000"/>
                        </a:lnSpc>
                        <a:spcBef>
                          <a:spcPts val="0"/>
                        </a:spcBef>
                        <a:spcAft>
                          <a:spcPts val="0"/>
                        </a:spcAft>
                        <a:buClr>
                          <a:schemeClr val="dk1"/>
                        </a:buClr>
                        <a:buSzPts val="1700"/>
                        <a:buFont typeface="Avenir"/>
                        <a:buNone/>
                      </a:pPr>
                      <a:r>
                        <a:t/>
                      </a:r>
                      <a:endParaRPr sz="1700" u="none" cap="none" strike="noStrike"/>
                    </a:p>
                  </a:txBody>
                  <a:tcPr marT="28575" marB="28575" marR="28575" marL="28575">
                    <a:lnL cap="flat" cmpd="sng" w="63500">
                      <a:solidFill>
                        <a:srgbClr val="000000"/>
                      </a:solidFill>
                      <a:prstDash val="solid"/>
                      <a:round/>
                      <a:headEnd len="sm" w="sm" type="none"/>
                      <a:tailEnd len="sm" w="sm" type="none"/>
                    </a:lnL>
                    <a:lnR cap="flat" cmpd="sng" w="63500">
                      <a:solidFill>
                        <a:srgbClr val="000000"/>
                      </a:solidFill>
                      <a:prstDash val="solid"/>
                      <a:round/>
                      <a:headEnd len="sm" w="sm" type="none"/>
                      <a:tailEnd len="sm" w="sm" type="none"/>
                    </a:lnR>
                    <a:lnT cap="flat" cmpd="sng" w="63500">
                      <a:solidFill>
                        <a:srgbClr val="000000"/>
                      </a:solidFill>
                      <a:prstDash val="solid"/>
                      <a:round/>
                      <a:headEnd len="sm" w="sm" type="none"/>
                      <a:tailEnd len="sm" w="sm" type="none"/>
                    </a:lnT>
                    <a:lnB cap="flat" cmpd="sng" w="63500">
                      <a:solidFill>
                        <a:srgbClr val="000000"/>
                      </a:solidFill>
                      <a:prstDash val="solid"/>
                      <a:round/>
                      <a:headEnd len="sm" w="sm" type="none"/>
                      <a:tailEnd len="sm" w="sm" type="none"/>
                    </a:lnB>
                  </a:tcPr>
                </a:tc>
              </a:tr>
            </a:tbl>
          </a:graphicData>
        </a:graphic>
      </p:graphicFrame>
      <p:sp>
        <p:nvSpPr>
          <p:cNvPr id="608" name="Google Shape;608;p45"/>
          <p:cNvSpPr txBox="1"/>
          <p:nvPr>
            <p:ph idx="4294967295" type="title"/>
          </p:nvPr>
        </p:nvSpPr>
        <p:spPr>
          <a:xfrm>
            <a:off x="357188" y="-85470"/>
            <a:ext cx="8429700" cy="710100"/>
          </a:xfrm>
          <a:prstGeom prst="rect">
            <a:avLst/>
          </a:prstGeom>
          <a:noFill/>
          <a:ln>
            <a:noFill/>
          </a:ln>
        </p:spPr>
        <p:txBody>
          <a:bodyPr anchorCtr="0" anchor="b" bIns="0" lIns="0" spcFirstLastPara="1" rIns="0" wrap="square" tIns="0">
            <a:normAutofit/>
          </a:bodyPr>
          <a:lstStyle/>
          <a:p>
            <a:pPr indent="0" lvl="0" marL="0" marR="0" rtl="0" algn="ctr">
              <a:lnSpc>
                <a:spcPct val="100000"/>
              </a:lnSpc>
              <a:spcBef>
                <a:spcPts val="0"/>
              </a:spcBef>
              <a:spcAft>
                <a:spcPts val="0"/>
              </a:spcAft>
              <a:buClr>
                <a:srgbClr val="000000"/>
              </a:buClr>
              <a:buSzPts val="3800"/>
              <a:buFont typeface="Avenir"/>
              <a:buNone/>
            </a:pPr>
            <a:r>
              <a:rPr b="1" lang="en" sz="3800">
                <a:solidFill>
                  <a:srgbClr val="000000"/>
                </a:solidFill>
                <a:latin typeface="Avenir"/>
                <a:ea typeface="Avenir"/>
                <a:cs typeface="Avenir"/>
                <a:sym typeface="Avenir"/>
              </a:rPr>
              <a:t>Échantillonnage</a:t>
            </a:r>
            <a:r>
              <a:rPr b="1" lang="en" sz="3800">
                <a:solidFill>
                  <a:srgbClr val="000000"/>
                </a:solidFill>
                <a:latin typeface="Avenir"/>
                <a:ea typeface="Avenir"/>
                <a:cs typeface="Avenir"/>
                <a:sym typeface="Avenir"/>
              </a:rPr>
              <a:t> aléatoire indépendant</a:t>
            </a:r>
            <a:endParaRPr/>
          </a:p>
        </p:txBody>
      </p:sp>
      <p:sp>
        <p:nvSpPr>
          <p:cNvPr id="609" name="Google Shape;609;p45"/>
          <p:cNvSpPr txBox="1"/>
          <p:nvPr>
            <p:ph idx="4294967295" type="sldNum"/>
          </p:nvPr>
        </p:nvSpPr>
        <p:spPr>
          <a:xfrm>
            <a:off x="8982122" y="4874601"/>
            <a:ext cx="168000" cy="250500"/>
          </a:xfrm>
          <a:prstGeom prst="rect">
            <a:avLst/>
          </a:prstGeom>
          <a:noFill/>
          <a:ln>
            <a:noFill/>
          </a:ln>
        </p:spPr>
        <p:txBody>
          <a:bodyPr anchorCtr="0" anchor="t" bIns="40175" lIns="40175" spcFirstLastPara="1" rIns="40175" wrap="square" tIns="40175">
            <a:spAutoFit/>
          </a:bodyPr>
          <a:lstStyle/>
          <a:p>
            <a:pPr indent="0" lvl="0" marL="0" rtl="0" algn="r">
              <a:lnSpc>
                <a:spcPct val="100000"/>
              </a:lnSpc>
              <a:spcBef>
                <a:spcPts val="0"/>
              </a:spcBef>
              <a:spcAft>
                <a:spcPts val="0"/>
              </a:spcAft>
              <a:buClr>
                <a:srgbClr val="000000"/>
              </a:buClr>
              <a:buSzPts val="1100"/>
              <a:buFont typeface="Avenir"/>
              <a:buNone/>
            </a:pPr>
            <a:fld id="{00000000-1234-1234-1234-123412341234}" type="slidenum">
              <a:rPr lang="en" sz="1100"/>
              <a:t>‹#›</a:t>
            </a:fld>
            <a:endParaRPr/>
          </a:p>
        </p:txBody>
      </p:sp>
      <p:sp>
        <p:nvSpPr>
          <p:cNvPr id="610" name="Google Shape;610;p45"/>
          <p:cNvSpPr/>
          <p:nvPr/>
        </p:nvSpPr>
        <p:spPr>
          <a:xfrm>
            <a:off x="839925" y="3292747"/>
            <a:ext cx="603600" cy="603600"/>
          </a:xfrm>
          <a:prstGeom prst="ellipse">
            <a:avLst/>
          </a:prstGeom>
          <a:solidFill>
            <a:srgbClr val="FF8000">
              <a:alpha val="24710"/>
            </a:srgbClr>
          </a:solidFill>
          <a:ln cap="flat" cmpd="sng" w="25400">
            <a:solidFill>
              <a:srgbClr val="800D00"/>
            </a:solidFill>
            <a:prstDash val="solid"/>
            <a:round/>
            <a:headEnd len="sm" w="sm" type="none"/>
            <a:tailEnd len="sm" w="sm" type="none"/>
          </a:ln>
        </p:spPr>
        <p:txBody>
          <a:bodyPr anchorCtr="0" anchor="ctr" bIns="40175" lIns="40175" spcFirstLastPara="1" rIns="40175" wrap="square" tIns="40175">
            <a:noAutofit/>
          </a:bodyPr>
          <a:lstStyle/>
          <a:p>
            <a:pPr indent="0" lvl="0" marL="0" marR="25400" rtl="0" algn="just">
              <a:lnSpc>
                <a:spcPct val="90000"/>
              </a:lnSpc>
              <a:spcBef>
                <a:spcPts val="0"/>
              </a:spcBef>
              <a:spcAft>
                <a:spcPts val="0"/>
              </a:spcAft>
              <a:buClr>
                <a:srgbClr val="000000"/>
              </a:buClr>
              <a:buSzPts val="1100"/>
              <a:buFont typeface="Avenir"/>
              <a:buNone/>
            </a:pPr>
            <a:r>
              <a:t/>
            </a:r>
            <a:endParaRPr b="0" i="0" sz="1100" u="none" cap="none" strike="noStrike">
              <a:solidFill>
                <a:srgbClr val="000000"/>
              </a:solidFill>
              <a:latin typeface="Avenir"/>
              <a:ea typeface="Avenir"/>
              <a:cs typeface="Avenir"/>
              <a:sym typeface="Avenir"/>
            </a:endParaRPr>
          </a:p>
        </p:txBody>
      </p:sp>
      <p:sp>
        <p:nvSpPr>
          <p:cNvPr id="611" name="Google Shape;611;p45"/>
          <p:cNvSpPr/>
          <p:nvPr/>
        </p:nvSpPr>
        <p:spPr>
          <a:xfrm>
            <a:off x="2563355" y="2180170"/>
            <a:ext cx="465000" cy="465000"/>
          </a:xfrm>
          <a:prstGeom prst="ellipse">
            <a:avLst/>
          </a:prstGeom>
          <a:solidFill>
            <a:srgbClr val="FF8000">
              <a:alpha val="24710"/>
            </a:srgbClr>
          </a:solidFill>
          <a:ln cap="flat" cmpd="sng" w="25400">
            <a:solidFill>
              <a:srgbClr val="800D00"/>
            </a:solidFill>
            <a:prstDash val="solid"/>
            <a:round/>
            <a:headEnd len="sm" w="sm" type="none"/>
            <a:tailEnd len="sm" w="sm" type="none"/>
          </a:ln>
        </p:spPr>
        <p:txBody>
          <a:bodyPr anchorCtr="0" anchor="ctr" bIns="40175" lIns="40175" spcFirstLastPara="1" rIns="40175" wrap="square" tIns="40175">
            <a:noAutofit/>
          </a:bodyPr>
          <a:lstStyle/>
          <a:p>
            <a:pPr indent="0" lvl="0" marL="0" marR="25400" rtl="0" algn="just">
              <a:lnSpc>
                <a:spcPct val="90000"/>
              </a:lnSpc>
              <a:spcBef>
                <a:spcPts val="0"/>
              </a:spcBef>
              <a:spcAft>
                <a:spcPts val="0"/>
              </a:spcAft>
              <a:buClr>
                <a:srgbClr val="000000"/>
              </a:buClr>
              <a:buSzPts val="1100"/>
              <a:buFont typeface="Avenir"/>
              <a:buNone/>
            </a:pPr>
            <a:r>
              <a:t/>
            </a:r>
            <a:endParaRPr b="0" i="0" sz="1100" u="none" cap="none" strike="noStrike">
              <a:solidFill>
                <a:srgbClr val="000000"/>
              </a:solidFill>
              <a:latin typeface="Avenir"/>
              <a:ea typeface="Avenir"/>
              <a:cs typeface="Avenir"/>
              <a:sym typeface="Avenir"/>
            </a:endParaRPr>
          </a:p>
        </p:txBody>
      </p:sp>
      <p:sp>
        <p:nvSpPr>
          <p:cNvPr id="612" name="Google Shape;612;p45"/>
          <p:cNvSpPr/>
          <p:nvPr/>
        </p:nvSpPr>
        <p:spPr>
          <a:xfrm>
            <a:off x="1483007" y="2612443"/>
            <a:ext cx="1809600" cy="1782900"/>
          </a:xfrm>
          <a:prstGeom prst="ellipse">
            <a:avLst/>
          </a:prstGeom>
          <a:solidFill>
            <a:srgbClr val="FF8000">
              <a:alpha val="24710"/>
            </a:srgbClr>
          </a:solidFill>
          <a:ln cap="flat" cmpd="sng" w="25400">
            <a:solidFill>
              <a:srgbClr val="800D00"/>
            </a:solidFill>
            <a:prstDash val="solid"/>
            <a:round/>
            <a:headEnd len="sm" w="sm" type="none"/>
            <a:tailEnd len="sm" w="sm" type="none"/>
          </a:ln>
        </p:spPr>
        <p:txBody>
          <a:bodyPr anchorCtr="0" anchor="ctr" bIns="40175" lIns="40175" spcFirstLastPara="1" rIns="40175" wrap="square" tIns="40175">
            <a:noAutofit/>
          </a:bodyPr>
          <a:lstStyle/>
          <a:p>
            <a:pPr indent="0" lvl="0" marL="0" marR="25400" rtl="0" algn="just">
              <a:lnSpc>
                <a:spcPct val="90000"/>
              </a:lnSpc>
              <a:spcBef>
                <a:spcPts val="0"/>
              </a:spcBef>
              <a:spcAft>
                <a:spcPts val="0"/>
              </a:spcAft>
              <a:buClr>
                <a:srgbClr val="000000"/>
              </a:buClr>
              <a:buSzPts val="1100"/>
              <a:buFont typeface="Avenir"/>
              <a:buNone/>
            </a:pPr>
            <a:r>
              <a:t/>
            </a:r>
            <a:endParaRPr b="0" i="0" sz="1100" u="none" cap="none" strike="noStrike">
              <a:solidFill>
                <a:srgbClr val="000000"/>
              </a:solidFill>
              <a:latin typeface="Avenir"/>
              <a:ea typeface="Avenir"/>
              <a:cs typeface="Avenir"/>
              <a:sym typeface="Avenir"/>
            </a:endParaRPr>
          </a:p>
        </p:txBody>
      </p:sp>
      <p:sp>
        <p:nvSpPr>
          <p:cNvPr id="613" name="Google Shape;613;p45"/>
          <p:cNvSpPr/>
          <p:nvPr/>
        </p:nvSpPr>
        <p:spPr>
          <a:xfrm>
            <a:off x="425963" y="1031039"/>
            <a:ext cx="133200" cy="133200"/>
          </a:xfrm>
          <a:prstGeom prst="ellipse">
            <a:avLst/>
          </a:prstGeom>
          <a:solidFill>
            <a:srgbClr val="F48F14"/>
          </a:solidFill>
          <a:ln>
            <a:noFill/>
          </a:ln>
          <a:effectLst>
            <a:outerShdw blurRad="177800" rotWithShape="0" dir="2700000" dist="101600">
              <a:srgbClr val="000000">
                <a:alpha val="14900"/>
              </a:srgbClr>
            </a:outerShdw>
          </a:effectLst>
        </p:spPr>
        <p:txBody>
          <a:bodyPr anchorCtr="0" anchor="ctr" bIns="40175" lIns="40175" spcFirstLastPara="1" rIns="40175" wrap="square" tIns="40175">
            <a:noAutofit/>
          </a:bodyPr>
          <a:lstStyle/>
          <a:p>
            <a:pPr indent="0" lvl="0" marL="0" marR="25400" rtl="0" algn="just">
              <a:lnSpc>
                <a:spcPct val="90000"/>
              </a:lnSpc>
              <a:spcBef>
                <a:spcPts val="0"/>
              </a:spcBef>
              <a:spcAft>
                <a:spcPts val="0"/>
              </a:spcAft>
              <a:buClr>
                <a:srgbClr val="000000"/>
              </a:buClr>
              <a:buSzPts val="1100"/>
              <a:buFont typeface="Avenir"/>
              <a:buNone/>
            </a:pPr>
            <a:r>
              <a:t/>
            </a:r>
            <a:endParaRPr b="0" i="0" sz="1100" u="none" cap="none" strike="noStrike">
              <a:solidFill>
                <a:srgbClr val="000000"/>
              </a:solidFill>
              <a:latin typeface="Avenir"/>
              <a:ea typeface="Avenir"/>
              <a:cs typeface="Avenir"/>
              <a:sym typeface="Avenir"/>
            </a:endParaRPr>
          </a:p>
        </p:txBody>
      </p:sp>
      <p:sp>
        <p:nvSpPr>
          <p:cNvPr id="614" name="Google Shape;614;p45"/>
          <p:cNvSpPr/>
          <p:nvPr/>
        </p:nvSpPr>
        <p:spPr>
          <a:xfrm>
            <a:off x="1041878" y="3627871"/>
            <a:ext cx="133200" cy="133200"/>
          </a:xfrm>
          <a:prstGeom prst="ellipse">
            <a:avLst/>
          </a:prstGeom>
          <a:solidFill>
            <a:srgbClr val="F48F14"/>
          </a:solidFill>
          <a:ln>
            <a:noFill/>
          </a:ln>
          <a:effectLst>
            <a:outerShdw blurRad="177800" rotWithShape="0" dir="2700000" dist="101600">
              <a:srgbClr val="000000">
                <a:alpha val="14900"/>
              </a:srgbClr>
            </a:outerShdw>
          </a:effectLst>
        </p:spPr>
        <p:txBody>
          <a:bodyPr anchorCtr="0" anchor="ctr" bIns="40175" lIns="40175" spcFirstLastPara="1" rIns="40175" wrap="square" tIns="40175">
            <a:noAutofit/>
          </a:bodyPr>
          <a:lstStyle/>
          <a:p>
            <a:pPr indent="0" lvl="0" marL="0" marR="25400" rtl="0" algn="just">
              <a:lnSpc>
                <a:spcPct val="90000"/>
              </a:lnSpc>
              <a:spcBef>
                <a:spcPts val="0"/>
              </a:spcBef>
              <a:spcAft>
                <a:spcPts val="0"/>
              </a:spcAft>
              <a:buClr>
                <a:srgbClr val="000000"/>
              </a:buClr>
              <a:buSzPts val="1100"/>
              <a:buFont typeface="Avenir"/>
              <a:buNone/>
            </a:pPr>
            <a:r>
              <a:t/>
            </a:r>
            <a:endParaRPr b="0" i="0" sz="1100" u="none" cap="none" strike="noStrike">
              <a:solidFill>
                <a:srgbClr val="000000"/>
              </a:solidFill>
              <a:latin typeface="Avenir"/>
              <a:ea typeface="Avenir"/>
              <a:cs typeface="Avenir"/>
              <a:sym typeface="Avenir"/>
            </a:endParaRPr>
          </a:p>
        </p:txBody>
      </p:sp>
      <p:sp>
        <p:nvSpPr>
          <p:cNvPr id="615" name="Google Shape;615;p45"/>
          <p:cNvSpPr/>
          <p:nvPr/>
        </p:nvSpPr>
        <p:spPr>
          <a:xfrm>
            <a:off x="1449714" y="2088083"/>
            <a:ext cx="133200" cy="133200"/>
          </a:xfrm>
          <a:prstGeom prst="ellipse">
            <a:avLst/>
          </a:prstGeom>
          <a:solidFill>
            <a:srgbClr val="F48F14"/>
          </a:solidFill>
          <a:ln>
            <a:noFill/>
          </a:ln>
          <a:effectLst>
            <a:outerShdw blurRad="177800" rotWithShape="0" dir="2700000" dist="101600">
              <a:srgbClr val="000000">
                <a:alpha val="14900"/>
              </a:srgbClr>
            </a:outerShdw>
          </a:effectLst>
        </p:spPr>
        <p:txBody>
          <a:bodyPr anchorCtr="0" anchor="ctr" bIns="40175" lIns="40175" spcFirstLastPara="1" rIns="40175" wrap="square" tIns="40175">
            <a:noAutofit/>
          </a:bodyPr>
          <a:lstStyle/>
          <a:p>
            <a:pPr indent="0" lvl="0" marL="0" marR="25400" rtl="0" algn="just">
              <a:lnSpc>
                <a:spcPct val="90000"/>
              </a:lnSpc>
              <a:spcBef>
                <a:spcPts val="0"/>
              </a:spcBef>
              <a:spcAft>
                <a:spcPts val="0"/>
              </a:spcAft>
              <a:buClr>
                <a:srgbClr val="000000"/>
              </a:buClr>
              <a:buSzPts val="1100"/>
              <a:buFont typeface="Avenir"/>
              <a:buNone/>
            </a:pPr>
            <a:r>
              <a:t/>
            </a:r>
            <a:endParaRPr b="0" i="0" sz="1100" u="none" cap="none" strike="noStrike">
              <a:solidFill>
                <a:srgbClr val="000000"/>
              </a:solidFill>
              <a:latin typeface="Avenir"/>
              <a:ea typeface="Avenir"/>
              <a:cs typeface="Avenir"/>
              <a:sym typeface="Avenir"/>
            </a:endParaRPr>
          </a:p>
        </p:txBody>
      </p:sp>
      <p:sp>
        <p:nvSpPr>
          <p:cNvPr id="616" name="Google Shape;616;p45"/>
          <p:cNvSpPr/>
          <p:nvPr/>
        </p:nvSpPr>
        <p:spPr>
          <a:xfrm>
            <a:off x="2756453" y="2212931"/>
            <a:ext cx="133200" cy="133200"/>
          </a:xfrm>
          <a:prstGeom prst="ellipse">
            <a:avLst/>
          </a:prstGeom>
          <a:solidFill>
            <a:srgbClr val="F48F14"/>
          </a:solidFill>
          <a:ln>
            <a:noFill/>
          </a:ln>
          <a:effectLst>
            <a:outerShdw blurRad="177800" rotWithShape="0" dir="2700000" dist="101600">
              <a:srgbClr val="000000">
                <a:alpha val="14900"/>
              </a:srgbClr>
            </a:outerShdw>
          </a:effectLst>
        </p:spPr>
        <p:txBody>
          <a:bodyPr anchorCtr="0" anchor="ctr" bIns="40175" lIns="40175" spcFirstLastPara="1" rIns="40175" wrap="square" tIns="40175">
            <a:noAutofit/>
          </a:bodyPr>
          <a:lstStyle/>
          <a:p>
            <a:pPr indent="0" lvl="0" marL="0" marR="25400" rtl="0" algn="just">
              <a:lnSpc>
                <a:spcPct val="90000"/>
              </a:lnSpc>
              <a:spcBef>
                <a:spcPts val="0"/>
              </a:spcBef>
              <a:spcAft>
                <a:spcPts val="0"/>
              </a:spcAft>
              <a:buClr>
                <a:srgbClr val="000000"/>
              </a:buClr>
              <a:buSzPts val="1100"/>
              <a:buFont typeface="Avenir"/>
              <a:buNone/>
            </a:pPr>
            <a:r>
              <a:t/>
            </a:r>
            <a:endParaRPr b="0" i="0" sz="1100" u="none" cap="none" strike="noStrike">
              <a:solidFill>
                <a:srgbClr val="000000"/>
              </a:solidFill>
              <a:latin typeface="Avenir"/>
              <a:ea typeface="Avenir"/>
              <a:cs typeface="Avenir"/>
              <a:sym typeface="Avenir"/>
            </a:endParaRPr>
          </a:p>
        </p:txBody>
      </p:sp>
      <p:sp>
        <p:nvSpPr>
          <p:cNvPr id="617" name="Google Shape;617;p45"/>
          <p:cNvSpPr/>
          <p:nvPr/>
        </p:nvSpPr>
        <p:spPr>
          <a:xfrm>
            <a:off x="2748130" y="2423324"/>
            <a:ext cx="133200" cy="133200"/>
          </a:xfrm>
          <a:prstGeom prst="ellipse">
            <a:avLst/>
          </a:prstGeom>
          <a:solidFill>
            <a:srgbClr val="F48F14"/>
          </a:solidFill>
          <a:ln>
            <a:noFill/>
          </a:ln>
          <a:effectLst>
            <a:outerShdw blurRad="177800" rotWithShape="0" dir="2700000" dist="101600">
              <a:srgbClr val="000000">
                <a:alpha val="14900"/>
              </a:srgbClr>
            </a:outerShdw>
          </a:effectLst>
        </p:spPr>
        <p:txBody>
          <a:bodyPr anchorCtr="0" anchor="ctr" bIns="40175" lIns="40175" spcFirstLastPara="1" rIns="40175" wrap="square" tIns="40175">
            <a:noAutofit/>
          </a:bodyPr>
          <a:lstStyle/>
          <a:p>
            <a:pPr indent="0" lvl="0" marL="0" marR="25400" rtl="0" algn="just">
              <a:lnSpc>
                <a:spcPct val="90000"/>
              </a:lnSpc>
              <a:spcBef>
                <a:spcPts val="0"/>
              </a:spcBef>
              <a:spcAft>
                <a:spcPts val="0"/>
              </a:spcAft>
              <a:buClr>
                <a:srgbClr val="000000"/>
              </a:buClr>
              <a:buSzPts val="1100"/>
              <a:buFont typeface="Avenir"/>
              <a:buNone/>
            </a:pPr>
            <a:r>
              <a:t/>
            </a:r>
            <a:endParaRPr b="0" i="0" sz="1100" u="none" cap="none" strike="noStrike">
              <a:solidFill>
                <a:srgbClr val="000000"/>
              </a:solidFill>
              <a:latin typeface="Avenir"/>
              <a:ea typeface="Avenir"/>
              <a:cs typeface="Avenir"/>
              <a:sym typeface="Avenir"/>
            </a:endParaRPr>
          </a:p>
        </p:txBody>
      </p:sp>
      <p:sp>
        <p:nvSpPr>
          <p:cNvPr id="618" name="Google Shape;618;p45"/>
          <p:cNvSpPr/>
          <p:nvPr/>
        </p:nvSpPr>
        <p:spPr>
          <a:xfrm>
            <a:off x="3572124" y="1189179"/>
            <a:ext cx="133200" cy="133200"/>
          </a:xfrm>
          <a:prstGeom prst="ellipse">
            <a:avLst/>
          </a:prstGeom>
          <a:solidFill>
            <a:srgbClr val="F48F14"/>
          </a:solidFill>
          <a:ln>
            <a:noFill/>
          </a:ln>
          <a:effectLst>
            <a:outerShdw blurRad="177800" rotWithShape="0" dir="2700000" dist="101600">
              <a:srgbClr val="000000">
                <a:alpha val="14900"/>
              </a:srgbClr>
            </a:outerShdw>
          </a:effectLst>
        </p:spPr>
        <p:txBody>
          <a:bodyPr anchorCtr="0" anchor="ctr" bIns="40175" lIns="40175" spcFirstLastPara="1" rIns="40175" wrap="square" tIns="40175">
            <a:noAutofit/>
          </a:bodyPr>
          <a:lstStyle/>
          <a:p>
            <a:pPr indent="0" lvl="0" marL="0" marR="25400" rtl="0" algn="just">
              <a:lnSpc>
                <a:spcPct val="90000"/>
              </a:lnSpc>
              <a:spcBef>
                <a:spcPts val="0"/>
              </a:spcBef>
              <a:spcAft>
                <a:spcPts val="0"/>
              </a:spcAft>
              <a:buClr>
                <a:srgbClr val="000000"/>
              </a:buClr>
              <a:buSzPts val="1100"/>
              <a:buFont typeface="Avenir"/>
              <a:buNone/>
            </a:pPr>
            <a:r>
              <a:t/>
            </a:r>
            <a:endParaRPr b="0" i="0" sz="1100" u="none" cap="none" strike="noStrike">
              <a:solidFill>
                <a:srgbClr val="000000"/>
              </a:solidFill>
              <a:latin typeface="Avenir"/>
              <a:ea typeface="Avenir"/>
              <a:cs typeface="Avenir"/>
              <a:sym typeface="Avenir"/>
            </a:endParaRPr>
          </a:p>
        </p:txBody>
      </p:sp>
      <p:sp>
        <p:nvSpPr>
          <p:cNvPr id="619" name="Google Shape;619;p45"/>
          <p:cNvSpPr/>
          <p:nvPr/>
        </p:nvSpPr>
        <p:spPr>
          <a:xfrm>
            <a:off x="3896729" y="1072655"/>
            <a:ext cx="133200" cy="133200"/>
          </a:xfrm>
          <a:prstGeom prst="ellipse">
            <a:avLst/>
          </a:prstGeom>
          <a:solidFill>
            <a:srgbClr val="F48F14"/>
          </a:solidFill>
          <a:ln>
            <a:noFill/>
          </a:ln>
          <a:effectLst>
            <a:outerShdw blurRad="177800" rotWithShape="0" dir="2700000" dist="101600">
              <a:srgbClr val="000000">
                <a:alpha val="14900"/>
              </a:srgbClr>
            </a:outerShdw>
          </a:effectLst>
        </p:spPr>
        <p:txBody>
          <a:bodyPr anchorCtr="0" anchor="ctr" bIns="40175" lIns="40175" spcFirstLastPara="1" rIns="40175" wrap="square" tIns="40175">
            <a:noAutofit/>
          </a:bodyPr>
          <a:lstStyle/>
          <a:p>
            <a:pPr indent="0" lvl="0" marL="0" marR="25400" rtl="0" algn="just">
              <a:lnSpc>
                <a:spcPct val="90000"/>
              </a:lnSpc>
              <a:spcBef>
                <a:spcPts val="0"/>
              </a:spcBef>
              <a:spcAft>
                <a:spcPts val="0"/>
              </a:spcAft>
              <a:buClr>
                <a:srgbClr val="000000"/>
              </a:buClr>
              <a:buSzPts val="1100"/>
              <a:buFont typeface="Avenir"/>
              <a:buNone/>
            </a:pPr>
            <a:r>
              <a:t/>
            </a:r>
            <a:endParaRPr b="0" i="0" sz="1100" u="none" cap="none" strike="noStrike">
              <a:solidFill>
                <a:srgbClr val="000000"/>
              </a:solidFill>
              <a:latin typeface="Avenir"/>
              <a:ea typeface="Avenir"/>
              <a:cs typeface="Avenir"/>
              <a:sym typeface="Avenir"/>
            </a:endParaRPr>
          </a:p>
        </p:txBody>
      </p:sp>
      <p:sp>
        <p:nvSpPr>
          <p:cNvPr id="620" name="Google Shape;620;p45"/>
          <p:cNvSpPr/>
          <p:nvPr/>
        </p:nvSpPr>
        <p:spPr>
          <a:xfrm>
            <a:off x="2972856" y="4218817"/>
            <a:ext cx="133200" cy="133200"/>
          </a:xfrm>
          <a:prstGeom prst="ellipse">
            <a:avLst/>
          </a:prstGeom>
          <a:solidFill>
            <a:srgbClr val="F48F14"/>
          </a:solidFill>
          <a:ln>
            <a:noFill/>
          </a:ln>
          <a:effectLst>
            <a:outerShdw blurRad="177800" rotWithShape="0" dir="2700000" dist="101600">
              <a:srgbClr val="000000">
                <a:alpha val="14900"/>
              </a:srgbClr>
            </a:outerShdw>
          </a:effectLst>
        </p:spPr>
        <p:txBody>
          <a:bodyPr anchorCtr="0" anchor="ctr" bIns="40175" lIns="40175" spcFirstLastPara="1" rIns="40175" wrap="square" tIns="40175">
            <a:noAutofit/>
          </a:bodyPr>
          <a:lstStyle/>
          <a:p>
            <a:pPr indent="0" lvl="0" marL="0" marR="25400" rtl="0" algn="just">
              <a:lnSpc>
                <a:spcPct val="90000"/>
              </a:lnSpc>
              <a:spcBef>
                <a:spcPts val="0"/>
              </a:spcBef>
              <a:spcAft>
                <a:spcPts val="0"/>
              </a:spcAft>
              <a:buClr>
                <a:srgbClr val="000000"/>
              </a:buClr>
              <a:buSzPts val="1100"/>
              <a:buFont typeface="Avenir"/>
              <a:buNone/>
            </a:pPr>
            <a:r>
              <a:t/>
            </a:r>
            <a:endParaRPr b="0" i="0" sz="1100" u="none" cap="none" strike="noStrike">
              <a:solidFill>
                <a:srgbClr val="000000"/>
              </a:solidFill>
              <a:latin typeface="Avenir"/>
              <a:ea typeface="Avenir"/>
              <a:cs typeface="Avenir"/>
              <a:sym typeface="Avenir"/>
            </a:endParaRPr>
          </a:p>
        </p:txBody>
      </p:sp>
      <p:sp>
        <p:nvSpPr>
          <p:cNvPr id="621" name="Google Shape;621;p45"/>
          <p:cNvSpPr/>
          <p:nvPr/>
        </p:nvSpPr>
        <p:spPr>
          <a:xfrm>
            <a:off x="3638710" y="3294944"/>
            <a:ext cx="133200" cy="133200"/>
          </a:xfrm>
          <a:prstGeom prst="ellipse">
            <a:avLst/>
          </a:prstGeom>
          <a:solidFill>
            <a:srgbClr val="F48F14"/>
          </a:solidFill>
          <a:ln>
            <a:noFill/>
          </a:ln>
          <a:effectLst>
            <a:outerShdw blurRad="177800" rotWithShape="0" dir="2700000" dist="101600">
              <a:srgbClr val="000000">
                <a:alpha val="14900"/>
              </a:srgbClr>
            </a:outerShdw>
          </a:effectLst>
        </p:spPr>
        <p:txBody>
          <a:bodyPr anchorCtr="0" anchor="ctr" bIns="40175" lIns="40175" spcFirstLastPara="1" rIns="40175" wrap="square" tIns="40175">
            <a:noAutofit/>
          </a:bodyPr>
          <a:lstStyle/>
          <a:p>
            <a:pPr indent="0" lvl="0" marL="0" marR="25400" rtl="0" algn="just">
              <a:lnSpc>
                <a:spcPct val="90000"/>
              </a:lnSpc>
              <a:spcBef>
                <a:spcPts val="0"/>
              </a:spcBef>
              <a:spcAft>
                <a:spcPts val="0"/>
              </a:spcAft>
              <a:buClr>
                <a:srgbClr val="000000"/>
              </a:buClr>
              <a:buSzPts val="1100"/>
              <a:buFont typeface="Avenir"/>
              <a:buNone/>
            </a:pPr>
            <a:r>
              <a:t/>
            </a:r>
            <a:endParaRPr b="0" i="0" sz="1100" u="none" cap="none" strike="noStrike">
              <a:solidFill>
                <a:srgbClr val="000000"/>
              </a:solidFill>
              <a:latin typeface="Avenir"/>
              <a:ea typeface="Avenir"/>
              <a:cs typeface="Avenir"/>
              <a:sym typeface="Avenir"/>
            </a:endParaRPr>
          </a:p>
        </p:txBody>
      </p:sp>
      <p:sp>
        <p:nvSpPr>
          <p:cNvPr id="622" name="Google Shape;622;p45"/>
          <p:cNvSpPr/>
          <p:nvPr/>
        </p:nvSpPr>
        <p:spPr>
          <a:xfrm>
            <a:off x="3954991" y="4751501"/>
            <a:ext cx="133200" cy="133200"/>
          </a:xfrm>
          <a:prstGeom prst="ellipse">
            <a:avLst/>
          </a:prstGeom>
          <a:solidFill>
            <a:srgbClr val="F48F14"/>
          </a:solidFill>
          <a:ln>
            <a:noFill/>
          </a:ln>
          <a:effectLst>
            <a:outerShdw blurRad="177800" rotWithShape="0" dir="2700000" dist="101600">
              <a:srgbClr val="000000">
                <a:alpha val="14900"/>
              </a:srgbClr>
            </a:outerShdw>
          </a:effectLst>
        </p:spPr>
        <p:txBody>
          <a:bodyPr anchorCtr="0" anchor="ctr" bIns="40175" lIns="40175" spcFirstLastPara="1" rIns="40175" wrap="square" tIns="40175">
            <a:noAutofit/>
          </a:bodyPr>
          <a:lstStyle/>
          <a:p>
            <a:pPr indent="0" lvl="0" marL="0" marR="25400" rtl="0" algn="just">
              <a:lnSpc>
                <a:spcPct val="90000"/>
              </a:lnSpc>
              <a:spcBef>
                <a:spcPts val="0"/>
              </a:spcBef>
              <a:spcAft>
                <a:spcPts val="0"/>
              </a:spcAft>
              <a:buClr>
                <a:srgbClr val="000000"/>
              </a:buClr>
              <a:buSzPts val="1100"/>
              <a:buFont typeface="Avenir"/>
              <a:buNone/>
            </a:pPr>
            <a:r>
              <a:t/>
            </a:r>
            <a:endParaRPr b="0" i="0" sz="1100" u="none" cap="none" strike="noStrike">
              <a:solidFill>
                <a:srgbClr val="000000"/>
              </a:solidFill>
              <a:latin typeface="Avenir"/>
              <a:ea typeface="Avenir"/>
              <a:cs typeface="Avenir"/>
              <a:sym typeface="Avenir"/>
            </a:endParaRPr>
          </a:p>
        </p:txBody>
      </p:sp>
      <p:sp>
        <p:nvSpPr>
          <p:cNvPr id="623" name="Google Shape;623;p45"/>
          <p:cNvSpPr/>
          <p:nvPr/>
        </p:nvSpPr>
        <p:spPr>
          <a:xfrm>
            <a:off x="917030" y="3419792"/>
            <a:ext cx="133200" cy="133200"/>
          </a:xfrm>
          <a:prstGeom prst="ellipse">
            <a:avLst/>
          </a:prstGeom>
          <a:solidFill>
            <a:srgbClr val="F48F14"/>
          </a:solidFill>
          <a:ln>
            <a:noFill/>
          </a:ln>
          <a:effectLst>
            <a:outerShdw blurRad="177800" rotWithShape="0" dir="2700000" dist="101600">
              <a:srgbClr val="000000">
                <a:alpha val="14900"/>
              </a:srgbClr>
            </a:outerShdw>
          </a:effectLst>
        </p:spPr>
        <p:txBody>
          <a:bodyPr anchorCtr="0" anchor="ctr" bIns="40175" lIns="40175" spcFirstLastPara="1" rIns="40175" wrap="square" tIns="40175">
            <a:noAutofit/>
          </a:bodyPr>
          <a:lstStyle/>
          <a:p>
            <a:pPr indent="0" lvl="0" marL="0" marR="25400" rtl="0" algn="just">
              <a:lnSpc>
                <a:spcPct val="90000"/>
              </a:lnSpc>
              <a:spcBef>
                <a:spcPts val="0"/>
              </a:spcBef>
              <a:spcAft>
                <a:spcPts val="0"/>
              </a:spcAft>
              <a:buClr>
                <a:srgbClr val="000000"/>
              </a:buClr>
              <a:buSzPts val="1100"/>
              <a:buFont typeface="Avenir"/>
              <a:buNone/>
            </a:pPr>
            <a:r>
              <a:t/>
            </a:r>
            <a:endParaRPr b="0" i="0" sz="1100" u="none" cap="none" strike="noStrike">
              <a:solidFill>
                <a:srgbClr val="000000"/>
              </a:solidFill>
              <a:latin typeface="Avenir"/>
              <a:ea typeface="Avenir"/>
              <a:cs typeface="Avenir"/>
              <a:sym typeface="Avenir"/>
            </a:endParaRPr>
          </a:p>
        </p:txBody>
      </p:sp>
      <p:sp>
        <p:nvSpPr>
          <p:cNvPr id="624" name="Google Shape;624;p45"/>
          <p:cNvSpPr/>
          <p:nvPr/>
        </p:nvSpPr>
        <p:spPr>
          <a:xfrm>
            <a:off x="1258281" y="3586256"/>
            <a:ext cx="133200" cy="133200"/>
          </a:xfrm>
          <a:prstGeom prst="ellipse">
            <a:avLst/>
          </a:prstGeom>
          <a:solidFill>
            <a:srgbClr val="F48F14"/>
          </a:solidFill>
          <a:ln>
            <a:noFill/>
          </a:ln>
          <a:effectLst>
            <a:outerShdw blurRad="177800" rotWithShape="0" dir="2700000" dist="101600">
              <a:srgbClr val="000000">
                <a:alpha val="14900"/>
              </a:srgbClr>
            </a:outerShdw>
          </a:effectLst>
        </p:spPr>
        <p:txBody>
          <a:bodyPr anchorCtr="0" anchor="ctr" bIns="40175" lIns="40175" spcFirstLastPara="1" rIns="40175" wrap="square" tIns="40175">
            <a:noAutofit/>
          </a:bodyPr>
          <a:lstStyle/>
          <a:p>
            <a:pPr indent="0" lvl="0" marL="0" marR="25400" rtl="0" algn="just">
              <a:lnSpc>
                <a:spcPct val="90000"/>
              </a:lnSpc>
              <a:spcBef>
                <a:spcPts val="0"/>
              </a:spcBef>
              <a:spcAft>
                <a:spcPts val="0"/>
              </a:spcAft>
              <a:buClr>
                <a:srgbClr val="000000"/>
              </a:buClr>
              <a:buSzPts val="1100"/>
              <a:buFont typeface="Avenir"/>
              <a:buNone/>
            </a:pPr>
            <a:r>
              <a:t/>
            </a:r>
            <a:endParaRPr b="0" i="0" sz="1100" u="none" cap="none" strike="noStrike">
              <a:solidFill>
                <a:srgbClr val="000000"/>
              </a:solidFill>
              <a:latin typeface="Avenir"/>
              <a:ea typeface="Avenir"/>
              <a:cs typeface="Avenir"/>
              <a:sym typeface="Avenir"/>
            </a:endParaRPr>
          </a:p>
        </p:txBody>
      </p:sp>
      <p:sp>
        <p:nvSpPr>
          <p:cNvPr id="625" name="Google Shape;625;p45"/>
          <p:cNvSpPr/>
          <p:nvPr/>
        </p:nvSpPr>
        <p:spPr>
          <a:xfrm>
            <a:off x="1632824" y="4809763"/>
            <a:ext cx="133200" cy="133200"/>
          </a:xfrm>
          <a:prstGeom prst="ellipse">
            <a:avLst/>
          </a:prstGeom>
          <a:solidFill>
            <a:srgbClr val="F48F14"/>
          </a:solidFill>
          <a:ln>
            <a:noFill/>
          </a:ln>
          <a:effectLst>
            <a:outerShdw blurRad="177800" rotWithShape="0" dir="2700000" dist="101600">
              <a:srgbClr val="000000">
                <a:alpha val="14900"/>
              </a:srgbClr>
            </a:outerShdw>
          </a:effectLst>
        </p:spPr>
        <p:txBody>
          <a:bodyPr anchorCtr="0" anchor="ctr" bIns="40175" lIns="40175" spcFirstLastPara="1" rIns="40175" wrap="square" tIns="40175">
            <a:noAutofit/>
          </a:bodyPr>
          <a:lstStyle/>
          <a:p>
            <a:pPr indent="0" lvl="0" marL="0" marR="25400" rtl="0" algn="just">
              <a:lnSpc>
                <a:spcPct val="90000"/>
              </a:lnSpc>
              <a:spcBef>
                <a:spcPts val="0"/>
              </a:spcBef>
              <a:spcAft>
                <a:spcPts val="0"/>
              </a:spcAft>
              <a:buClr>
                <a:srgbClr val="000000"/>
              </a:buClr>
              <a:buSzPts val="1100"/>
              <a:buFont typeface="Avenir"/>
              <a:buNone/>
            </a:pPr>
            <a:r>
              <a:t/>
            </a:r>
            <a:endParaRPr b="0" i="0" sz="1100" u="none" cap="none" strike="noStrike">
              <a:solidFill>
                <a:srgbClr val="000000"/>
              </a:solidFill>
              <a:latin typeface="Avenir"/>
              <a:ea typeface="Avenir"/>
              <a:cs typeface="Avenir"/>
              <a:sym typeface="Avenir"/>
            </a:endParaRPr>
          </a:p>
        </p:txBody>
      </p:sp>
      <p:sp>
        <p:nvSpPr>
          <p:cNvPr id="626" name="Google Shape;626;p45"/>
          <p:cNvSpPr/>
          <p:nvPr/>
        </p:nvSpPr>
        <p:spPr>
          <a:xfrm>
            <a:off x="584103" y="4634976"/>
            <a:ext cx="133200" cy="133200"/>
          </a:xfrm>
          <a:prstGeom prst="ellipse">
            <a:avLst/>
          </a:prstGeom>
          <a:solidFill>
            <a:srgbClr val="F48F14"/>
          </a:solidFill>
          <a:ln>
            <a:noFill/>
          </a:ln>
          <a:effectLst>
            <a:outerShdw blurRad="177800" rotWithShape="0" dir="2700000" dist="101600">
              <a:srgbClr val="000000">
                <a:alpha val="14900"/>
              </a:srgbClr>
            </a:outerShdw>
          </a:effectLst>
        </p:spPr>
        <p:txBody>
          <a:bodyPr anchorCtr="0" anchor="ctr" bIns="40175" lIns="40175" spcFirstLastPara="1" rIns="40175" wrap="square" tIns="40175">
            <a:noAutofit/>
          </a:bodyPr>
          <a:lstStyle/>
          <a:p>
            <a:pPr indent="0" lvl="0" marL="0" marR="25400" rtl="0" algn="just">
              <a:lnSpc>
                <a:spcPct val="90000"/>
              </a:lnSpc>
              <a:spcBef>
                <a:spcPts val="0"/>
              </a:spcBef>
              <a:spcAft>
                <a:spcPts val="0"/>
              </a:spcAft>
              <a:buClr>
                <a:srgbClr val="000000"/>
              </a:buClr>
              <a:buSzPts val="1100"/>
              <a:buFont typeface="Avenir"/>
              <a:buNone/>
            </a:pPr>
            <a:r>
              <a:t/>
            </a:r>
            <a:endParaRPr b="0" i="0" sz="1100" u="none" cap="none" strike="noStrike">
              <a:solidFill>
                <a:srgbClr val="000000"/>
              </a:solidFill>
              <a:latin typeface="Avenir"/>
              <a:ea typeface="Avenir"/>
              <a:cs typeface="Avenir"/>
              <a:sym typeface="Avenir"/>
            </a:endParaRPr>
          </a:p>
        </p:txBody>
      </p:sp>
      <p:sp>
        <p:nvSpPr>
          <p:cNvPr id="627" name="Google Shape;627;p45"/>
          <p:cNvSpPr/>
          <p:nvPr/>
        </p:nvSpPr>
        <p:spPr>
          <a:xfrm>
            <a:off x="3655356" y="3611225"/>
            <a:ext cx="133200" cy="133200"/>
          </a:xfrm>
          <a:prstGeom prst="ellipse">
            <a:avLst/>
          </a:prstGeom>
          <a:solidFill>
            <a:srgbClr val="F48F14"/>
          </a:solidFill>
          <a:ln>
            <a:noFill/>
          </a:ln>
          <a:effectLst>
            <a:outerShdw blurRad="177800" rotWithShape="0" dir="2700000" dist="101600">
              <a:srgbClr val="000000">
                <a:alpha val="14900"/>
              </a:srgbClr>
            </a:outerShdw>
          </a:effectLst>
        </p:spPr>
        <p:txBody>
          <a:bodyPr anchorCtr="0" anchor="ctr" bIns="40175" lIns="40175" spcFirstLastPara="1" rIns="40175" wrap="square" tIns="40175">
            <a:noAutofit/>
          </a:bodyPr>
          <a:lstStyle/>
          <a:p>
            <a:pPr indent="0" lvl="0" marL="0" marR="25400" rtl="0" algn="just">
              <a:lnSpc>
                <a:spcPct val="90000"/>
              </a:lnSpc>
              <a:spcBef>
                <a:spcPts val="0"/>
              </a:spcBef>
              <a:spcAft>
                <a:spcPts val="0"/>
              </a:spcAft>
              <a:buClr>
                <a:srgbClr val="000000"/>
              </a:buClr>
              <a:buSzPts val="1100"/>
              <a:buFont typeface="Avenir"/>
              <a:buNone/>
            </a:pPr>
            <a:r>
              <a:t/>
            </a:r>
            <a:endParaRPr b="0" i="0" sz="1100" u="none" cap="none" strike="noStrike">
              <a:solidFill>
                <a:srgbClr val="000000"/>
              </a:solidFill>
              <a:latin typeface="Avenir"/>
              <a:ea typeface="Avenir"/>
              <a:cs typeface="Avenir"/>
              <a:sym typeface="Avenir"/>
            </a:endParaRPr>
          </a:p>
        </p:txBody>
      </p:sp>
      <p:sp>
        <p:nvSpPr>
          <p:cNvPr id="628" name="Google Shape;628;p45"/>
          <p:cNvSpPr/>
          <p:nvPr/>
        </p:nvSpPr>
        <p:spPr>
          <a:xfrm>
            <a:off x="2687553" y="2346102"/>
            <a:ext cx="133200" cy="133200"/>
          </a:xfrm>
          <a:prstGeom prst="ellipse">
            <a:avLst/>
          </a:prstGeom>
          <a:solidFill>
            <a:srgbClr val="F48F14"/>
          </a:solidFill>
          <a:ln>
            <a:noFill/>
          </a:ln>
          <a:effectLst>
            <a:outerShdw blurRad="177800" rotWithShape="0" dir="2700000" dist="101600">
              <a:srgbClr val="000000">
                <a:alpha val="14900"/>
              </a:srgbClr>
            </a:outerShdw>
          </a:effectLst>
        </p:spPr>
        <p:txBody>
          <a:bodyPr anchorCtr="0" anchor="ctr" bIns="40175" lIns="40175" spcFirstLastPara="1" rIns="40175" wrap="square" tIns="40175">
            <a:noAutofit/>
          </a:bodyPr>
          <a:lstStyle/>
          <a:p>
            <a:pPr indent="0" lvl="0" marL="0" marR="25400" rtl="0" algn="just">
              <a:lnSpc>
                <a:spcPct val="90000"/>
              </a:lnSpc>
              <a:spcBef>
                <a:spcPts val="0"/>
              </a:spcBef>
              <a:spcAft>
                <a:spcPts val="0"/>
              </a:spcAft>
              <a:buClr>
                <a:srgbClr val="000000"/>
              </a:buClr>
              <a:buSzPts val="1100"/>
              <a:buFont typeface="Avenir"/>
              <a:buNone/>
            </a:pPr>
            <a:r>
              <a:t/>
            </a:r>
            <a:endParaRPr b="0" i="0" sz="1100" u="none" cap="none" strike="noStrike">
              <a:solidFill>
                <a:srgbClr val="000000"/>
              </a:solidFill>
              <a:latin typeface="Avenir"/>
              <a:ea typeface="Avenir"/>
              <a:cs typeface="Avenir"/>
              <a:sym typeface="Avenir"/>
            </a:endParaRPr>
          </a:p>
        </p:txBody>
      </p:sp>
      <p:sp>
        <p:nvSpPr>
          <p:cNvPr id="629" name="Google Shape;629;p45"/>
          <p:cNvSpPr txBox="1"/>
          <p:nvPr/>
        </p:nvSpPr>
        <p:spPr>
          <a:xfrm>
            <a:off x="4687000" y="2039100"/>
            <a:ext cx="3451800" cy="744900"/>
          </a:xfrm>
          <a:prstGeom prst="rect">
            <a:avLst/>
          </a:prstGeom>
          <a:noFill/>
          <a:ln>
            <a:noFill/>
          </a:ln>
        </p:spPr>
        <p:txBody>
          <a:bodyPr anchorCtr="0" anchor="ctr" bIns="19050" lIns="19050" spcFirstLastPara="1" rIns="19050" wrap="square" tIns="19050">
            <a:spAutoFit/>
          </a:bodyPr>
          <a:lstStyle/>
          <a:p>
            <a:pPr indent="0" lvl="0" marL="177800" marR="25400" rtl="0" algn="l">
              <a:lnSpc>
                <a:spcPct val="90000"/>
              </a:lnSpc>
              <a:spcBef>
                <a:spcPts val="0"/>
              </a:spcBef>
              <a:spcAft>
                <a:spcPts val="0"/>
              </a:spcAft>
              <a:buNone/>
            </a:pPr>
            <a:r>
              <a:rPr lang="en" sz="2300">
                <a:solidFill>
                  <a:schemeClr val="accent5"/>
                </a:solidFill>
                <a:latin typeface="Avenir"/>
                <a:ea typeface="Avenir"/>
                <a:cs typeface="Avenir"/>
                <a:sym typeface="Avenir"/>
              </a:rPr>
              <a:t>Des trous et des points </a:t>
            </a:r>
            <a:r>
              <a:rPr lang="en" sz="2300">
                <a:solidFill>
                  <a:schemeClr val="accent5"/>
                </a:solidFill>
                <a:latin typeface="Avenir"/>
                <a:ea typeface="Avenir"/>
                <a:cs typeface="Avenir"/>
                <a:sym typeface="Avenir"/>
              </a:rPr>
              <a:t>d'accumulation</a:t>
            </a:r>
            <a:endParaRPr sz="500"/>
          </a:p>
          <a:p>
            <a:pPr indent="0" lvl="0" marL="177800" marR="25400" rtl="0" algn="l">
              <a:lnSpc>
                <a:spcPct val="90000"/>
              </a:lnSpc>
              <a:spcBef>
                <a:spcPts val="0"/>
              </a:spcBef>
              <a:spcAft>
                <a:spcPts val="0"/>
              </a:spcAft>
              <a:buNone/>
            </a:pPr>
            <a:r>
              <a:t/>
            </a:r>
            <a:endParaRPr sz="500"/>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619"/>
                                        </p:tgtEl>
                                        <p:attrNameLst>
                                          <p:attrName>style.visibility</p:attrName>
                                        </p:attrNameLst>
                                      </p:cBhvr>
                                      <p:to>
                                        <p:strVal val="visible"/>
                                      </p:to>
                                    </p:set>
                                    <p:anim calcmode="lin" valueType="num">
                                      <p:cBhvr additive="base">
                                        <p:cTn dur="500"/>
                                        <p:tgtEl>
                                          <p:spTgt spid="619"/>
                                        </p:tgtEl>
                                        <p:attrNameLst>
                                          <p:attrName>ppt_w</p:attrName>
                                        </p:attrNameLst>
                                      </p:cBhvr>
                                      <p:tavLst>
                                        <p:tav fmla="" tm="0">
                                          <p:val>
                                            <p:strVal val="0"/>
                                          </p:val>
                                        </p:tav>
                                        <p:tav fmla="" tm="100000">
                                          <p:val>
                                            <p:strVal val="#ppt_w"/>
                                          </p:val>
                                        </p:tav>
                                      </p:tavLst>
                                    </p:anim>
                                    <p:anim calcmode="lin" valueType="num">
                                      <p:cBhvr additive="base">
                                        <p:cTn dur="500"/>
                                        <p:tgtEl>
                                          <p:spTgt spid="619"/>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23" presetSubtype="16">
                                  <p:stCondLst>
                                    <p:cond delay="100"/>
                                  </p:stCondLst>
                                  <p:childTnLst>
                                    <p:set>
                                      <p:cBhvr>
                                        <p:cTn dur="1" fill="hold">
                                          <p:stCondLst>
                                            <p:cond delay="0"/>
                                          </p:stCondLst>
                                        </p:cTn>
                                        <p:tgtEl>
                                          <p:spTgt spid="627"/>
                                        </p:tgtEl>
                                        <p:attrNameLst>
                                          <p:attrName>style.visibility</p:attrName>
                                        </p:attrNameLst>
                                      </p:cBhvr>
                                      <p:to>
                                        <p:strVal val="visible"/>
                                      </p:to>
                                    </p:set>
                                    <p:anim calcmode="lin" valueType="num">
                                      <p:cBhvr additive="base">
                                        <p:cTn dur="500"/>
                                        <p:tgtEl>
                                          <p:spTgt spid="627"/>
                                        </p:tgtEl>
                                        <p:attrNameLst>
                                          <p:attrName>ppt_w</p:attrName>
                                        </p:attrNameLst>
                                      </p:cBhvr>
                                      <p:tavLst>
                                        <p:tav fmla="" tm="0">
                                          <p:val>
                                            <p:strVal val="0"/>
                                          </p:val>
                                        </p:tav>
                                        <p:tav fmla="" tm="100000">
                                          <p:val>
                                            <p:strVal val="#ppt_w"/>
                                          </p:val>
                                        </p:tav>
                                      </p:tavLst>
                                    </p:anim>
                                    <p:anim calcmode="lin" valueType="num">
                                      <p:cBhvr additive="base">
                                        <p:cTn dur="500"/>
                                        <p:tgtEl>
                                          <p:spTgt spid="627"/>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3" presetSubtype="16">
                                  <p:stCondLst>
                                    <p:cond delay="100"/>
                                  </p:stCondLst>
                                  <p:childTnLst>
                                    <p:set>
                                      <p:cBhvr>
                                        <p:cTn dur="1" fill="hold">
                                          <p:stCondLst>
                                            <p:cond delay="0"/>
                                          </p:stCondLst>
                                        </p:cTn>
                                        <p:tgtEl>
                                          <p:spTgt spid="622"/>
                                        </p:tgtEl>
                                        <p:attrNameLst>
                                          <p:attrName>style.visibility</p:attrName>
                                        </p:attrNameLst>
                                      </p:cBhvr>
                                      <p:to>
                                        <p:strVal val="visible"/>
                                      </p:to>
                                    </p:set>
                                    <p:anim calcmode="lin" valueType="num">
                                      <p:cBhvr additive="base">
                                        <p:cTn dur="500"/>
                                        <p:tgtEl>
                                          <p:spTgt spid="622"/>
                                        </p:tgtEl>
                                        <p:attrNameLst>
                                          <p:attrName>ppt_w</p:attrName>
                                        </p:attrNameLst>
                                      </p:cBhvr>
                                      <p:tavLst>
                                        <p:tav fmla="" tm="0">
                                          <p:val>
                                            <p:strVal val="0"/>
                                          </p:val>
                                        </p:tav>
                                        <p:tav fmla="" tm="100000">
                                          <p:val>
                                            <p:strVal val="#ppt_w"/>
                                          </p:val>
                                        </p:tav>
                                      </p:tavLst>
                                    </p:anim>
                                    <p:anim calcmode="lin" valueType="num">
                                      <p:cBhvr additive="base">
                                        <p:cTn dur="500"/>
                                        <p:tgtEl>
                                          <p:spTgt spid="622"/>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23" presetSubtype="16">
                                  <p:stCondLst>
                                    <p:cond delay="100"/>
                                  </p:stCondLst>
                                  <p:childTnLst>
                                    <p:set>
                                      <p:cBhvr>
                                        <p:cTn dur="1" fill="hold">
                                          <p:stCondLst>
                                            <p:cond delay="0"/>
                                          </p:stCondLst>
                                        </p:cTn>
                                        <p:tgtEl>
                                          <p:spTgt spid="618"/>
                                        </p:tgtEl>
                                        <p:attrNameLst>
                                          <p:attrName>style.visibility</p:attrName>
                                        </p:attrNameLst>
                                      </p:cBhvr>
                                      <p:to>
                                        <p:strVal val="visible"/>
                                      </p:to>
                                    </p:set>
                                    <p:anim calcmode="lin" valueType="num">
                                      <p:cBhvr additive="base">
                                        <p:cTn dur="500"/>
                                        <p:tgtEl>
                                          <p:spTgt spid="618"/>
                                        </p:tgtEl>
                                        <p:attrNameLst>
                                          <p:attrName>ppt_w</p:attrName>
                                        </p:attrNameLst>
                                      </p:cBhvr>
                                      <p:tavLst>
                                        <p:tav fmla="" tm="0">
                                          <p:val>
                                            <p:strVal val="0"/>
                                          </p:val>
                                        </p:tav>
                                        <p:tav fmla="" tm="100000">
                                          <p:val>
                                            <p:strVal val="#ppt_w"/>
                                          </p:val>
                                        </p:tav>
                                      </p:tavLst>
                                    </p:anim>
                                    <p:anim calcmode="lin" valueType="num">
                                      <p:cBhvr additive="base">
                                        <p:cTn dur="500"/>
                                        <p:tgtEl>
                                          <p:spTgt spid="618"/>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23" presetSubtype="16">
                                  <p:stCondLst>
                                    <p:cond delay="100"/>
                                  </p:stCondLst>
                                  <p:childTnLst>
                                    <p:set>
                                      <p:cBhvr>
                                        <p:cTn dur="1" fill="hold">
                                          <p:stCondLst>
                                            <p:cond delay="0"/>
                                          </p:stCondLst>
                                        </p:cTn>
                                        <p:tgtEl>
                                          <p:spTgt spid="616"/>
                                        </p:tgtEl>
                                        <p:attrNameLst>
                                          <p:attrName>style.visibility</p:attrName>
                                        </p:attrNameLst>
                                      </p:cBhvr>
                                      <p:to>
                                        <p:strVal val="visible"/>
                                      </p:to>
                                    </p:set>
                                    <p:anim calcmode="lin" valueType="num">
                                      <p:cBhvr additive="base">
                                        <p:cTn dur="500"/>
                                        <p:tgtEl>
                                          <p:spTgt spid="616"/>
                                        </p:tgtEl>
                                        <p:attrNameLst>
                                          <p:attrName>ppt_w</p:attrName>
                                        </p:attrNameLst>
                                      </p:cBhvr>
                                      <p:tavLst>
                                        <p:tav fmla="" tm="0">
                                          <p:val>
                                            <p:strVal val="0"/>
                                          </p:val>
                                        </p:tav>
                                        <p:tav fmla="" tm="100000">
                                          <p:val>
                                            <p:strVal val="#ppt_w"/>
                                          </p:val>
                                        </p:tav>
                                      </p:tavLst>
                                    </p:anim>
                                    <p:anim calcmode="lin" valueType="num">
                                      <p:cBhvr additive="base">
                                        <p:cTn dur="500"/>
                                        <p:tgtEl>
                                          <p:spTgt spid="616"/>
                                        </p:tgtEl>
                                        <p:attrNameLst>
                                          <p:attrName>ppt_h</p:attrName>
                                        </p:attrNameLst>
                                      </p:cBhvr>
                                      <p:tavLst>
                                        <p:tav fmla="" tm="0">
                                          <p:val>
                                            <p:strVal val="0"/>
                                          </p:val>
                                        </p:tav>
                                        <p:tav fmla="" tm="100000">
                                          <p:val>
                                            <p:strVal val="#ppt_h"/>
                                          </p:val>
                                        </p:tav>
                                      </p:tavLst>
                                    </p:anim>
                                  </p:childTnLst>
                                </p:cTn>
                              </p:par>
                            </p:childTnLst>
                          </p:cTn>
                        </p:par>
                        <p:par>
                          <p:cTn fill="hold">
                            <p:stCondLst>
                              <p:cond delay="2500"/>
                            </p:stCondLst>
                            <p:childTnLst>
                              <p:par>
                                <p:cTn fill="hold" nodeType="afterEffect" presetClass="entr" presetID="23" presetSubtype="16">
                                  <p:stCondLst>
                                    <p:cond delay="100"/>
                                  </p:stCondLst>
                                  <p:childTnLst>
                                    <p:set>
                                      <p:cBhvr>
                                        <p:cTn dur="1" fill="hold">
                                          <p:stCondLst>
                                            <p:cond delay="0"/>
                                          </p:stCondLst>
                                        </p:cTn>
                                        <p:tgtEl>
                                          <p:spTgt spid="614"/>
                                        </p:tgtEl>
                                        <p:attrNameLst>
                                          <p:attrName>style.visibility</p:attrName>
                                        </p:attrNameLst>
                                      </p:cBhvr>
                                      <p:to>
                                        <p:strVal val="visible"/>
                                      </p:to>
                                    </p:set>
                                    <p:anim calcmode="lin" valueType="num">
                                      <p:cBhvr additive="base">
                                        <p:cTn dur="500"/>
                                        <p:tgtEl>
                                          <p:spTgt spid="614"/>
                                        </p:tgtEl>
                                        <p:attrNameLst>
                                          <p:attrName>ppt_w</p:attrName>
                                        </p:attrNameLst>
                                      </p:cBhvr>
                                      <p:tavLst>
                                        <p:tav fmla="" tm="0">
                                          <p:val>
                                            <p:strVal val="0"/>
                                          </p:val>
                                        </p:tav>
                                        <p:tav fmla="" tm="100000">
                                          <p:val>
                                            <p:strVal val="#ppt_w"/>
                                          </p:val>
                                        </p:tav>
                                      </p:tavLst>
                                    </p:anim>
                                    <p:anim calcmode="lin" valueType="num">
                                      <p:cBhvr additive="base">
                                        <p:cTn dur="500"/>
                                        <p:tgtEl>
                                          <p:spTgt spid="614"/>
                                        </p:tgtEl>
                                        <p:attrNameLst>
                                          <p:attrName>ppt_h</p:attrName>
                                        </p:attrNameLst>
                                      </p:cBhvr>
                                      <p:tavLst>
                                        <p:tav fmla="" tm="0">
                                          <p:val>
                                            <p:strVal val="0"/>
                                          </p:val>
                                        </p:tav>
                                        <p:tav fmla="" tm="100000">
                                          <p:val>
                                            <p:strVal val="#ppt_h"/>
                                          </p:val>
                                        </p:tav>
                                      </p:tavLst>
                                    </p:anim>
                                  </p:childTnLst>
                                </p:cTn>
                              </p:par>
                            </p:childTnLst>
                          </p:cTn>
                        </p:par>
                        <p:par>
                          <p:cTn fill="hold">
                            <p:stCondLst>
                              <p:cond delay="3000"/>
                            </p:stCondLst>
                            <p:childTnLst>
                              <p:par>
                                <p:cTn fill="hold" nodeType="afterEffect" presetClass="entr" presetID="23" presetSubtype="16">
                                  <p:stCondLst>
                                    <p:cond delay="100"/>
                                  </p:stCondLst>
                                  <p:childTnLst>
                                    <p:set>
                                      <p:cBhvr>
                                        <p:cTn dur="1" fill="hold">
                                          <p:stCondLst>
                                            <p:cond delay="0"/>
                                          </p:stCondLst>
                                        </p:cTn>
                                        <p:tgtEl>
                                          <p:spTgt spid="615"/>
                                        </p:tgtEl>
                                        <p:attrNameLst>
                                          <p:attrName>style.visibility</p:attrName>
                                        </p:attrNameLst>
                                      </p:cBhvr>
                                      <p:to>
                                        <p:strVal val="visible"/>
                                      </p:to>
                                    </p:set>
                                    <p:anim calcmode="lin" valueType="num">
                                      <p:cBhvr additive="base">
                                        <p:cTn dur="500"/>
                                        <p:tgtEl>
                                          <p:spTgt spid="615"/>
                                        </p:tgtEl>
                                        <p:attrNameLst>
                                          <p:attrName>ppt_w</p:attrName>
                                        </p:attrNameLst>
                                      </p:cBhvr>
                                      <p:tavLst>
                                        <p:tav fmla="" tm="0">
                                          <p:val>
                                            <p:strVal val="0"/>
                                          </p:val>
                                        </p:tav>
                                        <p:tav fmla="" tm="100000">
                                          <p:val>
                                            <p:strVal val="#ppt_w"/>
                                          </p:val>
                                        </p:tav>
                                      </p:tavLst>
                                    </p:anim>
                                    <p:anim calcmode="lin" valueType="num">
                                      <p:cBhvr additive="base">
                                        <p:cTn dur="500"/>
                                        <p:tgtEl>
                                          <p:spTgt spid="615"/>
                                        </p:tgtEl>
                                        <p:attrNameLst>
                                          <p:attrName>ppt_h</p:attrName>
                                        </p:attrNameLst>
                                      </p:cBhvr>
                                      <p:tavLst>
                                        <p:tav fmla="" tm="0">
                                          <p:val>
                                            <p:strVal val="0"/>
                                          </p:val>
                                        </p:tav>
                                        <p:tav fmla="" tm="100000">
                                          <p:val>
                                            <p:strVal val="#ppt_h"/>
                                          </p:val>
                                        </p:tav>
                                      </p:tavLst>
                                    </p:anim>
                                  </p:childTnLst>
                                </p:cTn>
                              </p:par>
                            </p:childTnLst>
                          </p:cTn>
                        </p:par>
                        <p:par>
                          <p:cTn fill="hold">
                            <p:stCondLst>
                              <p:cond delay="3500"/>
                            </p:stCondLst>
                            <p:childTnLst>
                              <p:par>
                                <p:cTn fill="hold" nodeType="afterEffect" presetClass="entr" presetID="23" presetSubtype="16">
                                  <p:stCondLst>
                                    <p:cond delay="100"/>
                                  </p:stCondLst>
                                  <p:childTnLst>
                                    <p:set>
                                      <p:cBhvr>
                                        <p:cTn dur="1" fill="hold">
                                          <p:stCondLst>
                                            <p:cond delay="0"/>
                                          </p:stCondLst>
                                        </p:cTn>
                                        <p:tgtEl>
                                          <p:spTgt spid="628"/>
                                        </p:tgtEl>
                                        <p:attrNameLst>
                                          <p:attrName>style.visibility</p:attrName>
                                        </p:attrNameLst>
                                      </p:cBhvr>
                                      <p:to>
                                        <p:strVal val="visible"/>
                                      </p:to>
                                    </p:set>
                                    <p:anim calcmode="lin" valueType="num">
                                      <p:cBhvr additive="base">
                                        <p:cTn dur="500"/>
                                        <p:tgtEl>
                                          <p:spTgt spid="628"/>
                                        </p:tgtEl>
                                        <p:attrNameLst>
                                          <p:attrName>ppt_w</p:attrName>
                                        </p:attrNameLst>
                                      </p:cBhvr>
                                      <p:tavLst>
                                        <p:tav fmla="" tm="0">
                                          <p:val>
                                            <p:strVal val="0"/>
                                          </p:val>
                                        </p:tav>
                                        <p:tav fmla="" tm="100000">
                                          <p:val>
                                            <p:strVal val="#ppt_w"/>
                                          </p:val>
                                        </p:tav>
                                      </p:tavLst>
                                    </p:anim>
                                    <p:anim calcmode="lin" valueType="num">
                                      <p:cBhvr additive="base">
                                        <p:cTn dur="500"/>
                                        <p:tgtEl>
                                          <p:spTgt spid="628"/>
                                        </p:tgtEl>
                                        <p:attrNameLst>
                                          <p:attrName>ppt_h</p:attrName>
                                        </p:attrNameLst>
                                      </p:cBhvr>
                                      <p:tavLst>
                                        <p:tav fmla="" tm="0">
                                          <p:val>
                                            <p:strVal val="0"/>
                                          </p:val>
                                        </p:tav>
                                        <p:tav fmla="" tm="100000">
                                          <p:val>
                                            <p:strVal val="#ppt_h"/>
                                          </p:val>
                                        </p:tav>
                                      </p:tavLst>
                                    </p:anim>
                                  </p:childTnLst>
                                </p:cTn>
                              </p:par>
                            </p:childTnLst>
                          </p:cTn>
                        </p:par>
                        <p:par>
                          <p:cTn fill="hold">
                            <p:stCondLst>
                              <p:cond delay="4000"/>
                            </p:stCondLst>
                            <p:childTnLst>
                              <p:par>
                                <p:cTn fill="hold" nodeType="afterEffect" presetClass="entr" presetID="23" presetSubtype="16">
                                  <p:stCondLst>
                                    <p:cond delay="100"/>
                                  </p:stCondLst>
                                  <p:childTnLst>
                                    <p:set>
                                      <p:cBhvr>
                                        <p:cTn dur="1" fill="hold">
                                          <p:stCondLst>
                                            <p:cond delay="0"/>
                                          </p:stCondLst>
                                        </p:cTn>
                                        <p:tgtEl>
                                          <p:spTgt spid="621"/>
                                        </p:tgtEl>
                                        <p:attrNameLst>
                                          <p:attrName>style.visibility</p:attrName>
                                        </p:attrNameLst>
                                      </p:cBhvr>
                                      <p:to>
                                        <p:strVal val="visible"/>
                                      </p:to>
                                    </p:set>
                                    <p:anim calcmode="lin" valueType="num">
                                      <p:cBhvr additive="base">
                                        <p:cTn dur="500"/>
                                        <p:tgtEl>
                                          <p:spTgt spid="621"/>
                                        </p:tgtEl>
                                        <p:attrNameLst>
                                          <p:attrName>ppt_w</p:attrName>
                                        </p:attrNameLst>
                                      </p:cBhvr>
                                      <p:tavLst>
                                        <p:tav fmla="" tm="0">
                                          <p:val>
                                            <p:strVal val="0"/>
                                          </p:val>
                                        </p:tav>
                                        <p:tav fmla="" tm="100000">
                                          <p:val>
                                            <p:strVal val="#ppt_w"/>
                                          </p:val>
                                        </p:tav>
                                      </p:tavLst>
                                    </p:anim>
                                    <p:anim calcmode="lin" valueType="num">
                                      <p:cBhvr additive="base">
                                        <p:cTn dur="500"/>
                                        <p:tgtEl>
                                          <p:spTgt spid="621"/>
                                        </p:tgtEl>
                                        <p:attrNameLst>
                                          <p:attrName>ppt_h</p:attrName>
                                        </p:attrNameLst>
                                      </p:cBhvr>
                                      <p:tavLst>
                                        <p:tav fmla="" tm="0">
                                          <p:val>
                                            <p:strVal val="0"/>
                                          </p:val>
                                        </p:tav>
                                        <p:tav fmla="" tm="100000">
                                          <p:val>
                                            <p:strVal val="#ppt_h"/>
                                          </p:val>
                                        </p:tav>
                                      </p:tavLst>
                                    </p:anim>
                                  </p:childTnLst>
                                </p:cTn>
                              </p:par>
                            </p:childTnLst>
                          </p:cTn>
                        </p:par>
                        <p:par>
                          <p:cTn fill="hold">
                            <p:stCondLst>
                              <p:cond delay="4500"/>
                            </p:stCondLst>
                            <p:childTnLst>
                              <p:par>
                                <p:cTn fill="hold" nodeType="afterEffect" presetClass="entr" presetID="23" presetSubtype="16">
                                  <p:stCondLst>
                                    <p:cond delay="100"/>
                                  </p:stCondLst>
                                  <p:childTnLst>
                                    <p:set>
                                      <p:cBhvr>
                                        <p:cTn dur="1" fill="hold">
                                          <p:stCondLst>
                                            <p:cond delay="0"/>
                                          </p:stCondLst>
                                        </p:cTn>
                                        <p:tgtEl>
                                          <p:spTgt spid="620"/>
                                        </p:tgtEl>
                                        <p:attrNameLst>
                                          <p:attrName>style.visibility</p:attrName>
                                        </p:attrNameLst>
                                      </p:cBhvr>
                                      <p:to>
                                        <p:strVal val="visible"/>
                                      </p:to>
                                    </p:set>
                                    <p:anim calcmode="lin" valueType="num">
                                      <p:cBhvr additive="base">
                                        <p:cTn dur="500"/>
                                        <p:tgtEl>
                                          <p:spTgt spid="620"/>
                                        </p:tgtEl>
                                        <p:attrNameLst>
                                          <p:attrName>ppt_w</p:attrName>
                                        </p:attrNameLst>
                                      </p:cBhvr>
                                      <p:tavLst>
                                        <p:tav fmla="" tm="0">
                                          <p:val>
                                            <p:strVal val="0"/>
                                          </p:val>
                                        </p:tav>
                                        <p:tav fmla="" tm="100000">
                                          <p:val>
                                            <p:strVal val="#ppt_w"/>
                                          </p:val>
                                        </p:tav>
                                      </p:tavLst>
                                    </p:anim>
                                    <p:anim calcmode="lin" valueType="num">
                                      <p:cBhvr additive="base">
                                        <p:cTn dur="500"/>
                                        <p:tgtEl>
                                          <p:spTgt spid="620"/>
                                        </p:tgtEl>
                                        <p:attrNameLst>
                                          <p:attrName>ppt_h</p:attrName>
                                        </p:attrNameLst>
                                      </p:cBhvr>
                                      <p:tavLst>
                                        <p:tav fmla="" tm="0">
                                          <p:val>
                                            <p:strVal val="0"/>
                                          </p:val>
                                        </p:tav>
                                        <p:tav fmla="" tm="100000">
                                          <p:val>
                                            <p:strVal val="#ppt_h"/>
                                          </p:val>
                                        </p:tav>
                                      </p:tavLst>
                                    </p:anim>
                                  </p:childTnLst>
                                </p:cTn>
                              </p:par>
                            </p:childTnLst>
                          </p:cTn>
                        </p:par>
                        <p:par>
                          <p:cTn fill="hold">
                            <p:stCondLst>
                              <p:cond delay="5000"/>
                            </p:stCondLst>
                            <p:childTnLst>
                              <p:par>
                                <p:cTn fill="hold" nodeType="afterEffect" presetClass="entr" presetID="23" presetSubtype="16">
                                  <p:stCondLst>
                                    <p:cond delay="100"/>
                                  </p:stCondLst>
                                  <p:childTnLst>
                                    <p:set>
                                      <p:cBhvr>
                                        <p:cTn dur="1" fill="hold">
                                          <p:stCondLst>
                                            <p:cond delay="0"/>
                                          </p:stCondLst>
                                        </p:cTn>
                                        <p:tgtEl>
                                          <p:spTgt spid="613"/>
                                        </p:tgtEl>
                                        <p:attrNameLst>
                                          <p:attrName>style.visibility</p:attrName>
                                        </p:attrNameLst>
                                      </p:cBhvr>
                                      <p:to>
                                        <p:strVal val="visible"/>
                                      </p:to>
                                    </p:set>
                                    <p:anim calcmode="lin" valueType="num">
                                      <p:cBhvr additive="base">
                                        <p:cTn dur="500"/>
                                        <p:tgtEl>
                                          <p:spTgt spid="613"/>
                                        </p:tgtEl>
                                        <p:attrNameLst>
                                          <p:attrName>ppt_w</p:attrName>
                                        </p:attrNameLst>
                                      </p:cBhvr>
                                      <p:tavLst>
                                        <p:tav fmla="" tm="0">
                                          <p:val>
                                            <p:strVal val="0"/>
                                          </p:val>
                                        </p:tav>
                                        <p:tav fmla="" tm="100000">
                                          <p:val>
                                            <p:strVal val="#ppt_w"/>
                                          </p:val>
                                        </p:tav>
                                      </p:tavLst>
                                    </p:anim>
                                    <p:anim calcmode="lin" valueType="num">
                                      <p:cBhvr additive="base">
                                        <p:cTn dur="500"/>
                                        <p:tgtEl>
                                          <p:spTgt spid="613"/>
                                        </p:tgtEl>
                                        <p:attrNameLst>
                                          <p:attrName>ppt_h</p:attrName>
                                        </p:attrNameLst>
                                      </p:cBhvr>
                                      <p:tavLst>
                                        <p:tav fmla="" tm="0">
                                          <p:val>
                                            <p:strVal val="0"/>
                                          </p:val>
                                        </p:tav>
                                        <p:tav fmla="" tm="100000">
                                          <p:val>
                                            <p:strVal val="#ppt_h"/>
                                          </p:val>
                                        </p:tav>
                                      </p:tavLst>
                                    </p:anim>
                                  </p:childTnLst>
                                </p:cTn>
                              </p:par>
                            </p:childTnLst>
                          </p:cTn>
                        </p:par>
                        <p:par>
                          <p:cTn fill="hold">
                            <p:stCondLst>
                              <p:cond delay="5500"/>
                            </p:stCondLst>
                            <p:childTnLst>
                              <p:par>
                                <p:cTn fill="hold" nodeType="afterEffect" presetClass="entr" presetID="23" presetSubtype="16">
                                  <p:stCondLst>
                                    <p:cond delay="100"/>
                                  </p:stCondLst>
                                  <p:childTnLst>
                                    <p:set>
                                      <p:cBhvr>
                                        <p:cTn dur="1" fill="hold">
                                          <p:stCondLst>
                                            <p:cond delay="0"/>
                                          </p:stCondLst>
                                        </p:cTn>
                                        <p:tgtEl>
                                          <p:spTgt spid="623"/>
                                        </p:tgtEl>
                                        <p:attrNameLst>
                                          <p:attrName>style.visibility</p:attrName>
                                        </p:attrNameLst>
                                      </p:cBhvr>
                                      <p:to>
                                        <p:strVal val="visible"/>
                                      </p:to>
                                    </p:set>
                                    <p:anim calcmode="lin" valueType="num">
                                      <p:cBhvr additive="base">
                                        <p:cTn dur="500"/>
                                        <p:tgtEl>
                                          <p:spTgt spid="623"/>
                                        </p:tgtEl>
                                        <p:attrNameLst>
                                          <p:attrName>ppt_w</p:attrName>
                                        </p:attrNameLst>
                                      </p:cBhvr>
                                      <p:tavLst>
                                        <p:tav fmla="" tm="0">
                                          <p:val>
                                            <p:strVal val="0"/>
                                          </p:val>
                                        </p:tav>
                                        <p:tav fmla="" tm="100000">
                                          <p:val>
                                            <p:strVal val="#ppt_w"/>
                                          </p:val>
                                        </p:tav>
                                      </p:tavLst>
                                    </p:anim>
                                    <p:anim calcmode="lin" valueType="num">
                                      <p:cBhvr additive="base">
                                        <p:cTn dur="500"/>
                                        <p:tgtEl>
                                          <p:spTgt spid="623"/>
                                        </p:tgtEl>
                                        <p:attrNameLst>
                                          <p:attrName>ppt_h</p:attrName>
                                        </p:attrNameLst>
                                      </p:cBhvr>
                                      <p:tavLst>
                                        <p:tav fmla="" tm="0">
                                          <p:val>
                                            <p:strVal val="0"/>
                                          </p:val>
                                        </p:tav>
                                        <p:tav fmla="" tm="100000">
                                          <p:val>
                                            <p:strVal val="#ppt_h"/>
                                          </p:val>
                                        </p:tav>
                                      </p:tavLst>
                                    </p:anim>
                                  </p:childTnLst>
                                </p:cTn>
                              </p:par>
                            </p:childTnLst>
                          </p:cTn>
                        </p:par>
                        <p:par>
                          <p:cTn fill="hold">
                            <p:stCondLst>
                              <p:cond delay="6000"/>
                            </p:stCondLst>
                            <p:childTnLst>
                              <p:par>
                                <p:cTn fill="hold" nodeType="afterEffect" presetClass="entr" presetID="23" presetSubtype="16">
                                  <p:stCondLst>
                                    <p:cond delay="100"/>
                                  </p:stCondLst>
                                  <p:childTnLst>
                                    <p:set>
                                      <p:cBhvr>
                                        <p:cTn dur="1" fill="hold">
                                          <p:stCondLst>
                                            <p:cond delay="0"/>
                                          </p:stCondLst>
                                        </p:cTn>
                                        <p:tgtEl>
                                          <p:spTgt spid="626"/>
                                        </p:tgtEl>
                                        <p:attrNameLst>
                                          <p:attrName>style.visibility</p:attrName>
                                        </p:attrNameLst>
                                      </p:cBhvr>
                                      <p:to>
                                        <p:strVal val="visible"/>
                                      </p:to>
                                    </p:set>
                                    <p:anim calcmode="lin" valueType="num">
                                      <p:cBhvr additive="base">
                                        <p:cTn dur="500"/>
                                        <p:tgtEl>
                                          <p:spTgt spid="626"/>
                                        </p:tgtEl>
                                        <p:attrNameLst>
                                          <p:attrName>ppt_w</p:attrName>
                                        </p:attrNameLst>
                                      </p:cBhvr>
                                      <p:tavLst>
                                        <p:tav fmla="" tm="0">
                                          <p:val>
                                            <p:strVal val="0"/>
                                          </p:val>
                                        </p:tav>
                                        <p:tav fmla="" tm="100000">
                                          <p:val>
                                            <p:strVal val="#ppt_w"/>
                                          </p:val>
                                        </p:tav>
                                      </p:tavLst>
                                    </p:anim>
                                    <p:anim calcmode="lin" valueType="num">
                                      <p:cBhvr additive="base">
                                        <p:cTn dur="500"/>
                                        <p:tgtEl>
                                          <p:spTgt spid="626"/>
                                        </p:tgtEl>
                                        <p:attrNameLst>
                                          <p:attrName>ppt_h</p:attrName>
                                        </p:attrNameLst>
                                      </p:cBhvr>
                                      <p:tavLst>
                                        <p:tav fmla="" tm="0">
                                          <p:val>
                                            <p:strVal val="0"/>
                                          </p:val>
                                        </p:tav>
                                        <p:tav fmla="" tm="100000">
                                          <p:val>
                                            <p:strVal val="#ppt_h"/>
                                          </p:val>
                                        </p:tav>
                                      </p:tavLst>
                                    </p:anim>
                                  </p:childTnLst>
                                </p:cTn>
                              </p:par>
                            </p:childTnLst>
                          </p:cTn>
                        </p:par>
                        <p:par>
                          <p:cTn fill="hold">
                            <p:stCondLst>
                              <p:cond delay="6500"/>
                            </p:stCondLst>
                            <p:childTnLst>
                              <p:par>
                                <p:cTn fill="hold" nodeType="afterEffect" presetClass="entr" presetID="23" presetSubtype="16">
                                  <p:stCondLst>
                                    <p:cond delay="100"/>
                                  </p:stCondLst>
                                  <p:childTnLst>
                                    <p:set>
                                      <p:cBhvr>
                                        <p:cTn dur="1" fill="hold">
                                          <p:stCondLst>
                                            <p:cond delay="0"/>
                                          </p:stCondLst>
                                        </p:cTn>
                                        <p:tgtEl>
                                          <p:spTgt spid="625"/>
                                        </p:tgtEl>
                                        <p:attrNameLst>
                                          <p:attrName>style.visibility</p:attrName>
                                        </p:attrNameLst>
                                      </p:cBhvr>
                                      <p:to>
                                        <p:strVal val="visible"/>
                                      </p:to>
                                    </p:set>
                                    <p:anim calcmode="lin" valueType="num">
                                      <p:cBhvr additive="base">
                                        <p:cTn dur="500"/>
                                        <p:tgtEl>
                                          <p:spTgt spid="625"/>
                                        </p:tgtEl>
                                        <p:attrNameLst>
                                          <p:attrName>ppt_w</p:attrName>
                                        </p:attrNameLst>
                                      </p:cBhvr>
                                      <p:tavLst>
                                        <p:tav fmla="" tm="0">
                                          <p:val>
                                            <p:strVal val="0"/>
                                          </p:val>
                                        </p:tav>
                                        <p:tav fmla="" tm="100000">
                                          <p:val>
                                            <p:strVal val="#ppt_w"/>
                                          </p:val>
                                        </p:tav>
                                      </p:tavLst>
                                    </p:anim>
                                    <p:anim calcmode="lin" valueType="num">
                                      <p:cBhvr additive="base">
                                        <p:cTn dur="500"/>
                                        <p:tgtEl>
                                          <p:spTgt spid="625"/>
                                        </p:tgtEl>
                                        <p:attrNameLst>
                                          <p:attrName>ppt_h</p:attrName>
                                        </p:attrNameLst>
                                      </p:cBhvr>
                                      <p:tavLst>
                                        <p:tav fmla="" tm="0">
                                          <p:val>
                                            <p:strVal val="0"/>
                                          </p:val>
                                        </p:tav>
                                        <p:tav fmla="" tm="100000">
                                          <p:val>
                                            <p:strVal val="#ppt_h"/>
                                          </p:val>
                                        </p:tav>
                                      </p:tavLst>
                                    </p:anim>
                                  </p:childTnLst>
                                </p:cTn>
                              </p:par>
                            </p:childTnLst>
                          </p:cTn>
                        </p:par>
                        <p:par>
                          <p:cTn fill="hold">
                            <p:stCondLst>
                              <p:cond delay="7000"/>
                            </p:stCondLst>
                            <p:childTnLst>
                              <p:par>
                                <p:cTn fill="hold" nodeType="afterEffect" presetClass="entr" presetID="23" presetSubtype="16">
                                  <p:stCondLst>
                                    <p:cond delay="100"/>
                                  </p:stCondLst>
                                  <p:childTnLst>
                                    <p:set>
                                      <p:cBhvr>
                                        <p:cTn dur="1" fill="hold">
                                          <p:stCondLst>
                                            <p:cond delay="0"/>
                                          </p:stCondLst>
                                        </p:cTn>
                                        <p:tgtEl>
                                          <p:spTgt spid="617"/>
                                        </p:tgtEl>
                                        <p:attrNameLst>
                                          <p:attrName>style.visibility</p:attrName>
                                        </p:attrNameLst>
                                      </p:cBhvr>
                                      <p:to>
                                        <p:strVal val="visible"/>
                                      </p:to>
                                    </p:set>
                                    <p:anim calcmode="lin" valueType="num">
                                      <p:cBhvr additive="base">
                                        <p:cTn dur="500"/>
                                        <p:tgtEl>
                                          <p:spTgt spid="617"/>
                                        </p:tgtEl>
                                        <p:attrNameLst>
                                          <p:attrName>ppt_w</p:attrName>
                                        </p:attrNameLst>
                                      </p:cBhvr>
                                      <p:tavLst>
                                        <p:tav fmla="" tm="0">
                                          <p:val>
                                            <p:strVal val="0"/>
                                          </p:val>
                                        </p:tav>
                                        <p:tav fmla="" tm="100000">
                                          <p:val>
                                            <p:strVal val="#ppt_w"/>
                                          </p:val>
                                        </p:tav>
                                      </p:tavLst>
                                    </p:anim>
                                    <p:anim calcmode="lin" valueType="num">
                                      <p:cBhvr additive="base">
                                        <p:cTn dur="500"/>
                                        <p:tgtEl>
                                          <p:spTgt spid="617"/>
                                        </p:tgtEl>
                                        <p:attrNameLst>
                                          <p:attrName>ppt_h</p:attrName>
                                        </p:attrNameLst>
                                      </p:cBhvr>
                                      <p:tavLst>
                                        <p:tav fmla="" tm="0">
                                          <p:val>
                                            <p:strVal val="0"/>
                                          </p:val>
                                        </p:tav>
                                        <p:tav fmla="" tm="100000">
                                          <p:val>
                                            <p:strVal val="#ppt_h"/>
                                          </p:val>
                                        </p:tav>
                                      </p:tavLst>
                                    </p:anim>
                                  </p:childTnLst>
                                </p:cTn>
                              </p:par>
                            </p:childTnLst>
                          </p:cTn>
                        </p:par>
                        <p:par>
                          <p:cTn fill="hold">
                            <p:stCondLst>
                              <p:cond delay="7500"/>
                            </p:stCondLst>
                            <p:childTnLst>
                              <p:par>
                                <p:cTn fill="hold" nodeType="afterEffect" presetClass="entr" presetID="23" presetSubtype="16">
                                  <p:stCondLst>
                                    <p:cond delay="100"/>
                                  </p:stCondLst>
                                  <p:childTnLst>
                                    <p:set>
                                      <p:cBhvr>
                                        <p:cTn dur="1" fill="hold">
                                          <p:stCondLst>
                                            <p:cond delay="0"/>
                                          </p:stCondLst>
                                        </p:cTn>
                                        <p:tgtEl>
                                          <p:spTgt spid="624"/>
                                        </p:tgtEl>
                                        <p:attrNameLst>
                                          <p:attrName>style.visibility</p:attrName>
                                        </p:attrNameLst>
                                      </p:cBhvr>
                                      <p:to>
                                        <p:strVal val="visible"/>
                                      </p:to>
                                    </p:set>
                                    <p:anim calcmode="lin" valueType="num">
                                      <p:cBhvr additive="base">
                                        <p:cTn dur="500"/>
                                        <p:tgtEl>
                                          <p:spTgt spid="624"/>
                                        </p:tgtEl>
                                        <p:attrNameLst>
                                          <p:attrName>ppt_w</p:attrName>
                                        </p:attrNameLst>
                                      </p:cBhvr>
                                      <p:tavLst>
                                        <p:tav fmla="" tm="0">
                                          <p:val>
                                            <p:strVal val="0"/>
                                          </p:val>
                                        </p:tav>
                                        <p:tav fmla="" tm="100000">
                                          <p:val>
                                            <p:strVal val="#ppt_w"/>
                                          </p:val>
                                        </p:tav>
                                      </p:tavLst>
                                    </p:anim>
                                    <p:anim calcmode="lin" valueType="num">
                                      <p:cBhvr additive="base">
                                        <p:cTn dur="500"/>
                                        <p:tgtEl>
                                          <p:spTgt spid="62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9">
                                            <p:txEl>
                                              <p:pRg end="0" st="0"/>
                                            </p:txEl>
                                          </p:spTgt>
                                        </p:tgtEl>
                                        <p:attrNameLst>
                                          <p:attrName>style.visibility</p:attrName>
                                        </p:attrNameLst>
                                      </p:cBhvr>
                                      <p:to>
                                        <p:strVal val="visible"/>
                                      </p:to>
                                    </p:set>
                                    <p:animEffect filter="fade" transition="in">
                                      <p:cBhvr>
                                        <p:cTn dur="500"/>
                                        <p:tgtEl>
                                          <p:spTgt spid="6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9">
                                            <p:txEl>
                                              <p:pRg end="1" st="1"/>
                                            </p:txEl>
                                          </p:spTgt>
                                        </p:tgtEl>
                                        <p:attrNameLst>
                                          <p:attrName>style.visibility</p:attrName>
                                        </p:attrNameLst>
                                      </p:cBhvr>
                                      <p:to>
                                        <p:strVal val="visible"/>
                                      </p:to>
                                    </p:set>
                                    <p:animEffect filter="fade" transition="in">
                                      <p:cBhvr>
                                        <p:cTn dur="500"/>
                                        <p:tgtEl>
                                          <p:spTgt spid="629">
                                            <p:txEl>
                                              <p:pRg end="1" st="1"/>
                                            </p:txEl>
                                          </p:spTgt>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612"/>
                                        </p:tgtEl>
                                        <p:attrNameLst>
                                          <p:attrName>style.visibility</p:attrName>
                                        </p:attrNameLst>
                                      </p:cBhvr>
                                      <p:to>
                                        <p:strVal val="visible"/>
                                      </p:to>
                                    </p:set>
                                    <p:anim calcmode="lin" valueType="num">
                                      <p:cBhvr additive="base">
                                        <p:cTn dur="500"/>
                                        <p:tgtEl>
                                          <p:spTgt spid="612"/>
                                        </p:tgtEl>
                                        <p:attrNameLst>
                                          <p:attrName>ppt_w</p:attrName>
                                        </p:attrNameLst>
                                      </p:cBhvr>
                                      <p:tavLst>
                                        <p:tav fmla="" tm="0">
                                          <p:val>
                                            <p:strVal val="0"/>
                                          </p:val>
                                        </p:tav>
                                        <p:tav fmla="" tm="100000">
                                          <p:val>
                                            <p:strVal val="#ppt_w"/>
                                          </p:val>
                                        </p:tav>
                                      </p:tavLst>
                                    </p:anim>
                                    <p:anim calcmode="lin" valueType="num">
                                      <p:cBhvr additive="base">
                                        <p:cTn dur="500"/>
                                        <p:tgtEl>
                                          <p:spTgt spid="612"/>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611"/>
                                        </p:tgtEl>
                                        <p:attrNameLst>
                                          <p:attrName>style.visibility</p:attrName>
                                        </p:attrNameLst>
                                      </p:cBhvr>
                                      <p:to>
                                        <p:strVal val="visible"/>
                                      </p:to>
                                    </p:set>
                                    <p:anim calcmode="lin" valueType="num">
                                      <p:cBhvr additive="base">
                                        <p:cTn dur="500"/>
                                        <p:tgtEl>
                                          <p:spTgt spid="611"/>
                                        </p:tgtEl>
                                        <p:attrNameLst>
                                          <p:attrName>ppt_w</p:attrName>
                                        </p:attrNameLst>
                                      </p:cBhvr>
                                      <p:tavLst>
                                        <p:tav fmla="" tm="0">
                                          <p:val>
                                            <p:strVal val="0"/>
                                          </p:val>
                                        </p:tav>
                                        <p:tav fmla="" tm="100000">
                                          <p:val>
                                            <p:strVal val="#ppt_w"/>
                                          </p:val>
                                        </p:tav>
                                      </p:tavLst>
                                    </p:anim>
                                    <p:anim calcmode="lin" valueType="num">
                                      <p:cBhvr additive="base">
                                        <p:cTn dur="500"/>
                                        <p:tgtEl>
                                          <p:spTgt spid="611"/>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610"/>
                                        </p:tgtEl>
                                        <p:attrNameLst>
                                          <p:attrName>style.visibility</p:attrName>
                                        </p:attrNameLst>
                                      </p:cBhvr>
                                      <p:to>
                                        <p:strVal val="visible"/>
                                      </p:to>
                                    </p:set>
                                    <p:anim calcmode="lin" valueType="num">
                                      <p:cBhvr additive="base">
                                        <p:cTn dur="500"/>
                                        <p:tgtEl>
                                          <p:spTgt spid="610"/>
                                        </p:tgtEl>
                                        <p:attrNameLst>
                                          <p:attrName>ppt_w</p:attrName>
                                        </p:attrNameLst>
                                      </p:cBhvr>
                                      <p:tavLst>
                                        <p:tav fmla="" tm="0">
                                          <p:val>
                                            <p:strVal val="0"/>
                                          </p:val>
                                        </p:tav>
                                        <p:tav fmla="" tm="100000">
                                          <p:val>
                                            <p:strVal val="#ppt_w"/>
                                          </p:val>
                                        </p:tav>
                                      </p:tavLst>
                                    </p:anim>
                                    <p:anim calcmode="lin" valueType="num">
                                      <p:cBhvr additive="base">
                                        <p:cTn dur="500"/>
                                        <p:tgtEl>
                                          <p:spTgt spid="61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graphicFrame>
        <p:nvGraphicFramePr>
          <p:cNvPr id="634" name="Google Shape;634;p46"/>
          <p:cNvGraphicFramePr/>
          <p:nvPr/>
        </p:nvGraphicFramePr>
        <p:xfrm>
          <a:off x="239989" y="828591"/>
          <a:ext cx="3000000" cy="3000000"/>
        </p:xfrm>
        <a:graphic>
          <a:graphicData uri="http://schemas.openxmlformats.org/drawingml/2006/table">
            <a:tbl>
              <a:tblPr>
                <a:noFill/>
                <a:tableStyleId>{65A992B9-54E6-46C6-A0E7-2116949A57EF}</a:tableStyleId>
              </a:tblPr>
              <a:tblGrid>
                <a:gridCol w="1061900"/>
                <a:gridCol w="1061900"/>
                <a:gridCol w="1061900"/>
                <a:gridCol w="1061900"/>
              </a:tblGrid>
              <a:tr h="1061975">
                <a:tc>
                  <a:txBody>
                    <a:bodyPr/>
                    <a:lstStyle/>
                    <a:p>
                      <a:pPr indent="0" lvl="0" marL="0" marR="25400" rtl="0" algn="l">
                        <a:lnSpc>
                          <a:spcPct val="110000"/>
                        </a:lnSpc>
                        <a:spcBef>
                          <a:spcPts val="0"/>
                        </a:spcBef>
                        <a:spcAft>
                          <a:spcPts val="0"/>
                        </a:spcAft>
                        <a:buClr>
                          <a:schemeClr val="dk1"/>
                        </a:buClr>
                        <a:buSzPts val="1700"/>
                        <a:buFont typeface="Avenir"/>
                        <a:buNone/>
                      </a:pPr>
                      <a:r>
                        <a:t/>
                      </a:r>
                      <a:endParaRPr sz="1700" u="none" cap="none" strike="noStrike"/>
                    </a:p>
                  </a:txBody>
                  <a:tcPr marT="28575" marB="28575" marR="28575" marL="28575">
                    <a:lnL cap="flat" cmpd="sng" w="38100">
                      <a:solidFill>
                        <a:srgbClr val="A6AAA9"/>
                      </a:solidFill>
                      <a:prstDash val="solid"/>
                      <a:round/>
                      <a:headEnd len="sm" w="sm" type="none"/>
                      <a:tailEnd len="sm" w="sm" type="none"/>
                    </a:lnL>
                    <a:lnR cap="flat" cmpd="sng" w="38100">
                      <a:solidFill>
                        <a:srgbClr val="A6AAA9"/>
                      </a:solidFill>
                      <a:prstDash val="solid"/>
                      <a:round/>
                      <a:headEnd len="sm" w="sm" type="none"/>
                      <a:tailEnd len="sm" w="sm" type="none"/>
                    </a:lnR>
                    <a:lnT cap="flat" cmpd="sng" w="38100">
                      <a:solidFill>
                        <a:srgbClr val="A6AAA9"/>
                      </a:solidFill>
                      <a:prstDash val="solid"/>
                      <a:round/>
                      <a:headEnd len="sm" w="sm" type="none"/>
                      <a:tailEnd len="sm" w="sm" type="none"/>
                    </a:lnT>
                    <a:lnB cap="flat" cmpd="sng" w="38100">
                      <a:solidFill>
                        <a:srgbClr val="A6AAA9"/>
                      </a:solidFill>
                      <a:prstDash val="solid"/>
                      <a:round/>
                      <a:headEnd len="sm" w="sm" type="none"/>
                      <a:tailEnd len="sm" w="sm" type="none"/>
                    </a:lnB>
                  </a:tcPr>
                </a:tc>
                <a:tc>
                  <a:txBody>
                    <a:bodyPr/>
                    <a:lstStyle/>
                    <a:p>
                      <a:pPr indent="0" lvl="0" marL="0" marR="25400" rtl="0" algn="l">
                        <a:lnSpc>
                          <a:spcPct val="110000"/>
                        </a:lnSpc>
                        <a:spcBef>
                          <a:spcPts val="0"/>
                        </a:spcBef>
                        <a:spcAft>
                          <a:spcPts val="0"/>
                        </a:spcAft>
                        <a:buClr>
                          <a:schemeClr val="dk1"/>
                        </a:buClr>
                        <a:buSzPts val="1700"/>
                        <a:buFont typeface="Avenir"/>
                        <a:buNone/>
                      </a:pPr>
                      <a:r>
                        <a:t/>
                      </a:r>
                      <a:endParaRPr sz="1700" u="none" cap="none" strike="noStrike"/>
                    </a:p>
                  </a:txBody>
                  <a:tcPr marT="28575" marB="28575" marR="28575" marL="28575">
                    <a:lnL cap="flat" cmpd="sng" w="38100">
                      <a:solidFill>
                        <a:srgbClr val="A6AAA9"/>
                      </a:solidFill>
                      <a:prstDash val="solid"/>
                      <a:round/>
                      <a:headEnd len="sm" w="sm" type="none"/>
                      <a:tailEnd len="sm" w="sm" type="none"/>
                    </a:lnL>
                    <a:lnR cap="flat" cmpd="sng" w="38100">
                      <a:solidFill>
                        <a:srgbClr val="A6AAA9"/>
                      </a:solidFill>
                      <a:prstDash val="solid"/>
                      <a:round/>
                      <a:headEnd len="sm" w="sm" type="none"/>
                      <a:tailEnd len="sm" w="sm" type="none"/>
                    </a:lnR>
                    <a:lnT cap="flat" cmpd="sng" w="38100">
                      <a:solidFill>
                        <a:srgbClr val="A6AAA9"/>
                      </a:solidFill>
                      <a:prstDash val="solid"/>
                      <a:round/>
                      <a:headEnd len="sm" w="sm" type="none"/>
                      <a:tailEnd len="sm" w="sm" type="none"/>
                    </a:lnT>
                    <a:lnB cap="flat" cmpd="sng" w="38100">
                      <a:solidFill>
                        <a:srgbClr val="A6AAA9"/>
                      </a:solidFill>
                      <a:prstDash val="solid"/>
                      <a:round/>
                      <a:headEnd len="sm" w="sm" type="none"/>
                      <a:tailEnd len="sm" w="sm" type="none"/>
                    </a:lnB>
                  </a:tcPr>
                </a:tc>
                <a:tc>
                  <a:txBody>
                    <a:bodyPr/>
                    <a:lstStyle/>
                    <a:p>
                      <a:pPr indent="0" lvl="0" marL="0" marR="25400" rtl="0" algn="l">
                        <a:lnSpc>
                          <a:spcPct val="110000"/>
                        </a:lnSpc>
                        <a:spcBef>
                          <a:spcPts val="0"/>
                        </a:spcBef>
                        <a:spcAft>
                          <a:spcPts val="0"/>
                        </a:spcAft>
                        <a:buClr>
                          <a:schemeClr val="dk1"/>
                        </a:buClr>
                        <a:buSzPts val="1700"/>
                        <a:buFont typeface="Avenir"/>
                        <a:buNone/>
                      </a:pPr>
                      <a:r>
                        <a:t/>
                      </a:r>
                      <a:endParaRPr sz="1700" u="none" cap="none" strike="noStrike"/>
                    </a:p>
                  </a:txBody>
                  <a:tcPr marT="28575" marB="28575" marR="28575" marL="28575">
                    <a:lnL cap="flat" cmpd="sng" w="38100">
                      <a:solidFill>
                        <a:srgbClr val="A6AAA9"/>
                      </a:solidFill>
                      <a:prstDash val="solid"/>
                      <a:round/>
                      <a:headEnd len="sm" w="sm" type="none"/>
                      <a:tailEnd len="sm" w="sm" type="none"/>
                    </a:lnL>
                    <a:lnR cap="flat" cmpd="sng" w="38100">
                      <a:solidFill>
                        <a:srgbClr val="A6AAA9"/>
                      </a:solidFill>
                      <a:prstDash val="solid"/>
                      <a:round/>
                      <a:headEnd len="sm" w="sm" type="none"/>
                      <a:tailEnd len="sm" w="sm" type="none"/>
                    </a:lnR>
                    <a:lnT cap="flat" cmpd="sng" w="38100">
                      <a:solidFill>
                        <a:srgbClr val="A6AAA9"/>
                      </a:solidFill>
                      <a:prstDash val="solid"/>
                      <a:round/>
                      <a:headEnd len="sm" w="sm" type="none"/>
                      <a:tailEnd len="sm" w="sm" type="none"/>
                    </a:lnT>
                    <a:lnB cap="flat" cmpd="sng" w="38100">
                      <a:solidFill>
                        <a:srgbClr val="A6AAA9"/>
                      </a:solidFill>
                      <a:prstDash val="solid"/>
                      <a:round/>
                      <a:headEnd len="sm" w="sm" type="none"/>
                      <a:tailEnd len="sm" w="sm" type="none"/>
                    </a:lnB>
                  </a:tcPr>
                </a:tc>
                <a:tc>
                  <a:txBody>
                    <a:bodyPr/>
                    <a:lstStyle/>
                    <a:p>
                      <a:pPr indent="0" lvl="0" marL="0" marR="25400" rtl="0" algn="l">
                        <a:lnSpc>
                          <a:spcPct val="110000"/>
                        </a:lnSpc>
                        <a:spcBef>
                          <a:spcPts val="0"/>
                        </a:spcBef>
                        <a:spcAft>
                          <a:spcPts val="0"/>
                        </a:spcAft>
                        <a:buClr>
                          <a:schemeClr val="dk1"/>
                        </a:buClr>
                        <a:buSzPts val="1700"/>
                        <a:buFont typeface="Avenir"/>
                        <a:buNone/>
                      </a:pPr>
                      <a:r>
                        <a:t/>
                      </a:r>
                      <a:endParaRPr sz="1700" u="none" cap="none" strike="noStrike"/>
                    </a:p>
                  </a:txBody>
                  <a:tcPr marT="28575" marB="28575" marR="28575" marL="28575">
                    <a:lnL cap="flat" cmpd="sng" w="38100">
                      <a:solidFill>
                        <a:srgbClr val="A6AAA9"/>
                      </a:solidFill>
                      <a:prstDash val="solid"/>
                      <a:round/>
                      <a:headEnd len="sm" w="sm" type="none"/>
                      <a:tailEnd len="sm" w="sm" type="none"/>
                    </a:lnL>
                    <a:lnR cap="flat" cmpd="sng" w="38100">
                      <a:solidFill>
                        <a:srgbClr val="A6AAA9"/>
                      </a:solidFill>
                      <a:prstDash val="solid"/>
                      <a:round/>
                      <a:headEnd len="sm" w="sm" type="none"/>
                      <a:tailEnd len="sm" w="sm" type="none"/>
                    </a:lnR>
                    <a:lnT cap="flat" cmpd="sng" w="38100">
                      <a:solidFill>
                        <a:srgbClr val="A6AAA9"/>
                      </a:solidFill>
                      <a:prstDash val="solid"/>
                      <a:round/>
                      <a:headEnd len="sm" w="sm" type="none"/>
                      <a:tailEnd len="sm" w="sm" type="none"/>
                    </a:lnT>
                    <a:lnB cap="flat" cmpd="sng" w="38100">
                      <a:solidFill>
                        <a:srgbClr val="A6AAA9"/>
                      </a:solidFill>
                      <a:prstDash val="solid"/>
                      <a:round/>
                      <a:headEnd len="sm" w="sm" type="none"/>
                      <a:tailEnd len="sm" w="sm" type="none"/>
                    </a:lnB>
                  </a:tcPr>
                </a:tc>
              </a:tr>
              <a:tr h="1061975">
                <a:tc>
                  <a:txBody>
                    <a:bodyPr/>
                    <a:lstStyle/>
                    <a:p>
                      <a:pPr indent="0" lvl="0" marL="0" marR="25400" rtl="0" algn="l">
                        <a:lnSpc>
                          <a:spcPct val="110000"/>
                        </a:lnSpc>
                        <a:spcBef>
                          <a:spcPts val="0"/>
                        </a:spcBef>
                        <a:spcAft>
                          <a:spcPts val="0"/>
                        </a:spcAft>
                        <a:buClr>
                          <a:schemeClr val="dk1"/>
                        </a:buClr>
                        <a:buSzPts val="1700"/>
                        <a:buFont typeface="Avenir"/>
                        <a:buNone/>
                      </a:pPr>
                      <a:r>
                        <a:t/>
                      </a:r>
                      <a:endParaRPr sz="1700" u="none" cap="none" strike="noStrike"/>
                    </a:p>
                  </a:txBody>
                  <a:tcPr marT="28575" marB="28575" marR="28575" marL="28575">
                    <a:lnL cap="flat" cmpd="sng" w="38100">
                      <a:solidFill>
                        <a:srgbClr val="A6AAA9"/>
                      </a:solidFill>
                      <a:prstDash val="solid"/>
                      <a:round/>
                      <a:headEnd len="sm" w="sm" type="none"/>
                      <a:tailEnd len="sm" w="sm" type="none"/>
                    </a:lnL>
                    <a:lnR cap="flat" cmpd="sng" w="38100">
                      <a:solidFill>
                        <a:srgbClr val="A6AAA9"/>
                      </a:solidFill>
                      <a:prstDash val="solid"/>
                      <a:round/>
                      <a:headEnd len="sm" w="sm" type="none"/>
                      <a:tailEnd len="sm" w="sm" type="none"/>
                    </a:lnR>
                    <a:lnT cap="flat" cmpd="sng" w="38100">
                      <a:solidFill>
                        <a:srgbClr val="A6AAA9"/>
                      </a:solidFill>
                      <a:prstDash val="solid"/>
                      <a:round/>
                      <a:headEnd len="sm" w="sm" type="none"/>
                      <a:tailEnd len="sm" w="sm" type="none"/>
                    </a:lnT>
                    <a:lnB cap="flat" cmpd="sng" w="38100">
                      <a:solidFill>
                        <a:srgbClr val="A6AAA9"/>
                      </a:solidFill>
                      <a:prstDash val="solid"/>
                      <a:round/>
                      <a:headEnd len="sm" w="sm" type="none"/>
                      <a:tailEnd len="sm" w="sm" type="none"/>
                    </a:lnB>
                  </a:tcPr>
                </a:tc>
                <a:tc>
                  <a:txBody>
                    <a:bodyPr/>
                    <a:lstStyle/>
                    <a:p>
                      <a:pPr indent="0" lvl="0" marL="0" marR="25400" rtl="0" algn="l">
                        <a:lnSpc>
                          <a:spcPct val="110000"/>
                        </a:lnSpc>
                        <a:spcBef>
                          <a:spcPts val="0"/>
                        </a:spcBef>
                        <a:spcAft>
                          <a:spcPts val="0"/>
                        </a:spcAft>
                        <a:buClr>
                          <a:schemeClr val="dk1"/>
                        </a:buClr>
                        <a:buSzPts val="1700"/>
                        <a:buFont typeface="Avenir"/>
                        <a:buNone/>
                      </a:pPr>
                      <a:r>
                        <a:t/>
                      </a:r>
                      <a:endParaRPr sz="1700" u="none" cap="none" strike="noStrike"/>
                    </a:p>
                  </a:txBody>
                  <a:tcPr marT="28575" marB="28575" marR="28575" marL="28575">
                    <a:lnL cap="flat" cmpd="sng" w="38100">
                      <a:solidFill>
                        <a:srgbClr val="A6AAA9"/>
                      </a:solidFill>
                      <a:prstDash val="solid"/>
                      <a:round/>
                      <a:headEnd len="sm" w="sm" type="none"/>
                      <a:tailEnd len="sm" w="sm" type="none"/>
                    </a:lnL>
                    <a:lnR cap="flat" cmpd="sng" w="38100">
                      <a:solidFill>
                        <a:srgbClr val="A6AAA9"/>
                      </a:solidFill>
                      <a:prstDash val="solid"/>
                      <a:round/>
                      <a:headEnd len="sm" w="sm" type="none"/>
                      <a:tailEnd len="sm" w="sm" type="none"/>
                    </a:lnR>
                    <a:lnT cap="flat" cmpd="sng" w="38100">
                      <a:solidFill>
                        <a:srgbClr val="A6AAA9"/>
                      </a:solidFill>
                      <a:prstDash val="solid"/>
                      <a:round/>
                      <a:headEnd len="sm" w="sm" type="none"/>
                      <a:tailEnd len="sm" w="sm" type="none"/>
                    </a:lnT>
                    <a:lnB cap="flat" cmpd="sng" w="38100">
                      <a:solidFill>
                        <a:srgbClr val="A6AAA9"/>
                      </a:solidFill>
                      <a:prstDash val="solid"/>
                      <a:round/>
                      <a:headEnd len="sm" w="sm" type="none"/>
                      <a:tailEnd len="sm" w="sm" type="none"/>
                    </a:lnB>
                  </a:tcPr>
                </a:tc>
                <a:tc>
                  <a:txBody>
                    <a:bodyPr/>
                    <a:lstStyle/>
                    <a:p>
                      <a:pPr indent="0" lvl="0" marL="0" marR="25400" rtl="0" algn="l">
                        <a:lnSpc>
                          <a:spcPct val="110000"/>
                        </a:lnSpc>
                        <a:spcBef>
                          <a:spcPts val="0"/>
                        </a:spcBef>
                        <a:spcAft>
                          <a:spcPts val="0"/>
                        </a:spcAft>
                        <a:buClr>
                          <a:schemeClr val="dk1"/>
                        </a:buClr>
                        <a:buSzPts val="1700"/>
                        <a:buFont typeface="Avenir"/>
                        <a:buNone/>
                      </a:pPr>
                      <a:r>
                        <a:t/>
                      </a:r>
                      <a:endParaRPr sz="1700" u="none" cap="none" strike="noStrike"/>
                    </a:p>
                  </a:txBody>
                  <a:tcPr marT="28575" marB="28575" marR="28575" marL="28575">
                    <a:lnL cap="flat" cmpd="sng" w="38100">
                      <a:solidFill>
                        <a:srgbClr val="A6AAA9"/>
                      </a:solidFill>
                      <a:prstDash val="solid"/>
                      <a:round/>
                      <a:headEnd len="sm" w="sm" type="none"/>
                      <a:tailEnd len="sm" w="sm" type="none"/>
                    </a:lnL>
                    <a:lnR cap="flat" cmpd="sng" w="38100">
                      <a:solidFill>
                        <a:srgbClr val="A6AAA9"/>
                      </a:solidFill>
                      <a:prstDash val="solid"/>
                      <a:round/>
                      <a:headEnd len="sm" w="sm" type="none"/>
                      <a:tailEnd len="sm" w="sm" type="none"/>
                    </a:lnR>
                    <a:lnT cap="flat" cmpd="sng" w="38100">
                      <a:solidFill>
                        <a:srgbClr val="A6AAA9"/>
                      </a:solidFill>
                      <a:prstDash val="solid"/>
                      <a:round/>
                      <a:headEnd len="sm" w="sm" type="none"/>
                      <a:tailEnd len="sm" w="sm" type="none"/>
                    </a:lnT>
                    <a:lnB cap="flat" cmpd="sng" w="38100">
                      <a:solidFill>
                        <a:srgbClr val="A6AAA9"/>
                      </a:solidFill>
                      <a:prstDash val="solid"/>
                      <a:round/>
                      <a:headEnd len="sm" w="sm" type="none"/>
                      <a:tailEnd len="sm" w="sm" type="none"/>
                    </a:lnB>
                  </a:tcPr>
                </a:tc>
                <a:tc>
                  <a:txBody>
                    <a:bodyPr/>
                    <a:lstStyle/>
                    <a:p>
                      <a:pPr indent="0" lvl="0" marL="0" marR="25400" rtl="0" algn="l">
                        <a:lnSpc>
                          <a:spcPct val="110000"/>
                        </a:lnSpc>
                        <a:spcBef>
                          <a:spcPts val="0"/>
                        </a:spcBef>
                        <a:spcAft>
                          <a:spcPts val="0"/>
                        </a:spcAft>
                        <a:buClr>
                          <a:schemeClr val="dk1"/>
                        </a:buClr>
                        <a:buSzPts val="1700"/>
                        <a:buFont typeface="Avenir"/>
                        <a:buNone/>
                      </a:pPr>
                      <a:r>
                        <a:t/>
                      </a:r>
                      <a:endParaRPr sz="1700" u="none" cap="none" strike="noStrike"/>
                    </a:p>
                  </a:txBody>
                  <a:tcPr marT="28575" marB="28575" marR="28575" marL="28575">
                    <a:lnL cap="flat" cmpd="sng" w="38100">
                      <a:solidFill>
                        <a:srgbClr val="A6AAA9"/>
                      </a:solidFill>
                      <a:prstDash val="solid"/>
                      <a:round/>
                      <a:headEnd len="sm" w="sm" type="none"/>
                      <a:tailEnd len="sm" w="sm" type="none"/>
                    </a:lnL>
                    <a:lnR cap="flat" cmpd="sng" w="38100">
                      <a:solidFill>
                        <a:srgbClr val="A6AAA9"/>
                      </a:solidFill>
                      <a:prstDash val="solid"/>
                      <a:round/>
                      <a:headEnd len="sm" w="sm" type="none"/>
                      <a:tailEnd len="sm" w="sm" type="none"/>
                    </a:lnR>
                    <a:lnT cap="flat" cmpd="sng" w="38100">
                      <a:solidFill>
                        <a:srgbClr val="A6AAA9"/>
                      </a:solidFill>
                      <a:prstDash val="solid"/>
                      <a:round/>
                      <a:headEnd len="sm" w="sm" type="none"/>
                      <a:tailEnd len="sm" w="sm" type="none"/>
                    </a:lnT>
                    <a:lnB cap="flat" cmpd="sng" w="38100">
                      <a:solidFill>
                        <a:srgbClr val="A6AAA9"/>
                      </a:solidFill>
                      <a:prstDash val="solid"/>
                      <a:round/>
                      <a:headEnd len="sm" w="sm" type="none"/>
                      <a:tailEnd len="sm" w="sm" type="none"/>
                    </a:lnB>
                  </a:tcPr>
                </a:tc>
              </a:tr>
              <a:tr h="1061975">
                <a:tc>
                  <a:txBody>
                    <a:bodyPr/>
                    <a:lstStyle/>
                    <a:p>
                      <a:pPr indent="0" lvl="0" marL="0" marR="25400" rtl="0" algn="l">
                        <a:lnSpc>
                          <a:spcPct val="110000"/>
                        </a:lnSpc>
                        <a:spcBef>
                          <a:spcPts val="0"/>
                        </a:spcBef>
                        <a:spcAft>
                          <a:spcPts val="0"/>
                        </a:spcAft>
                        <a:buClr>
                          <a:schemeClr val="dk1"/>
                        </a:buClr>
                        <a:buSzPts val="1700"/>
                        <a:buFont typeface="Avenir"/>
                        <a:buNone/>
                      </a:pPr>
                      <a:r>
                        <a:t/>
                      </a:r>
                      <a:endParaRPr sz="1700" u="none" cap="none" strike="noStrike"/>
                    </a:p>
                  </a:txBody>
                  <a:tcPr marT="28575" marB="28575" marR="28575" marL="28575">
                    <a:lnL cap="flat" cmpd="sng" w="38100">
                      <a:solidFill>
                        <a:srgbClr val="A6AAA9"/>
                      </a:solidFill>
                      <a:prstDash val="solid"/>
                      <a:round/>
                      <a:headEnd len="sm" w="sm" type="none"/>
                      <a:tailEnd len="sm" w="sm" type="none"/>
                    </a:lnL>
                    <a:lnR cap="flat" cmpd="sng" w="38100">
                      <a:solidFill>
                        <a:srgbClr val="A6AAA9"/>
                      </a:solidFill>
                      <a:prstDash val="solid"/>
                      <a:round/>
                      <a:headEnd len="sm" w="sm" type="none"/>
                      <a:tailEnd len="sm" w="sm" type="none"/>
                    </a:lnR>
                    <a:lnT cap="flat" cmpd="sng" w="38100">
                      <a:solidFill>
                        <a:srgbClr val="A6AAA9"/>
                      </a:solidFill>
                      <a:prstDash val="solid"/>
                      <a:round/>
                      <a:headEnd len="sm" w="sm" type="none"/>
                      <a:tailEnd len="sm" w="sm" type="none"/>
                    </a:lnT>
                    <a:lnB cap="flat" cmpd="sng" w="38100">
                      <a:solidFill>
                        <a:srgbClr val="A6AAA9"/>
                      </a:solidFill>
                      <a:prstDash val="solid"/>
                      <a:round/>
                      <a:headEnd len="sm" w="sm" type="none"/>
                      <a:tailEnd len="sm" w="sm" type="none"/>
                    </a:lnB>
                  </a:tcPr>
                </a:tc>
                <a:tc>
                  <a:txBody>
                    <a:bodyPr/>
                    <a:lstStyle/>
                    <a:p>
                      <a:pPr indent="0" lvl="0" marL="0" marR="25400" rtl="0" algn="l">
                        <a:lnSpc>
                          <a:spcPct val="110000"/>
                        </a:lnSpc>
                        <a:spcBef>
                          <a:spcPts val="0"/>
                        </a:spcBef>
                        <a:spcAft>
                          <a:spcPts val="0"/>
                        </a:spcAft>
                        <a:buClr>
                          <a:schemeClr val="dk1"/>
                        </a:buClr>
                        <a:buSzPts val="1700"/>
                        <a:buFont typeface="Avenir"/>
                        <a:buNone/>
                      </a:pPr>
                      <a:r>
                        <a:t/>
                      </a:r>
                      <a:endParaRPr sz="1700" u="none" cap="none" strike="noStrike"/>
                    </a:p>
                  </a:txBody>
                  <a:tcPr marT="28575" marB="28575" marR="28575" marL="28575">
                    <a:lnL cap="flat" cmpd="sng" w="38100">
                      <a:solidFill>
                        <a:srgbClr val="A6AAA9"/>
                      </a:solidFill>
                      <a:prstDash val="solid"/>
                      <a:round/>
                      <a:headEnd len="sm" w="sm" type="none"/>
                      <a:tailEnd len="sm" w="sm" type="none"/>
                    </a:lnL>
                    <a:lnR cap="flat" cmpd="sng" w="38100">
                      <a:solidFill>
                        <a:srgbClr val="A6AAA9"/>
                      </a:solidFill>
                      <a:prstDash val="solid"/>
                      <a:round/>
                      <a:headEnd len="sm" w="sm" type="none"/>
                      <a:tailEnd len="sm" w="sm" type="none"/>
                    </a:lnR>
                    <a:lnT cap="flat" cmpd="sng" w="38100">
                      <a:solidFill>
                        <a:srgbClr val="A6AAA9"/>
                      </a:solidFill>
                      <a:prstDash val="solid"/>
                      <a:round/>
                      <a:headEnd len="sm" w="sm" type="none"/>
                      <a:tailEnd len="sm" w="sm" type="none"/>
                    </a:lnT>
                    <a:lnB cap="flat" cmpd="sng" w="38100">
                      <a:solidFill>
                        <a:srgbClr val="A6AAA9"/>
                      </a:solidFill>
                      <a:prstDash val="solid"/>
                      <a:round/>
                      <a:headEnd len="sm" w="sm" type="none"/>
                      <a:tailEnd len="sm" w="sm" type="none"/>
                    </a:lnB>
                  </a:tcPr>
                </a:tc>
                <a:tc>
                  <a:txBody>
                    <a:bodyPr/>
                    <a:lstStyle/>
                    <a:p>
                      <a:pPr indent="0" lvl="0" marL="0" marR="25400" rtl="0" algn="l">
                        <a:lnSpc>
                          <a:spcPct val="110000"/>
                        </a:lnSpc>
                        <a:spcBef>
                          <a:spcPts val="0"/>
                        </a:spcBef>
                        <a:spcAft>
                          <a:spcPts val="0"/>
                        </a:spcAft>
                        <a:buClr>
                          <a:schemeClr val="dk1"/>
                        </a:buClr>
                        <a:buSzPts val="1700"/>
                        <a:buFont typeface="Avenir"/>
                        <a:buNone/>
                      </a:pPr>
                      <a:r>
                        <a:t/>
                      </a:r>
                      <a:endParaRPr sz="1700" u="none" cap="none" strike="noStrike"/>
                    </a:p>
                  </a:txBody>
                  <a:tcPr marT="28575" marB="28575" marR="28575" marL="28575">
                    <a:lnL cap="flat" cmpd="sng" w="38100">
                      <a:solidFill>
                        <a:srgbClr val="A6AAA9"/>
                      </a:solidFill>
                      <a:prstDash val="solid"/>
                      <a:round/>
                      <a:headEnd len="sm" w="sm" type="none"/>
                      <a:tailEnd len="sm" w="sm" type="none"/>
                    </a:lnL>
                    <a:lnR cap="flat" cmpd="sng" w="38100">
                      <a:solidFill>
                        <a:srgbClr val="A6AAA9"/>
                      </a:solidFill>
                      <a:prstDash val="solid"/>
                      <a:round/>
                      <a:headEnd len="sm" w="sm" type="none"/>
                      <a:tailEnd len="sm" w="sm" type="none"/>
                    </a:lnR>
                    <a:lnT cap="flat" cmpd="sng" w="38100">
                      <a:solidFill>
                        <a:srgbClr val="A6AAA9"/>
                      </a:solidFill>
                      <a:prstDash val="solid"/>
                      <a:round/>
                      <a:headEnd len="sm" w="sm" type="none"/>
                      <a:tailEnd len="sm" w="sm" type="none"/>
                    </a:lnT>
                    <a:lnB cap="flat" cmpd="sng" w="38100">
                      <a:solidFill>
                        <a:srgbClr val="A6AAA9"/>
                      </a:solidFill>
                      <a:prstDash val="solid"/>
                      <a:round/>
                      <a:headEnd len="sm" w="sm" type="none"/>
                      <a:tailEnd len="sm" w="sm" type="none"/>
                    </a:lnB>
                  </a:tcPr>
                </a:tc>
                <a:tc>
                  <a:txBody>
                    <a:bodyPr/>
                    <a:lstStyle/>
                    <a:p>
                      <a:pPr indent="0" lvl="0" marL="0" marR="25400" rtl="0" algn="l">
                        <a:lnSpc>
                          <a:spcPct val="110000"/>
                        </a:lnSpc>
                        <a:spcBef>
                          <a:spcPts val="0"/>
                        </a:spcBef>
                        <a:spcAft>
                          <a:spcPts val="0"/>
                        </a:spcAft>
                        <a:buClr>
                          <a:schemeClr val="dk1"/>
                        </a:buClr>
                        <a:buSzPts val="1700"/>
                        <a:buFont typeface="Avenir"/>
                        <a:buNone/>
                      </a:pPr>
                      <a:r>
                        <a:t/>
                      </a:r>
                      <a:endParaRPr sz="1700" u="none" cap="none" strike="noStrike"/>
                    </a:p>
                  </a:txBody>
                  <a:tcPr marT="28575" marB="28575" marR="28575" marL="28575">
                    <a:lnL cap="flat" cmpd="sng" w="38100">
                      <a:solidFill>
                        <a:srgbClr val="A6AAA9"/>
                      </a:solidFill>
                      <a:prstDash val="solid"/>
                      <a:round/>
                      <a:headEnd len="sm" w="sm" type="none"/>
                      <a:tailEnd len="sm" w="sm" type="none"/>
                    </a:lnL>
                    <a:lnR cap="flat" cmpd="sng" w="38100">
                      <a:solidFill>
                        <a:srgbClr val="A6AAA9"/>
                      </a:solidFill>
                      <a:prstDash val="solid"/>
                      <a:round/>
                      <a:headEnd len="sm" w="sm" type="none"/>
                      <a:tailEnd len="sm" w="sm" type="none"/>
                    </a:lnR>
                    <a:lnT cap="flat" cmpd="sng" w="38100">
                      <a:solidFill>
                        <a:srgbClr val="A6AAA9"/>
                      </a:solidFill>
                      <a:prstDash val="solid"/>
                      <a:round/>
                      <a:headEnd len="sm" w="sm" type="none"/>
                      <a:tailEnd len="sm" w="sm" type="none"/>
                    </a:lnT>
                    <a:lnB cap="flat" cmpd="sng" w="38100">
                      <a:solidFill>
                        <a:srgbClr val="A6AAA9"/>
                      </a:solidFill>
                      <a:prstDash val="solid"/>
                      <a:round/>
                      <a:headEnd len="sm" w="sm" type="none"/>
                      <a:tailEnd len="sm" w="sm" type="none"/>
                    </a:lnB>
                  </a:tcPr>
                </a:tc>
              </a:tr>
              <a:tr h="1061975">
                <a:tc>
                  <a:txBody>
                    <a:bodyPr/>
                    <a:lstStyle/>
                    <a:p>
                      <a:pPr indent="0" lvl="0" marL="0" marR="25400" rtl="0" algn="l">
                        <a:lnSpc>
                          <a:spcPct val="110000"/>
                        </a:lnSpc>
                        <a:spcBef>
                          <a:spcPts val="0"/>
                        </a:spcBef>
                        <a:spcAft>
                          <a:spcPts val="0"/>
                        </a:spcAft>
                        <a:buClr>
                          <a:schemeClr val="dk1"/>
                        </a:buClr>
                        <a:buSzPts val="1700"/>
                        <a:buFont typeface="Avenir"/>
                        <a:buNone/>
                      </a:pPr>
                      <a:r>
                        <a:t/>
                      </a:r>
                      <a:endParaRPr sz="1700" u="none" cap="none" strike="noStrike"/>
                    </a:p>
                  </a:txBody>
                  <a:tcPr marT="28575" marB="28575" marR="28575" marL="28575">
                    <a:lnL cap="flat" cmpd="sng" w="38100">
                      <a:solidFill>
                        <a:srgbClr val="A6AAA9"/>
                      </a:solidFill>
                      <a:prstDash val="solid"/>
                      <a:round/>
                      <a:headEnd len="sm" w="sm" type="none"/>
                      <a:tailEnd len="sm" w="sm" type="none"/>
                    </a:lnL>
                    <a:lnR cap="flat" cmpd="sng" w="38100">
                      <a:solidFill>
                        <a:srgbClr val="A6AAA9"/>
                      </a:solidFill>
                      <a:prstDash val="solid"/>
                      <a:round/>
                      <a:headEnd len="sm" w="sm" type="none"/>
                      <a:tailEnd len="sm" w="sm" type="none"/>
                    </a:lnR>
                    <a:lnT cap="flat" cmpd="sng" w="38100">
                      <a:solidFill>
                        <a:srgbClr val="A6AAA9"/>
                      </a:solidFill>
                      <a:prstDash val="solid"/>
                      <a:round/>
                      <a:headEnd len="sm" w="sm" type="none"/>
                      <a:tailEnd len="sm" w="sm" type="none"/>
                    </a:lnT>
                    <a:lnB cap="flat" cmpd="sng" w="38100">
                      <a:solidFill>
                        <a:srgbClr val="A6AAA9"/>
                      </a:solidFill>
                      <a:prstDash val="solid"/>
                      <a:round/>
                      <a:headEnd len="sm" w="sm" type="none"/>
                      <a:tailEnd len="sm" w="sm" type="none"/>
                    </a:lnB>
                  </a:tcPr>
                </a:tc>
                <a:tc>
                  <a:txBody>
                    <a:bodyPr/>
                    <a:lstStyle/>
                    <a:p>
                      <a:pPr indent="0" lvl="0" marL="0" marR="25400" rtl="0" algn="l">
                        <a:lnSpc>
                          <a:spcPct val="110000"/>
                        </a:lnSpc>
                        <a:spcBef>
                          <a:spcPts val="0"/>
                        </a:spcBef>
                        <a:spcAft>
                          <a:spcPts val="0"/>
                        </a:spcAft>
                        <a:buClr>
                          <a:schemeClr val="dk1"/>
                        </a:buClr>
                        <a:buSzPts val="1700"/>
                        <a:buFont typeface="Avenir"/>
                        <a:buNone/>
                      </a:pPr>
                      <a:r>
                        <a:t/>
                      </a:r>
                      <a:endParaRPr sz="1700" u="none" cap="none" strike="noStrike"/>
                    </a:p>
                  </a:txBody>
                  <a:tcPr marT="28575" marB="28575" marR="28575" marL="28575">
                    <a:lnL cap="flat" cmpd="sng" w="38100">
                      <a:solidFill>
                        <a:srgbClr val="A6AAA9"/>
                      </a:solidFill>
                      <a:prstDash val="solid"/>
                      <a:round/>
                      <a:headEnd len="sm" w="sm" type="none"/>
                      <a:tailEnd len="sm" w="sm" type="none"/>
                    </a:lnL>
                    <a:lnR cap="flat" cmpd="sng" w="38100">
                      <a:solidFill>
                        <a:srgbClr val="A6AAA9"/>
                      </a:solidFill>
                      <a:prstDash val="solid"/>
                      <a:round/>
                      <a:headEnd len="sm" w="sm" type="none"/>
                      <a:tailEnd len="sm" w="sm" type="none"/>
                    </a:lnR>
                    <a:lnT cap="flat" cmpd="sng" w="38100">
                      <a:solidFill>
                        <a:srgbClr val="A6AAA9"/>
                      </a:solidFill>
                      <a:prstDash val="solid"/>
                      <a:round/>
                      <a:headEnd len="sm" w="sm" type="none"/>
                      <a:tailEnd len="sm" w="sm" type="none"/>
                    </a:lnT>
                    <a:lnB cap="flat" cmpd="sng" w="38100">
                      <a:solidFill>
                        <a:srgbClr val="A6AAA9"/>
                      </a:solidFill>
                      <a:prstDash val="solid"/>
                      <a:round/>
                      <a:headEnd len="sm" w="sm" type="none"/>
                      <a:tailEnd len="sm" w="sm" type="none"/>
                    </a:lnB>
                  </a:tcPr>
                </a:tc>
                <a:tc>
                  <a:txBody>
                    <a:bodyPr/>
                    <a:lstStyle/>
                    <a:p>
                      <a:pPr indent="0" lvl="0" marL="0" marR="25400" rtl="0" algn="l">
                        <a:lnSpc>
                          <a:spcPct val="110000"/>
                        </a:lnSpc>
                        <a:spcBef>
                          <a:spcPts val="0"/>
                        </a:spcBef>
                        <a:spcAft>
                          <a:spcPts val="0"/>
                        </a:spcAft>
                        <a:buClr>
                          <a:schemeClr val="dk1"/>
                        </a:buClr>
                        <a:buSzPts val="1700"/>
                        <a:buFont typeface="Avenir"/>
                        <a:buNone/>
                      </a:pPr>
                      <a:r>
                        <a:t/>
                      </a:r>
                      <a:endParaRPr sz="1700" u="none" cap="none" strike="noStrike"/>
                    </a:p>
                  </a:txBody>
                  <a:tcPr marT="28575" marB="28575" marR="28575" marL="28575">
                    <a:lnL cap="flat" cmpd="sng" w="38100">
                      <a:solidFill>
                        <a:srgbClr val="A6AAA9"/>
                      </a:solidFill>
                      <a:prstDash val="solid"/>
                      <a:round/>
                      <a:headEnd len="sm" w="sm" type="none"/>
                      <a:tailEnd len="sm" w="sm" type="none"/>
                    </a:lnL>
                    <a:lnR cap="flat" cmpd="sng" w="38100">
                      <a:solidFill>
                        <a:srgbClr val="A6AAA9"/>
                      </a:solidFill>
                      <a:prstDash val="solid"/>
                      <a:round/>
                      <a:headEnd len="sm" w="sm" type="none"/>
                      <a:tailEnd len="sm" w="sm" type="none"/>
                    </a:lnR>
                    <a:lnT cap="flat" cmpd="sng" w="38100">
                      <a:solidFill>
                        <a:srgbClr val="A6AAA9"/>
                      </a:solidFill>
                      <a:prstDash val="solid"/>
                      <a:round/>
                      <a:headEnd len="sm" w="sm" type="none"/>
                      <a:tailEnd len="sm" w="sm" type="none"/>
                    </a:lnT>
                    <a:lnB cap="flat" cmpd="sng" w="38100">
                      <a:solidFill>
                        <a:srgbClr val="A6AAA9"/>
                      </a:solidFill>
                      <a:prstDash val="solid"/>
                      <a:round/>
                      <a:headEnd len="sm" w="sm" type="none"/>
                      <a:tailEnd len="sm" w="sm" type="none"/>
                    </a:lnB>
                  </a:tcPr>
                </a:tc>
                <a:tc>
                  <a:txBody>
                    <a:bodyPr/>
                    <a:lstStyle/>
                    <a:p>
                      <a:pPr indent="0" lvl="0" marL="0" marR="25400" rtl="0" algn="l">
                        <a:lnSpc>
                          <a:spcPct val="110000"/>
                        </a:lnSpc>
                        <a:spcBef>
                          <a:spcPts val="0"/>
                        </a:spcBef>
                        <a:spcAft>
                          <a:spcPts val="0"/>
                        </a:spcAft>
                        <a:buClr>
                          <a:schemeClr val="dk1"/>
                        </a:buClr>
                        <a:buSzPts val="1700"/>
                        <a:buFont typeface="Avenir"/>
                        <a:buNone/>
                      </a:pPr>
                      <a:r>
                        <a:t/>
                      </a:r>
                      <a:endParaRPr sz="1700" u="none" cap="none" strike="noStrike"/>
                    </a:p>
                  </a:txBody>
                  <a:tcPr marT="28575" marB="28575" marR="28575" marL="28575">
                    <a:lnL cap="flat" cmpd="sng" w="38100">
                      <a:solidFill>
                        <a:srgbClr val="A6AAA9"/>
                      </a:solidFill>
                      <a:prstDash val="solid"/>
                      <a:round/>
                      <a:headEnd len="sm" w="sm" type="none"/>
                      <a:tailEnd len="sm" w="sm" type="none"/>
                    </a:lnL>
                    <a:lnR cap="flat" cmpd="sng" w="38100">
                      <a:solidFill>
                        <a:srgbClr val="A6AAA9"/>
                      </a:solidFill>
                      <a:prstDash val="solid"/>
                      <a:round/>
                      <a:headEnd len="sm" w="sm" type="none"/>
                      <a:tailEnd len="sm" w="sm" type="none"/>
                    </a:lnR>
                    <a:lnT cap="flat" cmpd="sng" w="38100">
                      <a:solidFill>
                        <a:srgbClr val="A6AAA9"/>
                      </a:solidFill>
                      <a:prstDash val="solid"/>
                      <a:round/>
                      <a:headEnd len="sm" w="sm" type="none"/>
                      <a:tailEnd len="sm" w="sm" type="none"/>
                    </a:lnT>
                    <a:lnB cap="flat" cmpd="sng" w="38100">
                      <a:solidFill>
                        <a:srgbClr val="A6AAA9"/>
                      </a:solidFill>
                      <a:prstDash val="solid"/>
                      <a:round/>
                      <a:headEnd len="sm" w="sm" type="none"/>
                      <a:tailEnd len="sm" w="sm" type="none"/>
                    </a:lnB>
                  </a:tcPr>
                </a:tc>
              </a:tr>
            </a:tbl>
          </a:graphicData>
        </a:graphic>
      </p:graphicFrame>
      <p:graphicFrame>
        <p:nvGraphicFramePr>
          <p:cNvPr id="635" name="Google Shape;635;p46"/>
          <p:cNvGraphicFramePr/>
          <p:nvPr/>
        </p:nvGraphicFramePr>
        <p:xfrm>
          <a:off x="239989" y="828591"/>
          <a:ext cx="3000000" cy="3000000"/>
        </p:xfrm>
        <a:graphic>
          <a:graphicData uri="http://schemas.openxmlformats.org/drawingml/2006/table">
            <a:tbl>
              <a:tblPr>
                <a:noFill/>
                <a:tableStyleId>{65A992B9-54E6-46C6-A0E7-2116949A57EF}</a:tableStyleId>
              </a:tblPr>
              <a:tblGrid>
                <a:gridCol w="4247600"/>
              </a:tblGrid>
              <a:tr h="4247900">
                <a:tc>
                  <a:txBody>
                    <a:bodyPr/>
                    <a:lstStyle/>
                    <a:p>
                      <a:pPr indent="0" lvl="0" marL="0" marR="25400" rtl="0" algn="l">
                        <a:lnSpc>
                          <a:spcPct val="110000"/>
                        </a:lnSpc>
                        <a:spcBef>
                          <a:spcPts val="0"/>
                        </a:spcBef>
                        <a:spcAft>
                          <a:spcPts val="0"/>
                        </a:spcAft>
                        <a:buClr>
                          <a:schemeClr val="dk1"/>
                        </a:buClr>
                        <a:buSzPts val="1700"/>
                        <a:buFont typeface="Avenir"/>
                        <a:buNone/>
                      </a:pPr>
                      <a:r>
                        <a:t/>
                      </a:r>
                      <a:endParaRPr sz="1700" u="none" cap="none" strike="noStrike"/>
                    </a:p>
                  </a:txBody>
                  <a:tcPr marT="28575" marB="28575" marR="28575" marL="28575">
                    <a:lnL cap="flat" cmpd="sng" w="63500">
                      <a:solidFill>
                        <a:srgbClr val="000000"/>
                      </a:solidFill>
                      <a:prstDash val="solid"/>
                      <a:round/>
                      <a:headEnd len="sm" w="sm" type="none"/>
                      <a:tailEnd len="sm" w="sm" type="none"/>
                    </a:lnL>
                    <a:lnR cap="flat" cmpd="sng" w="63500">
                      <a:solidFill>
                        <a:srgbClr val="000000"/>
                      </a:solidFill>
                      <a:prstDash val="solid"/>
                      <a:round/>
                      <a:headEnd len="sm" w="sm" type="none"/>
                      <a:tailEnd len="sm" w="sm" type="none"/>
                    </a:lnR>
                    <a:lnT cap="flat" cmpd="sng" w="63500">
                      <a:solidFill>
                        <a:srgbClr val="000000"/>
                      </a:solidFill>
                      <a:prstDash val="solid"/>
                      <a:round/>
                      <a:headEnd len="sm" w="sm" type="none"/>
                      <a:tailEnd len="sm" w="sm" type="none"/>
                    </a:lnT>
                    <a:lnB cap="flat" cmpd="sng" w="63500">
                      <a:solidFill>
                        <a:srgbClr val="000000"/>
                      </a:solidFill>
                      <a:prstDash val="solid"/>
                      <a:round/>
                      <a:headEnd len="sm" w="sm" type="none"/>
                      <a:tailEnd len="sm" w="sm" type="none"/>
                    </a:lnB>
                  </a:tcPr>
                </a:tc>
              </a:tr>
            </a:tbl>
          </a:graphicData>
        </a:graphic>
      </p:graphicFrame>
      <p:sp>
        <p:nvSpPr>
          <p:cNvPr id="636" name="Google Shape;636;p46"/>
          <p:cNvSpPr/>
          <p:nvPr/>
        </p:nvSpPr>
        <p:spPr>
          <a:xfrm>
            <a:off x="2837368" y="2432780"/>
            <a:ext cx="134100" cy="133800"/>
          </a:xfrm>
          <a:prstGeom prst="ellipse">
            <a:avLst/>
          </a:prstGeom>
          <a:solidFill>
            <a:srgbClr val="F48F14"/>
          </a:solidFill>
          <a:ln>
            <a:noFill/>
          </a:ln>
          <a:effectLst>
            <a:outerShdw blurRad="177800" rotWithShape="0" dir="2700000" dist="101600">
              <a:srgbClr val="000000">
                <a:alpha val="14900"/>
              </a:srgbClr>
            </a:outerShdw>
          </a:effectLst>
        </p:spPr>
        <p:txBody>
          <a:bodyPr anchorCtr="0" anchor="ctr" bIns="40175" lIns="40175" spcFirstLastPara="1" rIns="40175" wrap="square" tIns="40175">
            <a:noAutofit/>
          </a:bodyPr>
          <a:lstStyle/>
          <a:p>
            <a:pPr indent="0" lvl="0" marL="0" marR="25400" rtl="0" algn="just">
              <a:lnSpc>
                <a:spcPct val="90000"/>
              </a:lnSpc>
              <a:spcBef>
                <a:spcPts val="0"/>
              </a:spcBef>
              <a:spcAft>
                <a:spcPts val="0"/>
              </a:spcAft>
              <a:buClr>
                <a:srgbClr val="000000"/>
              </a:buClr>
              <a:buSzPts val="1100"/>
              <a:buFont typeface="Avenir"/>
              <a:buNone/>
            </a:pPr>
            <a:r>
              <a:t/>
            </a:r>
            <a:endParaRPr b="0" i="0" sz="1100" u="none" cap="none" strike="noStrike">
              <a:solidFill>
                <a:srgbClr val="000000"/>
              </a:solidFill>
              <a:latin typeface="Avenir"/>
              <a:ea typeface="Avenir"/>
              <a:cs typeface="Avenir"/>
              <a:sym typeface="Avenir"/>
            </a:endParaRPr>
          </a:p>
        </p:txBody>
      </p:sp>
      <p:sp>
        <p:nvSpPr>
          <p:cNvPr id="637" name="Google Shape;637;p46"/>
          <p:cNvSpPr/>
          <p:nvPr/>
        </p:nvSpPr>
        <p:spPr>
          <a:xfrm>
            <a:off x="427014" y="1031906"/>
            <a:ext cx="134100" cy="133800"/>
          </a:xfrm>
          <a:prstGeom prst="ellipse">
            <a:avLst/>
          </a:prstGeom>
          <a:solidFill>
            <a:srgbClr val="F48F14"/>
          </a:solidFill>
          <a:ln>
            <a:noFill/>
          </a:ln>
          <a:effectLst>
            <a:outerShdw blurRad="177800" rotWithShape="0" dir="2700000" dist="101600">
              <a:srgbClr val="000000">
                <a:alpha val="14900"/>
              </a:srgbClr>
            </a:outerShdw>
          </a:effectLst>
        </p:spPr>
        <p:txBody>
          <a:bodyPr anchorCtr="0" anchor="ctr" bIns="40175" lIns="40175" spcFirstLastPara="1" rIns="40175" wrap="square" tIns="40175">
            <a:noAutofit/>
          </a:bodyPr>
          <a:lstStyle/>
          <a:p>
            <a:pPr indent="0" lvl="0" marL="0" marR="25400" rtl="0" algn="just">
              <a:lnSpc>
                <a:spcPct val="90000"/>
              </a:lnSpc>
              <a:spcBef>
                <a:spcPts val="0"/>
              </a:spcBef>
              <a:spcAft>
                <a:spcPts val="0"/>
              </a:spcAft>
              <a:buClr>
                <a:srgbClr val="000000"/>
              </a:buClr>
              <a:buSzPts val="1100"/>
              <a:buFont typeface="Avenir"/>
              <a:buNone/>
            </a:pPr>
            <a:r>
              <a:t/>
            </a:r>
            <a:endParaRPr b="0" i="0" sz="1100" u="none" cap="none" strike="noStrike">
              <a:solidFill>
                <a:srgbClr val="000000"/>
              </a:solidFill>
              <a:latin typeface="Avenir"/>
              <a:ea typeface="Avenir"/>
              <a:cs typeface="Avenir"/>
              <a:sym typeface="Avenir"/>
            </a:endParaRPr>
          </a:p>
        </p:txBody>
      </p:sp>
      <p:sp>
        <p:nvSpPr>
          <p:cNvPr id="638" name="Google Shape;638;p46"/>
          <p:cNvSpPr/>
          <p:nvPr/>
        </p:nvSpPr>
        <p:spPr>
          <a:xfrm>
            <a:off x="837226" y="2243107"/>
            <a:ext cx="134100" cy="133800"/>
          </a:xfrm>
          <a:prstGeom prst="ellipse">
            <a:avLst/>
          </a:prstGeom>
          <a:solidFill>
            <a:srgbClr val="F48F14"/>
          </a:solidFill>
          <a:ln>
            <a:noFill/>
          </a:ln>
          <a:effectLst>
            <a:outerShdw blurRad="177800" rotWithShape="0" dir="2700000" dist="101600">
              <a:srgbClr val="000000">
                <a:alpha val="14900"/>
              </a:srgbClr>
            </a:outerShdw>
          </a:effectLst>
        </p:spPr>
        <p:txBody>
          <a:bodyPr anchorCtr="0" anchor="ctr" bIns="40175" lIns="40175" spcFirstLastPara="1" rIns="40175" wrap="square" tIns="40175">
            <a:noAutofit/>
          </a:bodyPr>
          <a:lstStyle/>
          <a:p>
            <a:pPr indent="0" lvl="0" marL="0" marR="25400" rtl="0" algn="just">
              <a:lnSpc>
                <a:spcPct val="90000"/>
              </a:lnSpc>
              <a:spcBef>
                <a:spcPts val="0"/>
              </a:spcBef>
              <a:spcAft>
                <a:spcPts val="0"/>
              </a:spcAft>
              <a:buClr>
                <a:srgbClr val="000000"/>
              </a:buClr>
              <a:buSzPts val="1100"/>
              <a:buFont typeface="Avenir"/>
              <a:buNone/>
            </a:pPr>
            <a:r>
              <a:t/>
            </a:r>
            <a:endParaRPr b="0" i="0" sz="1100" u="none" cap="none" strike="noStrike">
              <a:solidFill>
                <a:srgbClr val="000000"/>
              </a:solidFill>
              <a:latin typeface="Avenir"/>
              <a:ea typeface="Avenir"/>
              <a:cs typeface="Avenir"/>
              <a:sym typeface="Avenir"/>
            </a:endParaRPr>
          </a:p>
        </p:txBody>
      </p:sp>
      <p:sp>
        <p:nvSpPr>
          <p:cNvPr id="639" name="Google Shape;639;p46"/>
          <p:cNvSpPr/>
          <p:nvPr/>
        </p:nvSpPr>
        <p:spPr>
          <a:xfrm>
            <a:off x="1624163" y="2293226"/>
            <a:ext cx="134100" cy="133800"/>
          </a:xfrm>
          <a:prstGeom prst="ellipse">
            <a:avLst/>
          </a:prstGeom>
          <a:solidFill>
            <a:srgbClr val="F48F14"/>
          </a:solidFill>
          <a:ln>
            <a:noFill/>
          </a:ln>
          <a:effectLst>
            <a:outerShdw blurRad="177800" rotWithShape="0" dir="2700000" dist="101600">
              <a:srgbClr val="000000">
                <a:alpha val="14900"/>
              </a:srgbClr>
            </a:outerShdw>
          </a:effectLst>
        </p:spPr>
        <p:txBody>
          <a:bodyPr anchorCtr="0" anchor="ctr" bIns="40175" lIns="40175" spcFirstLastPara="1" rIns="40175" wrap="square" tIns="40175">
            <a:noAutofit/>
          </a:bodyPr>
          <a:lstStyle/>
          <a:p>
            <a:pPr indent="0" lvl="0" marL="0" marR="25400" rtl="0" algn="just">
              <a:lnSpc>
                <a:spcPct val="90000"/>
              </a:lnSpc>
              <a:spcBef>
                <a:spcPts val="0"/>
              </a:spcBef>
              <a:spcAft>
                <a:spcPts val="0"/>
              </a:spcAft>
              <a:buClr>
                <a:srgbClr val="000000"/>
              </a:buClr>
              <a:buSzPts val="1100"/>
              <a:buFont typeface="Avenir"/>
              <a:buNone/>
            </a:pPr>
            <a:r>
              <a:t/>
            </a:r>
            <a:endParaRPr b="0" i="0" sz="1100" u="none" cap="none" strike="noStrike">
              <a:solidFill>
                <a:srgbClr val="000000"/>
              </a:solidFill>
              <a:latin typeface="Avenir"/>
              <a:ea typeface="Avenir"/>
              <a:cs typeface="Avenir"/>
              <a:sym typeface="Avenir"/>
            </a:endParaRPr>
          </a:p>
        </p:txBody>
      </p:sp>
      <p:sp>
        <p:nvSpPr>
          <p:cNvPr id="640" name="Google Shape;640;p46"/>
          <p:cNvSpPr/>
          <p:nvPr/>
        </p:nvSpPr>
        <p:spPr>
          <a:xfrm>
            <a:off x="2185066" y="1700154"/>
            <a:ext cx="134100" cy="133800"/>
          </a:xfrm>
          <a:prstGeom prst="ellipse">
            <a:avLst/>
          </a:prstGeom>
          <a:solidFill>
            <a:srgbClr val="F48F14"/>
          </a:solidFill>
          <a:ln>
            <a:noFill/>
          </a:ln>
          <a:effectLst>
            <a:outerShdw blurRad="177800" rotWithShape="0" dir="2700000" dist="101600">
              <a:srgbClr val="000000">
                <a:alpha val="14900"/>
              </a:srgbClr>
            </a:outerShdw>
          </a:effectLst>
        </p:spPr>
        <p:txBody>
          <a:bodyPr anchorCtr="0" anchor="ctr" bIns="40175" lIns="40175" spcFirstLastPara="1" rIns="40175" wrap="square" tIns="40175">
            <a:noAutofit/>
          </a:bodyPr>
          <a:lstStyle/>
          <a:p>
            <a:pPr indent="0" lvl="0" marL="0" marR="25400" rtl="0" algn="just">
              <a:lnSpc>
                <a:spcPct val="90000"/>
              </a:lnSpc>
              <a:spcBef>
                <a:spcPts val="0"/>
              </a:spcBef>
              <a:spcAft>
                <a:spcPts val="0"/>
              </a:spcAft>
              <a:buClr>
                <a:srgbClr val="000000"/>
              </a:buClr>
              <a:buSzPts val="1100"/>
              <a:buFont typeface="Avenir"/>
              <a:buNone/>
            </a:pPr>
            <a:r>
              <a:t/>
            </a:r>
            <a:endParaRPr b="0" i="0" sz="1100" u="none" cap="none" strike="noStrike">
              <a:solidFill>
                <a:srgbClr val="000000"/>
              </a:solidFill>
              <a:latin typeface="Avenir"/>
              <a:ea typeface="Avenir"/>
              <a:cs typeface="Avenir"/>
              <a:sym typeface="Avenir"/>
            </a:endParaRPr>
          </a:p>
        </p:txBody>
      </p:sp>
      <p:sp>
        <p:nvSpPr>
          <p:cNvPr id="641" name="Google Shape;641;p46"/>
          <p:cNvSpPr/>
          <p:nvPr/>
        </p:nvSpPr>
        <p:spPr>
          <a:xfrm>
            <a:off x="2561791" y="1031906"/>
            <a:ext cx="134100" cy="133800"/>
          </a:xfrm>
          <a:prstGeom prst="ellipse">
            <a:avLst/>
          </a:prstGeom>
          <a:solidFill>
            <a:srgbClr val="F48F14"/>
          </a:solidFill>
          <a:ln>
            <a:noFill/>
          </a:ln>
          <a:effectLst>
            <a:outerShdw blurRad="177800" rotWithShape="0" dir="2700000" dist="101600">
              <a:srgbClr val="000000">
                <a:alpha val="14900"/>
              </a:srgbClr>
            </a:outerShdw>
          </a:effectLst>
        </p:spPr>
        <p:txBody>
          <a:bodyPr anchorCtr="0" anchor="ctr" bIns="40175" lIns="40175" spcFirstLastPara="1" rIns="40175" wrap="square" tIns="40175">
            <a:noAutofit/>
          </a:bodyPr>
          <a:lstStyle/>
          <a:p>
            <a:pPr indent="0" lvl="0" marL="0" marR="25400" rtl="0" algn="just">
              <a:lnSpc>
                <a:spcPct val="90000"/>
              </a:lnSpc>
              <a:spcBef>
                <a:spcPts val="0"/>
              </a:spcBef>
              <a:spcAft>
                <a:spcPts val="0"/>
              </a:spcAft>
              <a:buClr>
                <a:srgbClr val="000000"/>
              </a:buClr>
              <a:buSzPts val="1100"/>
              <a:buFont typeface="Avenir"/>
              <a:buNone/>
            </a:pPr>
            <a:r>
              <a:t/>
            </a:r>
            <a:endParaRPr b="0" i="0" sz="1100" u="none" cap="none" strike="noStrike">
              <a:solidFill>
                <a:srgbClr val="000000"/>
              </a:solidFill>
              <a:latin typeface="Avenir"/>
              <a:ea typeface="Avenir"/>
              <a:cs typeface="Avenir"/>
              <a:sym typeface="Avenir"/>
            </a:endParaRPr>
          </a:p>
        </p:txBody>
      </p:sp>
      <p:sp>
        <p:nvSpPr>
          <p:cNvPr id="642" name="Google Shape;642;p46"/>
          <p:cNvSpPr/>
          <p:nvPr/>
        </p:nvSpPr>
        <p:spPr>
          <a:xfrm>
            <a:off x="3691967" y="1441208"/>
            <a:ext cx="134100" cy="133800"/>
          </a:xfrm>
          <a:prstGeom prst="ellipse">
            <a:avLst/>
          </a:prstGeom>
          <a:solidFill>
            <a:srgbClr val="F48F14"/>
          </a:solidFill>
          <a:ln>
            <a:noFill/>
          </a:ln>
          <a:effectLst>
            <a:outerShdw blurRad="177800" rotWithShape="0" dir="2700000" dist="101600">
              <a:srgbClr val="000000">
                <a:alpha val="14900"/>
              </a:srgbClr>
            </a:outerShdw>
          </a:effectLst>
        </p:spPr>
        <p:txBody>
          <a:bodyPr anchorCtr="0" anchor="ctr" bIns="40175" lIns="40175" spcFirstLastPara="1" rIns="40175" wrap="square" tIns="40175">
            <a:noAutofit/>
          </a:bodyPr>
          <a:lstStyle/>
          <a:p>
            <a:pPr indent="0" lvl="0" marL="0" marR="25400" rtl="0" algn="just">
              <a:lnSpc>
                <a:spcPct val="90000"/>
              </a:lnSpc>
              <a:spcBef>
                <a:spcPts val="0"/>
              </a:spcBef>
              <a:spcAft>
                <a:spcPts val="0"/>
              </a:spcAft>
              <a:buClr>
                <a:srgbClr val="000000"/>
              </a:buClr>
              <a:buSzPts val="1100"/>
              <a:buFont typeface="Avenir"/>
              <a:buNone/>
            </a:pPr>
            <a:r>
              <a:t/>
            </a:r>
            <a:endParaRPr b="0" i="0" sz="1100" u="none" cap="none" strike="noStrike">
              <a:solidFill>
                <a:srgbClr val="000000"/>
              </a:solidFill>
              <a:latin typeface="Avenir"/>
              <a:ea typeface="Avenir"/>
              <a:cs typeface="Avenir"/>
              <a:sym typeface="Avenir"/>
            </a:endParaRPr>
          </a:p>
        </p:txBody>
      </p:sp>
      <p:sp>
        <p:nvSpPr>
          <p:cNvPr id="643" name="Google Shape;643;p46"/>
          <p:cNvSpPr/>
          <p:nvPr/>
        </p:nvSpPr>
        <p:spPr>
          <a:xfrm>
            <a:off x="4304498" y="2792330"/>
            <a:ext cx="134100" cy="133800"/>
          </a:xfrm>
          <a:prstGeom prst="ellipse">
            <a:avLst/>
          </a:prstGeom>
          <a:solidFill>
            <a:srgbClr val="F48F14"/>
          </a:solidFill>
          <a:ln>
            <a:noFill/>
          </a:ln>
          <a:effectLst>
            <a:outerShdw blurRad="177800" rotWithShape="0" dir="2700000" dist="101600">
              <a:srgbClr val="000000">
                <a:alpha val="14900"/>
              </a:srgbClr>
            </a:outerShdw>
          </a:effectLst>
        </p:spPr>
        <p:txBody>
          <a:bodyPr anchorCtr="0" anchor="ctr" bIns="40175" lIns="40175" spcFirstLastPara="1" rIns="40175" wrap="square" tIns="40175">
            <a:noAutofit/>
          </a:bodyPr>
          <a:lstStyle/>
          <a:p>
            <a:pPr indent="0" lvl="0" marL="0" marR="25400" rtl="0" algn="just">
              <a:lnSpc>
                <a:spcPct val="90000"/>
              </a:lnSpc>
              <a:spcBef>
                <a:spcPts val="0"/>
              </a:spcBef>
              <a:spcAft>
                <a:spcPts val="0"/>
              </a:spcAft>
              <a:buClr>
                <a:srgbClr val="000000"/>
              </a:buClr>
              <a:buSzPts val="1100"/>
              <a:buFont typeface="Avenir"/>
              <a:buNone/>
            </a:pPr>
            <a:r>
              <a:t/>
            </a:r>
            <a:endParaRPr b="0" i="0" sz="1100" u="none" cap="none" strike="noStrike">
              <a:solidFill>
                <a:srgbClr val="000000"/>
              </a:solidFill>
              <a:latin typeface="Avenir"/>
              <a:ea typeface="Avenir"/>
              <a:cs typeface="Avenir"/>
              <a:sym typeface="Avenir"/>
            </a:endParaRPr>
          </a:p>
        </p:txBody>
      </p:sp>
      <p:sp>
        <p:nvSpPr>
          <p:cNvPr id="644" name="Google Shape;644;p46"/>
          <p:cNvSpPr/>
          <p:nvPr/>
        </p:nvSpPr>
        <p:spPr>
          <a:xfrm>
            <a:off x="3293979" y="2999374"/>
            <a:ext cx="134100" cy="133800"/>
          </a:xfrm>
          <a:prstGeom prst="ellipse">
            <a:avLst/>
          </a:prstGeom>
          <a:solidFill>
            <a:srgbClr val="F48F14"/>
          </a:solidFill>
          <a:ln>
            <a:noFill/>
          </a:ln>
          <a:effectLst>
            <a:outerShdw blurRad="177800" rotWithShape="0" dir="2700000" dist="101600">
              <a:srgbClr val="000000">
                <a:alpha val="14900"/>
              </a:srgbClr>
            </a:outerShdw>
          </a:effectLst>
        </p:spPr>
        <p:txBody>
          <a:bodyPr anchorCtr="0" anchor="ctr" bIns="40175" lIns="40175" spcFirstLastPara="1" rIns="40175" wrap="square" tIns="40175">
            <a:noAutofit/>
          </a:bodyPr>
          <a:lstStyle/>
          <a:p>
            <a:pPr indent="0" lvl="0" marL="0" marR="25400" rtl="0" algn="just">
              <a:lnSpc>
                <a:spcPct val="90000"/>
              </a:lnSpc>
              <a:spcBef>
                <a:spcPts val="0"/>
              </a:spcBef>
              <a:spcAft>
                <a:spcPts val="0"/>
              </a:spcAft>
              <a:buClr>
                <a:srgbClr val="000000"/>
              </a:buClr>
              <a:buSzPts val="1100"/>
              <a:buFont typeface="Avenir"/>
              <a:buNone/>
            </a:pPr>
            <a:r>
              <a:t/>
            </a:r>
            <a:endParaRPr b="0" i="0" sz="1100" u="none" cap="none" strike="noStrike">
              <a:solidFill>
                <a:srgbClr val="000000"/>
              </a:solidFill>
              <a:latin typeface="Avenir"/>
              <a:ea typeface="Avenir"/>
              <a:cs typeface="Avenir"/>
              <a:sym typeface="Avenir"/>
            </a:endParaRPr>
          </a:p>
        </p:txBody>
      </p:sp>
      <p:sp>
        <p:nvSpPr>
          <p:cNvPr id="645" name="Google Shape;645;p46"/>
          <p:cNvSpPr/>
          <p:nvPr/>
        </p:nvSpPr>
        <p:spPr>
          <a:xfrm>
            <a:off x="3650109" y="3295599"/>
            <a:ext cx="134100" cy="133800"/>
          </a:xfrm>
          <a:prstGeom prst="ellipse">
            <a:avLst/>
          </a:prstGeom>
          <a:solidFill>
            <a:srgbClr val="F48F14"/>
          </a:solidFill>
          <a:ln>
            <a:noFill/>
          </a:ln>
          <a:effectLst>
            <a:outerShdw blurRad="177800" rotWithShape="0" dir="2700000" dist="101600">
              <a:srgbClr val="000000">
                <a:alpha val="14900"/>
              </a:srgbClr>
            </a:outerShdw>
          </a:effectLst>
        </p:spPr>
        <p:txBody>
          <a:bodyPr anchorCtr="0" anchor="ctr" bIns="40175" lIns="40175" spcFirstLastPara="1" rIns="40175" wrap="square" tIns="40175">
            <a:noAutofit/>
          </a:bodyPr>
          <a:lstStyle/>
          <a:p>
            <a:pPr indent="0" lvl="0" marL="0" marR="25400" rtl="0" algn="just">
              <a:lnSpc>
                <a:spcPct val="90000"/>
              </a:lnSpc>
              <a:spcBef>
                <a:spcPts val="0"/>
              </a:spcBef>
              <a:spcAft>
                <a:spcPts val="0"/>
              </a:spcAft>
              <a:buClr>
                <a:srgbClr val="000000"/>
              </a:buClr>
              <a:buSzPts val="1100"/>
              <a:buFont typeface="Avenir"/>
              <a:buNone/>
            </a:pPr>
            <a:r>
              <a:t/>
            </a:r>
            <a:endParaRPr b="0" i="0" sz="1100" u="none" cap="none" strike="noStrike">
              <a:solidFill>
                <a:srgbClr val="000000"/>
              </a:solidFill>
              <a:latin typeface="Avenir"/>
              <a:ea typeface="Avenir"/>
              <a:cs typeface="Avenir"/>
              <a:sym typeface="Avenir"/>
            </a:endParaRPr>
          </a:p>
        </p:txBody>
      </p:sp>
      <p:sp>
        <p:nvSpPr>
          <p:cNvPr id="646" name="Google Shape;646;p46"/>
          <p:cNvSpPr/>
          <p:nvPr/>
        </p:nvSpPr>
        <p:spPr>
          <a:xfrm>
            <a:off x="3451598" y="4780714"/>
            <a:ext cx="134100" cy="133800"/>
          </a:xfrm>
          <a:prstGeom prst="ellipse">
            <a:avLst/>
          </a:prstGeom>
          <a:solidFill>
            <a:srgbClr val="F48F14"/>
          </a:solidFill>
          <a:ln>
            <a:noFill/>
          </a:ln>
          <a:effectLst>
            <a:outerShdw blurRad="177800" rotWithShape="0" dir="2700000" dist="101600">
              <a:srgbClr val="000000">
                <a:alpha val="14900"/>
              </a:srgbClr>
            </a:outerShdw>
          </a:effectLst>
        </p:spPr>
        <p:txBody>
          <a:bodyPr anchorCtr="0" anchor="ctr" bIns="40175" lIns="40175" spcFirstLastPara="1" rIns="40175" wrap="square" tIns="40175">
            <a:noAutofit/>
          </a:bodyPr>
          <a:lstStyle/>
          <a:p>
            <a:pPr indent="0" lvl="0" marL="0" marR="25400" rtl="0" algn="just">
              <a:lnSpc>
                <a:spcPct val="90000"/>
              </a:lnSpc>
              <a:spcBef>
                <a:spcPts val="0"/>
              </a:spcBef>
              <a:spcAft>
                <a:spcPts val="0"/>
              </a:spcAft>
              <a:buClr>
                <a:srgbClr val="000000"/>
              </a:buClr>
              <a:buSzPts val="1100"/>
              <a:buFont typeface="Avenir"/>
              <a:buNone/>
            </a:pPr>
            <a:r>
              <a:t/>
            </a:r>
            <a:endParaRPr b="0" i="0" sz="1100" u="none" cap="none" strike="noStrike">
              <a:solidFill>
                <a:srgbClr val="000000"/>
              </a:solidFill>
              <a:latin typeface="Avenir"/>
              <a:ea typeface="Avenir"/>
              <a:cs typeface="Avenir"/>
              <a:sym typeface="Avenir"/>
            </a:endParaRPr>
          </a:p>
        </p:txBody>
      </p:sp>
      <p:sp>
        <p:nvSpPr>
          <p:cNvPr id="647" name="Google Shape;647;p46"/>
          <p:cNvSpPr/>
          <p:nvPr/>
        </p:nvSpPr>
        <p:spPr>
          <a:xfrm>
            <a:off x="2955260" y="4757394"/>
            <a:ext cx="134100" cy="133800"/>
          </a:xfrm>
          <a:prstGeom prst="ellipse">
            <a:avLst/>
          </a:prstGeom>
          <a:solidFill>
            <a:srgbClr val="F48F14"/>
          </a:solidFill>
          <a:ln>
            <a:noFill/>
          </a:ln>
          <a:effectLst>
            <a:outerShdw blurRad="177800" rotWithShape="0" dir="2700000" dist="101600">
              <a:srgbClr val="000000">
                <a:alpha val="14900"/>
              </a:srgbClr>
            </a:outerShdw>
          </a:effectLst>
        </p:spPr>
        <p:txBody>
          <a:bodyPr anchorCtr="0" anchor="ctr" bIns="40175" lIns="40175" spcFirstLastPara="1" rIns="40175" wrap="square" tIns="40175">
            <a:noAutofit/>
          </a:bodyPr>
          <a:lstStyle/>
          <a:p>
            <a:pPr indent="0" lvl="0" marL="0" marR="25400" rtl="0" algn="just">
              <a:lnSpc>
                <a:spcPct val="90000"/>
              </a:lnSpc>
              <a:spcBef>
                <a:spcPts val="0"/>
              </a:spcBef>
              <a:spcAft>
                <a:spcPts val="0"/>
              </a:spcAft>
              <a:buClr>
                <a:srgbClr val="000000"/>
              </a:buClr>
              <a:buSzPts val="1100"/>
              <a:buFont typeface="Avenir"/>
              <a:buNone/>
            </a:pPr>
            <a:r>
              <a:t/>
            </a:r>
            <a:endParaRPr b="0" i="0" sz="1100" u="none" cap="none" strike="noStrike">
              <a:solidFill>
                <a:srgbClr val="000000"/>
              </a:solidFill>
              <a:latin typeface="Avenir"/>
              <a:ea typeface="Avenir"/>
              <a:cs typeface="Avenir"/>
              <a:sym typeface="Avenir"/>
            </a:endParaRPr>
          </a:p>
        </p:txBody>
      </p:sp>
      <p:sp>
        <p:nvSpPr>
          <p:cNvPr id="648" name="Google Shape;648;p46"/>
          <p:cNvSpPr/>
          <p:nvPr/>
        </p:nvSpPr>
        <p:spPr>
          <a:xfrm>
            <a:off x="1975774" y="3579605"/>
            <a:ext cx="134100" cy="133800"/>
          </a:xfrm>
          <a:prstGeom prst="ellipse">
            <a:avLst/>
          </a:prstGeom>
          <a:solidFill>
            <a:srgbClr val="F48F14"/>
          </a:solidFill>
          <a:ln>
            <a:noFill/>
          </a:ln>
          <a:effectLst>
            <a:outerShdw blurRad="177800" rotWithShape="0" dir="2700000" dist="101600">
              <a:srgbClr val="000000">
                <a:alpha val="14900"/>
              </a:srgbClr>
            </a:outerShdw>
          </a:effectLst>
        </p:spPr>
        <p:txBody>
          <a:bodyPr anchorCtr="0" anchor="ctr" bIns="40175" lIns="40175" spcFirstLastPara="1" rIns="40175" wrap="square" tIns="40175">
            <a:noAutofit/>
          </a:bodyPr>
          <a:lstStyle/>
          <a:p>
            <a:pPr indent="0" lvl="0" marL="0" marR="25400" rtl="0" algn="just">
              <a:lnSpc>
                <a:spcPct val="90000"/>
              </a:lnSpc>
              <a:spcBef>
                <a:spcPts val="0"/>
              </a:spcBef>
              <a:spcAft>
                <a:spcPts val="0"/>
              </a:spcAft>
              <a:buClr>
                <a:srgbClr val="000000"/>
              </a:buClr>
              <a:buSzPts val="1100"/>
              <a:buFont typeface="Avenir"/>
              <a:buNone/>
            </a:pPr>
            <a:r>
              <a:t/>
            </a:r>
            <a:endParaRPr b="0" i="0" sz="1100" u="none" cap="none" strike="noStrike">
              <a:solidFill>
                <a:srgbClr val="000000"/>
              </a:solidFill>
              <a:latin typeface="Avenir"/>
              <a:ea typeface="Avenir"/>
              <a:cs typeface="Avenir"/>
              <a:sym typeface="Avenir"/>
            </a:endParaRPr>
          </a:p>
        </p:txBody>
      </p:sp>
      <p:sp>
        <p:nvSpPr>
          <p:cNvPr id="649" name="Google Shape;649;p46"/>
          <p:cNvSpPr/>
          <p:nvPr/>
        </p:nvSpPr>
        <p:spPr>
          <a:xfrm>
            <a:off x="1310903" y="4001038"/>
            <a:ext cx="134100" cy="133800"/>
          </a:xfrm>
          <a:prstGeom prst="ellipse">
            <a:avLst/>
          </a:prstGeom>
          <a:solidFill>
            <a:srgbClr val="F48F14"/>
          </a:solidFill>
          <a:ln>
            <a:noFill/>
          </a:ln>
          <a:effectLst>
            <a:outerShdw blurRad="177800" rotWithShape="0" dir="2700000" dist="101600">
              <a:srgbClr val="000000">
                <a:alpha val="14900"/>
              </a:srgbClr>
            </a:outerShdw>
          </a:effectLst>
        </p:spPr>
        <p:txBody>
          <a:bodyPr anchorCtr="0" anchor="ctr" bIns="40175" lIns="40175" spcFirstLastPara="1" rIns="40175" wrap="square" tIns="40175">
            <a:noAutofit/>
          </a:bodyPr>
          <a:lstStyle/>
          <a:p>
            <a:pPr indent="0" lvl="0" marL="0" marR="25400" rtl="0" algn="just">
              <a:lnSpc>
                <a:spcPct val="90000"/>
              </a:lnSpc>
              <a:spcBef>
                <a:spcPts val="0"/>
              </a:spcBef>
              <a:spcAft>
                <a:spcPts val="0"/>
              </a:spcAft>
              <a:buClr>
                <a:srgbClr val="000000"/>
              </a:buClr>
              <a:buSzPts val="1100"/>
              <a:buFont typeface="Avenir"/>
              <a:buNone/>
            </a:pPr>
            <a:r>
              <a:t/>
            </a:r>
            <a:endParaRPr b="0" i="0" sz="1100" u="none" cap="none" strike="noStrike">
              <a:solidFill>
                <a:srgbClr val="000000"/>
              </a:solidFill>
              <a:latin typeface="Avenir"/>
              <a:ea typeface="Avenir"/>
              <a:cs typeface="Avenir"/>
              <a:sym typeface="Avenir"/>
            </a:endParaRPr>
          </a:p>
        </p:txBody>
      </p:sp>
      <p:sp>
        <p:nvSpPr>
          <p:cNvPr id="650" name="Google Shape;650;p46"/>
          <p:cNvSpPr/>
          <p:nvPr/>
        </p:nvSpPr>
        <p:spPr>
          <a:xfrm>
            <a:off x="1105119" y="4080791"/>
            <a:ext cx="134100" cy="133800"/>
          </a:xfrm>
          <a:prstGeom prst="ellipse">
            <a:avLst/>
          </a:prstGeom>
          <a:solidFill>
            <a:srgbClr val="F48F14"/>
          </a:solidFill>
          <a:ln>
            <a:noFill/>
          </a:ln>
          <a:effectLst>
            <a:outerShdw blurRad="177800" rotWithShape="0" dir="2700000" dist="101600">
              <a:srgbClr val="000000">
                <a:alpha val="14900"/>
              </a:srgbClr>
            </a:outerShdw>
          </a:effectLst>
        </p:spPr>
        <p:txBody>
          <a:bodyPr anchorCtr="0" anchor="ctr" bIns="40175" lIns="40175" spcFirstLastPara="1" rIns="40175" wrap="square" tIns="40175">
            <a:noAutofit/>
          </a:bodyPr>
          <a:lstStyle/>
          <a:p>
            <a:pPr indent="0" lvl="0" marL="0" marR="25400" rtl="0" algn="just">
              <a:lnSpc>
                <a:spcPct val="90000"/>
              </a:lnSpc>
              <a:spcBef>
                <a:spcPts val="0"/>
              </a:spcBef>
              <a:spcAft>
                <a:spcPts val="0"/>
              </a:spcAft>
              <a:buClr>
                <a:srgbClr val="000000"/>
              </a:buClr>
              <a:buSzPts val="1100"/>
              <a:buFont typeface="Avenir"/>
              <a:buNone/>
            </a:pPr>
            <a:r>
              <a:t/>
            </a:r>
            <a:endParaRPr b="0" i="0" sz="1100" u="none" cap="none" strike="noStrike">
              <a:solidFill>
                <a:srgbClr val="000000"/>
              </a:solidFill>
              <a:latin typeface="Avenir"/>
              <a:ea typeface="Avenir"/>
              <a:cs typeface="Avenir"/>
              <a:sym typeface="Avenir"/>
            </a:endParaRPr>
          </a:p>
        </p:txBody>
      </p:sp>
      <p:sp>
        <p:nvSpPr>
          <p:cNvPr id="651" name="Google Shape;651;p46"/>
          <p:cNvSpPr/>
          <p:nvPr/>
        </p:nvSpPr>
        <p:spPr>
          <a:xfrm>
            <a:off x="298183" y="3884716"/>
            <a:ext cx="134100" cy="133800"/>
          </a:xfrm>
          <a:prstGeom prst="ellipse">
            <a:avLst/>
          </a:prstGeom>
          <a:solidFill>
            <a:srgbClr val="F48F14"/>
          </a:solidFill>
          <a:ln>
            <a:noFill/>
          </a:ln>
          <a:effectLst>
            <a:outerShdw blurRad="177800" rotWithShape="0" dir="2700000" dist="101600">
              <a:srgbClr val="000000">
                <a:alpha val="14900"/>
              </a:srgbClr>
            </a:outerShdw>
          </a:effectLst>
        </p:spPr>
        <p:txBody>
          <a:bodyPr anchorCtr="0" anchor="ctr" bIns="40175" lIns="40175" spcFirstLastPara="1" rIns="40175" wrap="square" tIns="40175">
            <a:noAutofit/>
          </a:bodyPr>
          <a:lstStyle/>
          <a:p>
            <a:pPr indent="0" lvl="0" marL="0" marR="25400" rtl="0" algn="just">
              <a:lnSpc>
                <a:spcPct val="90000"/>
              </a:lnSpc>
              <a:spcBef>
                <a:spcPts val="0"/>
              </a:spcBef>
              <a:spcAft>
                <a:spcPts val="0"/>
              </a:spcAft>
              <a:buClr>
                <a:srgbClr val="000000"/>
              </a:buClr>
              <a:buSzPts val="1100"/>
              <a:buFont typeface="Avenir"/>
              <a:buNone/>
            </a:pPr>
            <a:r>
              <a:t/>
            </a:r>
            <a:endParaRPr b="0" i="0" sz="1100" u="none" cap="none" strike="noStrike">
              <a:solidFill>
                <a:srgbClr val="000000"/>
              </a:solidFill>
              <a:latin typeface="Avenir"/>
              <a:ea typeface="Avenir"/>
              <a:cs typeface="Avenir"/>
              <a:sym typeface="Avenir"/>
            </a:endParaRPr>
          </a:p>
        </p:txBody>
      </p:sp>
      <p:sp>
        <p:nvSpPr>
          <p:cNvPr id="652" name="Google Shape;652;p46"/>
          <p:cNvSpPr txBox="1"/>
          <p:nvPr>
            <p:ph idx="4294967295" type="title"/>
          </p:nvPr>
        </p:nvSpPr>
        <p:spPr>
          <a:xfrm>
            <a:off x="357200" y="-85477"/>
            <a:ext cx="8429700" cy="695400"/>
          </a:xfrm>
          <a:prstGeom prst="rect">
            <a:avLst/>
          </a:prstGeom>
          <a:noFill/>
          <a:ln>
            <a:noFill/>
          </a:ln>
        </p:spPr>
        <p:txBody>
          <a:bodyPr anchorCtr="0" anchor="b" bIns="0" lIns="0" spcFirstLastPara="1" rIns="0" wrap="square" tIns="0">
            <a:normAutofit/>
          </a:bodyPr>
          <a:lstStyle/>
          <a:p>
            <a:pPr indent="0" lvl="0" marL="0" marR="0" rtl="0" algn="l">
              <a:lnSpc>
                <a:spcPct val="100000"/>
              </a:lnSpc>
              <a:spcBef>
                <a:spcPts val="0"/>
              </a:spcBef>
              <a:spcAft>
                <a:spcPts val="0"/>
              </a:spcAft>
              <a:buClr>
                <a:schemeClr val="dk1"/>
              </a:buClr>
              <a:buSzPts val="1100"/>
              <a:buFont typeface="Arial"/>
              <a:buNone/>
            </a:pPr>
            <a:r>
              <a:rPr b="1" lang="en" sz="3800">
                <a:solidFill>
                  <a:srgbClr val="000000"/>
                </a:solidFill>
                <a:latin typeface="Avenir"/>
                <a:ea typeface="Avenir"/>
                <a:cs typeface="Avenir"/>
                <a:sym typeface="Avenir"/>
              </a:rPr>
              <a:t>échantillonnage saccadé </a:t>
            </a:r>
            <a:r>
              <a:rPr b="1" lang="en" sz="2800">
                <a:solidFill>
                  <a:srgbClr val="000000"/>
                </a:solidFill>
                <a:latin typeface="Avenir"/>
                <a:ea typeface="Avenir"/>
                <a:cs typeface="Avenir"/>
                <a:sym typeface="Avenir"/>
              </a:rPr>
              <a:t>(Jittered sampling)</a:t>
            </a:r>
            <a:endParaRPr b="1" sz="2800">
              <a:solidFill>
                <a:srgbClr val="000000"/>
              </a:solidFill>
              <a:latin typeface="Avenir"/>
              <a:ea typeface="Avenir"/>
              <a:cs typeface="Avenir"/>
              <a:sym typeface="Avenir"/>
            </a:endParaRPr>
          </a:p>
        </p:txBody>
      </p:sp>
      <p:sp>
        <p:nvSpPr>
          <p:cNvPr id="653" name="Google Shape;653;p46"/>
          <p:cNvSpPr txBox="1"/>
          <p:nvPr>
            <p:ph idx="4294967295" type="sldNum"/>
          </p:nvPr>
        </p:nvSpPr>
        <p:spPr>
          <a:xfrm>
            <a:off x="8982122" y="4874601"/>
            <a:ext cx="168000" cy="250500"/>
          </a:xfrm>
          <a:prstGeom prst="rect">
            <a:avLst/>
          </a:prstGeom>
          <a:noFill/>
          <a:ln>
            <a:noFill/>
          </a:ln>
        </p:spPr>
        <p:txBody>
          <a:bodyPr anchorCtr="0" anchor="t" bIns="40175" lIns="40175" spcFirstLastPara="1" rIns="40175" wrap="square" tIns="40175">
            <a:spAutoFit/>
          </a:bodyPr>
          <a:lstStyle/>
          <a:p>
            <a:pPr indent="0" lvl="0" marL="0" rtl="0" algn="r">
              <a:lnSpc>
                <a:spcPct val="100000"/>
              </a:lnSpc>
              <a:spcBef>
                <a:spcPts val="0"/>
              </a:spcBef>
              <a:spcAft>
                <a:spcPts val="0"/>
              </a:spcAft>
              <a:buClr>
                <a:srgbClr val="000000"/>
              </a:buClr>
              <a:buSzPts val="1100"/>
              <a:buFont typeface="Avenir"/>
              <a:buNone/>
            </a:pPr>
            <a:fld id="{00000000-1234-1234-1234-123412341234}" type="slidenum">
              <a:rPr lang="en" sz="1100"/>
              <a:t>‹#›</a:t>
            </a:fld>
            <a:endParaRPr/>
          </a:p>
        </p:txBody>
      </p:sp>
      <p:sp>
        <p:nvSpPr>
          <p:cNvPr id="654" name="Google Shape;654;p46"/>
          <p:cNvSpPr txBox="1"/>
          <p:nvPr/>
        </p:nvSpPr>
        <p:spPr>
          <a:xfrm>
            <a:off x="4687000" y="2039100"/>
            <a:ext cx="3451800" cy="1063500"/>
          </a:xfrm>
          <a:prstGeom prst="rect">
            <a:avLst/>
          </a:prstGeom>
          <a:noFill/>
          <a:ln>
            <a:noFill/>
          </a:ln>
        </p:spPr>
        <p:txBody>
          <a:bodyPr anchorCtr="0" anchor="ctr" bIns="19050" lIns="19050" spcFirstLastPara="1" rIns="19050" wrap="square" tIns="19050">
            <a:spAutoFit/>
          </a:bodyPr>
          <a:lstStyle/>
          <a:p>
            <a:pPr indent="0" lvl="0" marL="177800" marR="25400" rtl="0" algn="l">
              <a:lnSpc>
                <a:spcPct val="90000"/>
              </a:lnSpc>
              <a:spcBef>
                <a:spcPts val="0"/>
              </a:spcBef>
              <a:spcAft>
                <a:spcPts val="0"/>
              </a:spcAft>
              <a:buNone/>
            </a:pPr>
            <a:r>
              <a:rPr lang="en" sz="2300">
                <a:solidFill>
                  <a:schemeClr val="accent5"/>
                </a:solidFill>
                <a:latin typeface="Avenir"/>
                <a:ea typeface="Avenir"/>
                <a:cs typeface="Avenir"/>
                <a:sym typeface="Avenir"/>
              </a:rPr>
              <a:t>(un point par boite: meilleure couverture de l'espace) </a:t>
            </a:r>
            <a:endParaRPr sz="500"/>
          </a:p>
          <a:p>
            <a:pPr indent="0" lvl="0" marL="177800" marR="25400" rtl="0" algn="l">
              <a:lnSpc>
                <a:spcPct val="90000"/>
              </a:lnSpc>
              <a:spcBef>
                <a:spcPts val="0"/>
              </a:spcBef>
              <a:spcAft>
                <a:spcPts val="0"/>
              </a:spcAft>
              <a:buNone/>
            </a:pPr>
            <a:r>
              <a:t/>
            </a:r>
            <a:endParaRPr sz="500"/>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4"/>
                                        </p:tgtEl>
                                        <p:attrNameLst>
                                          <p:attrName>style.visibility</p:attrName>
                                        </p:attrNameLst>
                                      </p:cBhvr>
                                      <p:to>
                                        <p:strVal val="visible"/>
                                      </p:to>
                                    </p:set>
                                    <p:animEffect filter="fade" transition="in">
                                      <p:cBhvr>
                                        <p:cTn dur="500"/>
                                        <p:tgtEl>
                                          <p:spTgt spid="634"/>
                                        </p:tgtEl>
                                      </p:cBhvr>
                                    </p:animEffect>
                                  </p:childTnLst>
                                </p:cTn>
                              </p:par>
                            </p:childTnLst>
                          </p:cTn>
                        </p:par>
                        <p:par>
                          <p:cTn fill="hold">
                            <p:stCondLst>
                              <p:cond delay="500"/>
                            </p:stCondLst>
                            <p:childTnLst>
                              <p:par>
                                <p:cTn fill="hold" nodeType="afterEffect" presetClass="entr" presetID="23" presetSubtype="16">
                                  <p:stCondLst>
                                    <p:cond delay="100"/>
                                  </p:stCondLst>
                                  <p:childTnLst>
                                    <p:set>
                                      <p:cBhvr>
                                        <p:cTn dur="1" fill="hold">
                                          <p:stCondLst>
                                            <p:cond delay="0"/>
                                          </p:stCondLst>
                                        </p:cTn>
                                        <p:tgtEl>
                                          <p:spTgt spid="637"/>
                                        </p:tgtEl>
                                        <p:attrNameLst>
                                          <p:attrName>style.visibility</p:attrName>
                                        </p:attrNameLst>
                                      </p:cBhvr>
                                      <p:to>
                                        <p:strVal val="visible"/>
                                      </p:to>
                                    </p:set>
                                    <p:anim calcmode="lin" valueType="num">
                                      <p:cBhvr additive="base">
                                        <p:cTn dur="500"/>
                                        <p:tgtEl>
                                          <p:spTgt spid="637"/>
                                        </p:tgtEl>
                                        <p:attrNameLst>
                                          <p:attrName>ppt_w</p:attrName>
                                        </p:attrNameLst>
                                      </p:cBhvr>
                                      <p:tavLst>
                                        <p:tav fmla="" tm="0">
                                          <p:val>
                                            <p:strVal val="0"/>
                                          </p:val>
                                        </p:tav>
                                        <p:tav fmla="" tm="100000">
                                          <p:val>
                                            <p:strVal val="#ppt_w"/>
                                          </p:val>
                                        </p:tav>
                                      </p:tavLst>
                                    </p:anim>
                                    <p:anim calcmode="lin" valueType="num">
                                      <p:cBhvr additive="base">
                                        <p:cTn dur="500"/>
                                        <p:tgtEl>
                                          <p:spTgt spid="637"/>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3" presetSubtype="16">
                                  <p:stCondLst>
                                    <p:cond delay="100"/>
                                  </p:stCondLst>
                                  <p:childTnLst>
                                    <p:set>
                                      <p:cBhvr>
                                        <p:cTn dur="1" fill="hold">
                                          <p:stCondLst>
                                            <p:cond delay="0"/>
                                          </p:stCondLst>
                                        </p:cTn>
                                        <p:tgtEl>
                                          <p:spTgt spid="641"/>
                                        </p:tgtEl>
                                        <p:attrNameLst>
                                          <p:attrName>style.visibility</p:attrName>
                                        </p:attrNameLst>
                                      </p:cBhvr>
                                      <p:to>
                                        <p:strVal val="visible"/>
                                      </p:to>
                                    </p:set>
                                    <p:anim calcmode="lin" valueType="num">
                                      <p:cBhvr additive="base">
                                        <p:cTn dur="500"/>
                                        <p:tgtEl>
                                          <p:spTgt spid="641"/>
                                        </p:tgtEl>
                                        <p:attrNameLst>
                                          <p:attrName>ppt_w</p:attrName>
                                        </p:attrNameLst>
                                      </p:cBhvr>
                                      <p:tavLst>
                                        <p:tav fmla="" tm="0">
                                          <p:val>
                                            <p:strVal val="0"/>
                                          </p:val>
                                        </p:tav>
                                        <p:tav fmla="" tm="100000">
                                          <p:val>
                                            <p:strVal val="#ppt_w"/>
                                          </p:val>
                                        </p:tav>
                                      </p:tavLst>
                                    </p:anim>
                                    <p:anim calcmode="lin" valueType="num">
                                      <p:cBhvr additive="base">
                                        <p:cTn dur="500"/>
                                        <p:tgtEl>
                                          <p:spTgt spid="641"/>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23" presetSubtype="16">
                                  <p:stCondLst>
                                    <p:cond delay="100"/>
                                  </p:stCondLst>
                                  <p:childTnLst>
                                    <p:set>
                                      <p:cBhvr>
                                        <p:cTn dur="1" fill="hold">
                                          <p:stCondLst>
                                            <p:cond delay="0"/>
                                          </p:stCondLst>
                                        </p:cTn>
                                        <p:tgtEl>
                                          <p:spTgt spid="642"/>
                                        </p:tgtEl>
                                        <p:attrNameLst>
                                          <p:attrName>style.visibility</p:attrName>
                                        </p:attrNameLst>
                                      </p:cBhvr>
                                      <p:to>
                                        <p:strVal val="visible"/>
                                      </p:to>
                                    </p:set>
                                    <p:anim calcmode="lin" valueType="num">
                                      <p:cBhvr additive="base">
                                        <p:cTn dur="500"/>
                                        <p:tgtEl>
                                          <p:spTgt spid="642"/>
                                        </p:tgtEl>
                                        <p:attrNameLst>
                                          <p:attrName>ppt_w</p:attrName>
                                        </p:attrNameLst>
                                      </p:cBhvr>
                                      <p:tavLst>
                                        <p:tav fmla="" tm="0">
                                          <p:val>
                                            <p:strVal val="0"/>
                                          </p:val>
                                        </p:tav>
                                        <p:tav fmla="" tm="100000">
                                          <p:val>
                                            <p:strVal val="#ppt_w"/>
                                          </p:val>
                                        </p:tav>
                                      </p:tavLst>
                                    </p:anim>
                                    <p:anim calcmode="lin" valueType="num">
                                      <p:cBhvr additive="base">
                                        <p:cTn dur="500"/>
                                        <p:tgtEl>
                                          <p:spTgt spid="642"/>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23" presetSubtype="16">
                                  <p:stCondLst>
                                    <p:cond delay="100"/>
                                  </p:stCondLst>
                                  <p:childTnLst>
                                    <p:set>
                                      <p:cBhvr>
                                        <p:cTn dur="1" fill="hold">
                                          <p:stCondLst>
                                            <p:cond delay="0"/>
                                          </p:stCondLst>
                                        </p:cTn>
                                        <p:tgtEl>
                                          <p:spTgt spid="640"/>
                                        </p:tgtEl>
                                        <p:attrNameLst>
                                          <p:attrName>style.visibility</p:attrName>
                                        </p:attrNameLst>
                                      </p:cBhvr>
                                      <p:to>
                                        <p:strVal val="visible"/>
                                      </p:to>
                                    </p:set>
                                    <p:anim calcmode="lin" valueType="num">
                                      <p:cBhvr additive="base">
                                        <p:cTn dur="500"/>
                                        <p:tgtEl>
                                          <p:spTgt spid="640"/>
                                        </p:tgtEl>
                                        <p:attrNameLst>
                                          <p:attrName>ppt_w</p:attrName>
                                        </p:attrNameLst>
                                      </p:cBhvr>
                                      <p:tavLst>
                                        <p:tav fmla="" tm="0">
                                          <p:val>
                                            <p:strVal val="0"/>
                                          </p:val>
                                        </p:tav>
                                        <p:tav fmla="" tm="100000">
                                          <p:val>
                                            <p:strVal val="#ppt_w"/>
                                          </p:val>
                                        </p:tav>
                                      </p:tavLst>
                                    </p:anim>
                                    <p:anim calcmode="lin" valueType="num">
                                      <p:cBhvr additive="base">
                                        <p:cTn dur="500"/>
                                        <p:tgtEl>
                                          <p:spTgt spid="640"/>
                                        </p:tgtEl>
                                        <p:attrNameLst>
                                          <p:attrName>ppt_h</p:attrName>
                                        </p:attrNameLst>
                                      </p:cBhvr>
                                      <p:tavLst>
                                        <p:tav fmla="" tm="0">
                                          <p:val>
                                            <p:strVal val="0"/>
                                          </p:val>
                                        </p:tav>
                                        <p:tav fmla="" tm="100000">
                                          <p:val>
                                            <p:strVal val="#ppt_h"/>
                                          </p:val>
                                        </p:tav>
                                      </p:tavLst>
                                    </p:anim>
                                  </p:childTnLst>
                                </p:cTn>
                              </p:par>
                            </p:childTnLst>
                          </p:cTn>
                        </p:par>
                        <p:par>
                          <p:cTn fill="hold">
                            <p:stCondLst>
                              <p:cond delay="2500"/>
                            </p:stCondLst>
                            <p:childTnLst>
                              <p:par>
                                <p:cTn fill="hold" nodeType="afterEffect" presetClass="entr" presetID="23" presetSubtype="16">
                                  <p:stCondLst>
                                    <p:cond delay="100"/>
                                  </p:stCondLst>
                                  <p:childTnLst>
                                    <p:set>
                                      <p:cBhvr>
                                        <p:cTn dur="1" fill="hold">
                                          <p:stCondLst>
                                            <p:cond delay="0"/>
                                          </p:stCondLst>
                                        </p:cTn>
                                        <p:tgtEl>
                                          <p:spTgt spid="638"/>
                                        </p:tgtEl>
                                        <p:attrNameLst>
                                          <p:attrName>style.visibility</p:attrName>
                                        </p:attrNameLst>
                                      </p:cBhvr>
                                      <p:to>
                                        <p:strVal val="visible"/>
                                      </p:to>
                                    </p:set>
                                    <p:anim calcmode="lin" valueType="num">
                                      <p:cBhvr additive="base">
                                        <p:cTn dur="500"/>
                                        <p:tgtEl>
                                          <p:spTgt spid="638"/>
                                        </p:tgtEl>
                                        <p:attrNameLst>
                                          <p:attrName>ppt_w</p:attrName>
                                        </p:attrNameLst>
                                      </p:cBhvr>
                                      <p:tavLst>
                                        <p:tav fmla="" tm="0">
                                          <p:val>
                                            <p:strVal val="0"/>
                                          </p:val>
                                        </p:tav>
                                        <p:tav fmla="" tm="100000">
                                          <p:val>
                                            <p:strVal val="#ppt_w"/>
                                          </p:val>
                                        </p:tav>
                                      </p:tavLst>
                                    </p:anim>
                                    <p:anim calcmode="lin" valueType="num">
                                      <p:cBhvr additive="base">
                                        <p:cTn dur="500"/>
                                        <p:tgtEl>
                                          <p:spTgt spid="638"/>
                                        </p:tgtEl>
                                        <p:attrNameLst>
                                          <p:attrName>ppt_h</p:attrName>
                                        </p:attrNameLst>
                                      </p:cBhvr>
                                      <p:tavLst>
                                        <p:tav fmla="" tm="0">
                                          <p:val>
                                            <p:strVal val="0"/>
                                          </p:val>
                                        </p:tav>
                                        <p:tav fmla="" tm="100000">
                                          <p:val>
                                            <p:strVal val="#ppt_h"/>
                                          </p:val>
                                        </p:tav>
                                      </p:tavLst>
                                    </p:anim>
                                  </p:childTnLst>
                                </p:cTn>
                              </p:par>
                            </p:childTnLst>
                          </p:cTn>
                        </p:par>
                        <p:par>
                          <p:cTn fill="hold">
                            <p:stCondLst>
                              <p:cond delay="3000"/>
                            </p:stCondLst>
                            <p:childTnLst>
                              <p:par>
                                <p:cTn fill="hold" nodeType="afterEffect" presetClass="entr" presetID="23" presetSubtype="16">
                                  <p:stCondLst>
                                    <p:cond delay="100"/>
                                  </p:stCondLst>
                                  <p:childTnLst>
                                    <p:set>
                                      <p:cBhvr>
                                        <p:cTn dur="1" fill="hold">
                                          <p:stCondLst>
                                            <p:cond delay="0"/>
                                          </p:stCondLst>
                                        </p:cTn>
                                        <p:tgtEl>
                                          <p:spTgt spid="639"/>
                                        </p:tgtEl>
                                        <p:attrNameLst>
                                          <p:attrName>style.visibility</p:attrName>
                                        </p:attrNameLst>
                                      </p:cBhvr>
                                      <p:to>
                                        <p:strVal val="visible"/>
                                      </p:to>
                                    </p:set>
                                    <p:anim calcmode="lin" valueType="num">
                                      <p:cBhvr additive="base">
                                        <p:cTn dur="500"/>
                                        <p:tgtEl>
                                          <p:spTgt spid="639"/>
                                        </p:tgtEl>
                                        <p:attrNameLst>
                                          <p:attrName>ppt_w</p:attrName>
                                        </p:attrNameLst>
                                      </p:cBhvr>
                                      <p:tavLst>
                                        <p:tav fmla="" tm="0">
                                          <p:val>
                                            <p:strVal val="0"/>
                                          </p:val>
                                        </p:tav>
                                        <p:tav fmla="" tm="100000">
                                          <p:val>
                                            <p:strVal val="#ppt_w"/>
                                          </p:val>
                                        </p:tav>
                                      </p:tavLst>
                                    </p:anim>
                                    <p:anim calcmode="lin" valueType="num">
                                      <p:cBhvr additive="base">
                                        <p:cTn dur="500"/>
                                        <p:tgtEl>
                                          <p:spTgt spid="639"/>
                                        </p:tgtEl>
                                        <p:attrNameLst>
                                          <p:attrName>ppt_h</p:attrName>
                                        </p:attrNameLst>
                                      </p:cBhvr>
                                      <p:tavLst>
                                        <p:tav fmla="" tm="0">
                                          <p:val>
                                            <p:strVal val="0"/>
                                          </p:val>
                                        </p:tav>
                                        <p:tav fmla="" tm="100000">
                                          <p:val>
                                            <p:strVal val="#ppt_h"/>
                                          </p:val>
                                        </p:tav>
                                      </p:tavLst>
                                    </p:anim>
                                  </p:childTnLst>
                                </p:cTn>
                              </p:par>
                            </p:childTnLst>
                          </p:cTn>
                        </p:par>
                        <p:par>
                          <p:cTn fill="hold">
                            <p:stCondLst>
                              <p:cond delay="3500"/>
                            </p:stCondLst>
                            <p:childTnLst>
                              <p:par>
                                <p:cTn fill="hold" nodeType="afterEffect" presetClass="entr" presetID="23" presetSubtype="16">
                                  <p:stCondLst>
                                    <p:cond delay="100"/>
                                  </p:stCondLst>
                                  <p:childTnLst>
                                    <p:set>
                                      <p:cBhvr>
                                        <p:cTn dur="1" fill="hold">
                                          <p:stCondLst>
                                            <p:cond delay="0"/>
                                          </p:stCondLst>
                                        </p:cTn>
                                        <p:tgtEl>
                                          <p:spTgt spid="636"/>
                                        </p:tgtEl>
                                        <p:attrNameLst>
                                          <p:attrName>style.visibility</p:attrName>
                                        </p:attrNameLst>
                                      </p:cBhvr>
                                      <p:to>
                                        <p:strVal val="visible"/>
                                      </p:to>
                                    </p:set>
                                    <p:anim calcmode="lin" valueType="num">
                                      <p:cBhvr additive="base">
                                        <p:cTn dur="500"/>
                                        <p:tgtEl>
                                          <p:spTgt spid="636"/>
                                        </p:tgtEl>
                                        <p:attrNameLst>
                                          <p:attrName>ppt_w</p:attrName>
                                        </p:attrNameLst>
                                      </p:cBhvr>
                                      <p:tavLst>
                                        <p:tav fmla="" tm="0">
                                          <p:val>
                                            <p:strVal val="0"/>
                                          </p:val>
                                        </p:tav>
                                        <p:tav fmla="" tm="100000">
                                          <p:val>
                                            <p:strVal val="#ppt_w"/>
                                          </p:val>
                                        </p:tav>
                                      </p:tavLst>
                                    </p:anim>
                                    <p:anim calcmode="lin" valueType="num">
                                      <p:cBhvr additive="base">
                                        <p:cTn dur="500"/>
                                        <p:tgtEl>
                                          <p:spTgt spid="636"/>
                                        </p:tgtEl>
                                        <p:attrNameLst>
                                          <p:attrName>ppt_h</p:attrName>
                                        </p:attrNameLst>
                                      </p:cBhvr>
                                      <p:tavLst>
                                        <p:tav fmla="" tm="0">
                                          <p:val>
                                            <p:strVal val="0"/>
                                          </p:val>
                                        </p:tav>
                                        <p:tav fmla="" tm="100000">
                                          <p:val>
                                            <p:strVal val="#ppt_h"/>
                                          </p:val>
                                        </p:tav>
                                      </p:tavLst>
                                    </p:anim>
                                  </p:childTnLst>
                                </p:cTn>
                              </p:par>
                            </p:childTnLst>
                          </p:cTn>
                        </p:par>
                        <p:par>
                          <p:cTn fill="hold">
                            <p:stCondLst>
                              <p:cond delay="4000"/>
                            </p:stCondLst>
                            <p:childTnLst>
                              <p:par>
                                <p:cTn fill="hold" nodeType="afterEffect" presetClass="entr" presetID="23" presetSubtype="16">
                                  <p:stCondLst>
                                    <p:cond delay="100"/>
                                  </p:stCondLst>
                                  <p:childTnLst>
                                    <p:set>
                                      <p:cBhvr>
                                        <p:cTn dur="1" fill="hold">
                                          <p:stCondLst>
                                            <p:cond delay="0"/>
                                          </p:stCondLst>
                                        </p:cTn>
                                        <p:tgtEl>
                                          <p:spTgt spid="643"/>
                                        </p:tgtEl>
                                        <p:attrNameLst>
                                          <p:attrName>style.visibility</p:attrName>
                                        </p:attrNameLst>
                                      </p:cBhvr>
                                      <p:to>
                                        <p:strVal val="visible"/>
                                      </p:to>
                                    </p:set>
                                    <p:anim calcmode="lin" valueType="num">
                                      <p:cBhvr additive="base">
                                        <p:cTn dur="500"/>
                                        <p:tgtEl>
                                          <p:spTgt spid="643"/>
                                        </p:tgtEl>
                                        <p:attrNameLst>
                                          <p:attrName>ppt_w</p:attrName>
                                        </p:attrNameLst>
                                      </p:cBhvr>
                                      <p:tavLst>
                                        <p:tav fmla="" tm="0">
                                          <p:val>
                                            <p:strVal val="0"/>
                                          </p:val>
                                        </p:tav>
                                        <p:tav fmla="" tm="100000">
                                          <p:val>
                                            <p:strVal val="#ppt_w"/>
                                          </p:val>
                                        </p:tav>
                                      </p:tavLst>
                                    </p:anim>
                                    <p:anim calcmode="lin" valueType="num">
                                      <p:cBhvr additive="base">
                                        <p:cTn dur="500"/>
                                        <p:tgtEl>
                                          <p:spTgt spid="643"/>
                                        </p:tgtEl>
                                        <p:attrNameLst>
                                          <p:attrName>ppt_h</p:attrName>
                                        </p:attrNameLst>
                                      </p:cBhvr>
                                      <p:tavLst>
                                        <p:tav fmla="" tm="0">
                                          <p:val>
                                            <p:strVal val="0"/>
                                          </p:val>
                                        </p:tav>
                                        <p:tav fmla="" tm="100000">
                                          <p:val>
                                            <p:strVal val="#ppt_h"/>
                                          </p:val>
                                        </p:tav>
                                      </p:tavLst>
                                    </p:anim>
                                  </p:childTnLst>
                                </p:cTn>
                              </p:par>
                            </p:childTnLst>
                          </p:cTn>
                        </p:par>
                        <p:par>
                          <p:cTn fill="hold">
                            <p:stCondLst>
                              <p:cond delay="4500"/>
                            </p:stCondLst>
                            <p:childTnLst>
                              <p:par>
                                <p:cTn fill="hold" nodeType="afterEffect" presetClass="entr" presetID="23" presetSubtype="16">
                                  <p:stCondLst>
                                    <p:cond delay="100"/>
                                  </p:stCondLst>
                                  <p:childTnLst>
                                    <p:set>
                                      <p:cBhvr>
                                        <p:cTn dur="1" fill="hold">
                                          <p:stCondLst>
                                            <p:cond delay="0"/>
                                          </p:stCondLst>
                                        </p:cTn>
                                        <p:tgtEl>
                                          <p:spTgt spid="644"/>
                                        </p:tgtEl>
                                        <p:attrNameLst>
                                          <p:attrName>style.visibility</p:attrName>
                                        </p:attrNameLst>
                                      </p:cBhvr>
                                      <p:to>
                                        <p:strVal val="visible"/>
                                      </p:to>
                                    </p:set>
                                    <p:anim calcmode="lin" valueType="num">
                                      <p:cBhvr additive="base">
                                        <p:cTn dur="500"/>
                                        <p:tgtEl>
                                          <p:spTgt spid="644"/>
                                        </p:tgtEl>
                                        <p:attrNameLst>
                                          <p:attrName>ppt_w</p:attrName>
                                        </p:attrNameLst>
                                      </p:cBhvr>
                                      <p:tavLst>
                                        <p:tav fmla="" tm="0">
                                          <p:val>
                                            <p:strVal val="0"/>
                                          </p:val>
                                        </p:tav>
                                        <p:tav fmla="" tm="100000">
                                          <p:val>
                                            <p:strVal val="#ppt_w"/>
                                          </p:val>
                                        </p:tav>
                                      </p:tavLst>
                                    </p:anim>
                                    <p:anim calcmode="lin" valueType="num">
                                      <p:cBhvr additive="base">
                                        <p:cTn dur="500"/>
                                        <p:tgtEl>
                                          <p:spTgt spid="644"/>
                                        </p:tgtEl>
                                        <p:attrNameLst>
                                          <p:attrName>ppt_h</p:attrName>
                                        </p:attrNameLst>
                                      </p:cBhvr>
                                      <p:tavLst>
                                        <p:tav fmla="" tm="0">
                                          <p:val>
                                            <p:strVal val="0"/>
                                          </p:val>
                                        </p:tav>
                                        <p:tav fmla="" tm="100000">
                                          <p:val>
                                            <p:strVal val="#ppt_h"/>
                                          </p:val>
                                        </p:tav>
                                      </p:tavLst>
                                    </p:anim>
                                  </p:childTnLst>
                                </p:cTn>
                              </p:par>
                            </p:childTnLst>
                          </p:cTn>
                        </p:par>
                        <p:par>
                          <p:cTn fill="hold">
                            <p:stCondLst>
                              <p:cond delay="5000"/>
                            </p:stCondLst>
                            <p:childTnLst>
                              <p:par>
                                <p:cTn fill="hold" nodeType="afterEffect" presetClass="entr" presetID="23" presetSubtype="16">
                                  <p:stCondLst>
                                    <p:cond delay="100"/>
                                  </p:stCondLst>
                                  <p:childTnLst>
                                    <p:set>
                                      <p:cBhvr>
                                        <p:cTn dur="1" fill="hold">
                                          <p:stCondLst>
                                            <p:cond delay="0"/>
                                          </p:stCondLst>
                                        </p:cTn>
                                        <p:tgtEl>
                                          <p:spTgt spid="645"/>
                                        </p:tgtEl>
                                        <p:attrNameLst>
                                          <p:attrName>style.visibility</p:attrName>
                                        </p:attrNameLst>
                                      </p:cBhvr>
                                      <p:to>
                                        <p:strVal val="visible"/>
                                      </p:to>
                                    </p:set>
                                    <p:anim calcmode="lin" valueType="num">
                                      <p:cBhvr additive="base">
                                        <p:cTn dur="500"/>
                                        <p:tgtEl>
                                          <p:spTgt spid="645"/>
                                        </p:tgtEl>
                                        <p:attrNameLst>
                                          <p:attrName>ppt_w</p:attrName>
                                        </p:attrNameLst>
                                      </p:cBhvr>
                                      <p:tavLst>
                                        <p:tav fmla="" tm="0">
                                          <p:val>
                                            <p:strVal val="0"/>
                                          </p:val>
                                        </p:tav>
                                        <p:tav fmla="" tm="100000">
                                          <p:val>
                                            <p:strVal val="#ppt_w"/>
                                          </p:val>
                                        </p:tav>
                                      </p:tavLst>
                                    </p:anim>
                                    <p:anim calcmode="lin" valueType="num">
                                      <p:cBhvr additive="base">
                                        <p:cTn dur="500"/>
                                        <p:tgtEl>
                                          <p:spTgt spid="645"/>
                                        </p:tgtEl>
                                        <p:attrNameLst>
                                          <p:attrName>ppt_h</p:attrName>
                                        </p:attrNameLst>
                                      </p:cBhvr>
                                      <p:tavLst>
                                        <p:tav fmla="" tm="0">
                                          <p:val>
                                            <p:strVal val="0"/>
                                          </p:val>
                                        </p:tav>
                                        <p:tav fmla="" tm="100000">
                                          <p:val>
                                            <p:strVal val="#ppt_h"/>
                                          </p:val>
                                        </p:tav>
                                      </p:tavLst>
                                    </p:anim>
                                  </p:childTnLst>
                                </p:cTn>
                              </p:par>
                            </p:childTnLst>
                          </p:cTn>
                        </p:par>
                        <p:par>
                          <p:cTn fill="hold">
                            <p:stCondLst>
                              <p:cond delay="5500"/>
                            </p:stCondLst>
                            <p:childTnLst>
                              <p:par>
                                <p:cTn fill="hold" nodeType="afterEffect" presetClass="entr" presetID="23" presetSubtype="16">
                                  <p:stCondLst>
                                    <p:cond delay="100"/>
                                  </p:stCondLst>
                                  <p:childTnLst>
                                    <p:set>
                                      <p:cBhvr>
                                        <p:cTn dur="1" fill="hold">
                                          <p:stCondLst>
                                            <p:cond delay="0"/>
                                          </p:stCondLst>
                                        </p:cTn>
                                        <p:tgtEl>
                                          <p:spTgt spid="648"/>
                                        </p:tgtEl>
                                        <p:attrNameLst>
                                          <p:attrName>style.visibility</p:attrName>
                                        </p:attrNameLst>
                                      </p:cBhvr>
                                      <p:to>
                                        <p:strVal val="visible"/>
                                      </p:to>
                                    </p:set>
                                    <p:anim calcmode="lin" valueType="num">
                                      <p:cBhvr additive="base">
                                        <p:cTn dur="500"/>
                                        <p:tgtEl>
                                          <p:spTgt spid="648"/>
                                        </p:tgtEl>
                                        <p:attrNameLst>
                                          <p:attrName>ppt_w</p:attrName>
                                        </p:attrNameLst>
                                      </p:cBhvr>
                                      <p:tavLst>
                                        <p:tav fmla="" tm="0">
                                          <p:val>
                                            <p:strVal val="0"/>
                                          </p:val>
                                        </p:tav>
                                        <p:tav fmla="" tm="100000">
                                          <p:val>
                                            <p:strVal val="#ppt_w"/>
                                          </p:val>
                                        </p:tav>
                                      </p:tavLst>
                                    </p:anim>
                                    <p:anim calcmode="lin" valueType="num">
                                      <p:cBhvr additive="base">
                                        <p:cTn dur="500"/>
                                        <p:tgtEl>
                                          <p:spTgt spid="648"/>
                                        </p:tgtEl>
                                        <p:attrNameLst>
                                          <p:attrName>ppt_h</p:attrName>
                                        </p:attrNameLst>
                                      </p:cBhvr>
                                      <p:tavLst>
                                        <p:tav fmla="" tm="0">
                                          <p:val>
                                            <p:strVal val="0"/>
                                          </p:val>
                                        </p:tav>
                                        <p:tav fmla="" tm="100000">
                                          <p:val>
                                            <p:strVal val="#ppt_h"/>
                                          </p:val>
                                        </p:tav>
                                      </p:tavLst>
                                    </p:anim>
                                  </p:childTnLst>
                                </p:cTn>
                              </p:par>
                            </p:childTnLst>
                          </p:cTn>
                        </p:par>
                        <p:par>
                          <p:cTn fill="hold">
                            <p:stCondLst>
                              <p:cond delay="6000"/>
                            </p:stCondLst>
                            <p:childTnLst>
                              <p:par>
                                <p:cTn fill="hold" nodeType="afterEffect" presetClass="entr" presetID="23" presetSubtype="16">
                                  <p:stCondLst>
                                    <p:cond delay="100"/>
                                  </p:stCondLst>
                                  <p:childTnLst>
                                    <p:set>
                                      <p:cBhvr>
                                        <p:cTn dur="1" fill="hold">
                                          <p:stCondLst>
                                            <p:cond delay="0"/>
                                          </p:stCondLst>
                                        </p:cTn>
                                        <p:tgtEl>
                                          <p:spTgt spid="651"/>
                                        </p:tgtEl>
                                        <p:attrNameLst>
                                          <p:attrName>style.visibility</p:attrName>
                                        </p:attrNameLst>
                                      </p:cBhvr>
                                      <p:to>
                                        <p:strVal val="visible"/>
                                      </p:to>
                                    </p:set>
                                    <p:anim calcmode="lin" valueType="num">
                                      <p:cBhvr additive="base">
                                        <p:cTn dur="500"/>
                                        <p:tgtEl>
                                          <p:spTgt spid="651"/>
                                        </p:tgtEl>
                                        <p:attrNameLst>
                                          <p:attrName>ppt_w</p:attrName>
                                        </p:attrNameLst>
                                      </p:cBhvr>
                                      <p:tavLst>
                                        <p:tav fmla="" tm="0">
                                          <p:val>
                                            <p:strVal val="0"/>
                                          </p:val>
                                        </p:tav>
                                        <p:tav fmla="" tm="100000">
                                          <p:val>
                                            <p:strVal val="#ppt_w"/>
                                          </p:val>
                                        </p:tav>
                                      </p:tavLst>
                                    </p:anim>
                                    <p:anim calcmode="lin" valueType="num">
                                      <p:cBhvr additive="base">
                                        <p:cTn dur="500"/>
                                        <p:tgtEl>
                                          <p:spTgt spid="651"/>
                                        </p:tgtEl>
                                        <p:attrNameLst>
                                          <p:attrName>ppt_h</p:attrName>
                                        </p:attrNameLst>
                                      </p:cBhvr>
                                      <p:tavLst>
                                        <p:tav fmla="" tm="0">
                                          <p:val>
                                            <p:strVal val="0"/>
                                          </p:val>
                                        </p:tav>
                                        <p:tav fmla="" tm="100000">
                                          <p:val>
                                            <p:strVal val="#ppt_h"/>
                                          </p:val>
                                        </p:tav>
                                      </p:tavLst>
                                    </p:anim>
                                  </p:childTnLst>
                                </p:cTn>
                              </p:par>
                            </p:childTnLst>
                          </p:cTn>
                        </p:par>
                        <p:par>
                          <p:cTn fill="hold">
                            <p:stCondLst>
                              <p:cond delay="6500"/>
                            </p:stCondLst>
                            <p:childTnLst>
                              <p:par>
                                <p:cTn fill="hold" nodeType="afterEffect" presetClass="entr" presetID="23" presetSubtype="16">
                                  <p:stCondLst>
                                    <p:cond delay="100"/>
                                  </p:stCondLst>
                                  <p:childTnLst>
                                    <p:set>
                                      <p:cBhvr>
                                        <p:cTn dur="1" fill="hold">
                                          <p:stCondLst>
                                            <p:cond delay="0"/>
                                          </p:stCondLst>
                                        </p:cTn>
                                        <p:tgtEl>
                                          <p:spTgt spid="649"/>
                                        </p:tgtEl>
                                        <p:attrNameLst>
                                          <p:attrName>style.visibility</p:attrName>
                                        </p:attrNameLst>
                                      </p:cBhvr>
                                      <p:to>
                                        <p:strVal val="visible"/>
                                      </p:to>
                                    </p:set>
                                    <p:anim calcmode="lin" valueType="num">
                                      <p:cBhvr additive="base">
                                        <p:cTn dur="500"/>
                                        <p:tgtEl>
                                          <p:spTgt spid="649"/>
                                        </p:tgtEl>
                                        <p:attrNameLst>
                                          <p:attrName>ppt_w</p:attrName>
                                        </p:attrNameLst>
                                      </p:cBhvr>
                                      <p:tavLst>
                                        <p:tav fmla="" tm="0">
                                          <p:val>
                                            <p:strVal val="0"/>
                                          </p:val>
                                        </p:tav>
                                        <p:tav fmla="" tm="100000">
                                          <p:val>
                                            <p:strVal val="#ppt_w"/>
                                          </p:val>
                                        </p:tav>
                                      </p:tavLst>
                                    </p:anim>
                                    <p:anim calcmode="lin" valueType="num">
                                      <p:cBhvr additive="base">
                                        <p:cTn dur="500"/>
                                        <p:tgtEl>
                                          <p:spTgt spid="649"/>
                                        </p:tgtEl>
                                        <p:attrNameLst>
                                          <p:attrName>ppt_h</p:attrName>
                                        </p:attrNameLst>
                                      </p:cBhvr>
                                      <p:tavLst>
                                        <p:tav fmla="" tm="0">
                                          <p:val>
                                            <p:strVal val="0"/>
                                          </p:val>
                                        </p:tav>
                                        <p:tav fmla="" tm="100000">
                                          <p:val>
                                            <p:strVal val="#ppt_h"/>
                                          </p:val>
                                        </p:tav>
                                      </p:tavLst>
                                    </p:anim>
                                  </p:childTnLst>
                                </p:cTn>
                              </p:par>
                            </p:childTnLst>
                          </p:cTn>
                        </p:par>
                        <p:par>
                          <p:cTn fill="hold">
                            <p:stCondLst>
                              <p:cond delay="7000"/>
                            </p:stCondLst>
                            <p:childTnLst>
                              <p:par>
                                <p:cTn fill="hold" nodeType="afterEffect" presetClass="entr" presetID="23" presetSubtype="16">
                                  <p:stCondLst>
                                    <p:cond delay="100"/>
                                  </p:stCondLst>
                                  <p:childTnLst>
                                    <p:set>
                                      <p:cBhvr>
                                        <p:cTn dur="1" fill="hold">
                                          <p:stCondLst>
                                            <p:cond delay="0"/>
                                          </p:stCondLst>
                                        </p:cTn>
                                        <p:tgtEl>
                                          <p:spTgt spid="650"/>
                                        </p:tgtEl>
                                        <p:attrNameLst>
                                          <p:attrName>style.visibility</p:attrName>
                                        </p:attrNameLst>
                                      </p:cBhvr>
                                      <p:to>
                                        <p:strVal val="visible"/>
                                      </p:to>
                                    </p:set>
                                    <p:anim calcmode="lin" valueType="num">
                                      <p:cBhvr additive="base">
                                        <p:cTn dur="500"/>
                                        <p:tgtEl>
                                          <p:spTgt spid="650"/>
                                        </p:tgtEl>
                                        <p:attrNameLst>
                                          <p:attrName>ppt_w</p:attrName>
                                        </p:attrNameLst>
                                      </p:cBhvr>
                                      <p:tavLst>
                                        <p:tav fmla="" tm="0">
                                          <p:val>
                                            <p:strVal val="0"/>
                                          </p:val>
                                        </p:tav>
                                        <p:tav fmla="" tm="100000">
                                          <p:val>
                                            <p:strVal val="#ppt_w"/>
                                          </p:val>
                                        </p:tav>
                                      </p:tavLst>
                                    </p:anim>
                                    <p:anim calcmode="lin" valueType="num">
                                      <p:cBhvr additive="base">
                                        <p:cTn dur="500"/>
                                        <p:tgtEl>
                                          <p:spTgt spid="650"/>
                                        </p:tgtEl>
                                        <p:attrNameLst>
                                          <p:attrName>ppt_h</p:attrName>
                                        </p:attrNameLst>
                                      </p:cBhvr>
                                      <p:tavLst>
                                        <p:tav fmla="" tm="0">
                                          <p:val>
                                            <p:strVal val="0"/>
                                          </p:val>
                                        </p:tav>
                                        <p:tav fmla="" tm="100000">
                                          <p:val>
                                            <p:strVal val="#ppt_h"/>
                                          </p:val>
                                        </p:tav>
                                      </p:tavLst>
                                    </p:anim>
                                  </p:childTnLst>
                                </p:cTn>
                              </p:par>
                            </p:childTnLst>
                          </p:cTn>
                        </p:par>
                        <p:par>
                          <p:cTn fill="hold">
                            <p:stCondLst>
                              <p:cond delay="7500"/>
                            </p:stCondLst>
                            <p:childTnLst>
                              <p:par>
                                <p:cTn fill="hold" nodeType="afterEffect" presetClass="entr" presetID="23" presetSubtype="16">
                                  <p:stCondLst>
                                    <p:cond delay="100"/>
                                  </p:stCondLst>
                                  <p:childTnLst>
                                    <p:set>
                                      <p:cBhvr>
                                        <p:cTn dur="1" fill="hold">
                                          <p:stCondLst>
                                            <p:cond delay="0"/>
                                          </p:stCondLst>
                                        </p:cTn>
                                        <p:tgtEl>
                                          <p:spTgt spid="647"/>
                                        </p:tgtEl>
                                        <p:attrNameLst>
                                          <p:attrName>style.visibility</p:attrName>
                                        </p:attrNameLst>
                                      </p:cBhvr>
                                      <p:to>
                                        <p:strVal val="visible"/>
                                      </p:to>
                                    </p:set>
                                    <p:anim calcmode="lin" valueType="num">
                                      <p:cBhvr additive="base">
                                        <p:cTn dur="500"/>
                                        <p:tgtEl>
                                          <p:spTgt spid="647"/>
                                        </p:tgtEl>
                                        <p:attrNameLst>
                                          <p:attrName>ppt_w</p:attrName>
                                        </p:attrNameLst>
                                      </p:cBhvr>
                                      <p:tavLst>
                                        <p:tav fmla="" tm="0">
                                          <p:val>
                                            <p:strVal val="0"/>
                                          </p:val>
                                        </p:tav>
                                        <p:tav fmla="" tm="100000">
                                          <p:val>
                                            <p:strVal val="#ppt_w"/>
                                          </p:val>
                                        </p:tav>
                                      </p:tavLst>
                                    </p:anim>
                                    <p:anim calcmode="lin" valueType="num">
                                      <p:cBhvr additive="base">
                                        <p:cTn dur="500"/>
                                        <p:tgtEl>
                                          <p:spTgt spid="647"/>
                                        </p:tgtEl>
                                        <p:attrNameLst>
                                          <p:attrName>ppt_h</p:attrName>
                                        </p:attrNameLst>
                                      </p:cBhvr>
                                      <p:tavLst>
                                        <p:tav fmla="" tm="0">
                                          <p:val>
                                            <p:strVal val="0"/>
                                          </p:val>
                                        </p:tav>
                                        <p:tav fmla="" tm="100000">
                                          <p:val>
                                            <p:strVal val="#ppt_h"/>
                                          </p:val>
                                        </p:tav>
                                      </p:tavLst>
                                    </p:anim>
                                  </p:childTnLst>
                                </p:cTn>
                              </p:par>
                            </p:childTnLst>
                          </p:cTn>
                        </p:par>
                        <p:par>
                          <p:cTn fill="hold">
                            <p:stCondLst>
                              <p:cond delay="8000"/>
                            </p:stCondLst>
                            <p:childTnLst>
                              <p:par>
                                <p:cTn fill="hold" nodeType="afterEffect" presetClass="entr" presetID="23" presetSubtype="16">
                                  <p:stCondLst>
                                    <p:cond delay="100"/>
                                  </p:stCondLst>
                                  <p:childTnLst>
                                    <p:set>
                                      <p:cBhvr>
                                        <p:cTn dur="1" fill="hold">
                                          <p:stCondLst>
                                            <p:cond delay="0"/>
                                          </p:stCondLst>
                                        </p:cTn>
                                        <p:tgtEl>
                                          <p:spTgt spid="646"/>
                                        </p:tgtEl>
                                        <p:attrNameLst>
                                          <p:attrName>style.visibility</p:attrName>
                                        </p:attrNameLst>
                                      </p:cBhvr>
                                      <p:to>
                                        <p:strVal val="visible"/>
                                      </p:to>
                                    </p:set>
                                    <p:anim calcmode="lin" valueType="num">
                                      <p:cBhvr additive="base">
                                        <p:cTn dur="500"/>
                                        <p:tgtEl>
                                          <p:spTgt spid="646"/>
                                        </p:tgtEl>
                                        <p:attrNameLst>
                                          <p:attrName>ppt_w</p:attrName>
                                        </p:attrNameLst>
                                      </p:cBhvr>
                                      <p:tavLst>
                                        <p:tav fmla="" tm="0">
                                          <p:val>
                                            <p:strVal val="0"/>
                                          </p:val>
                                        </p:tav>
                                        <p:tav fmla="" tm="100000">
                                          <p:val>
                                            <p:strVal val="#ppt_w"/>
                                          </p:val>
                                        </p:tav>
                                      </p:tavLst>
                                    </p:anim>
                                    <p:anim calcmode="lin" valueType="num">
                                      <p:cBhvr additive="base">
                                        <p:cTn dur="500"/>
                                        <p:tgtEl>
                                          <p:spTgt spid="64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0"/>
          <p:cNvSpPr txBox="1"/>
          <p:nvPr>
            <p:ph idx="1" type="body"/>
          </p:nvPr>
        </p:nvSpPr>
        <p:spPr>
          <a:xfrm>
            <a:off x="398059" y="1287625"/>
            <a:ext cx="5165400" cy="2451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SzPts val="800"/>
              <a:buNone/>
            </a:pPr>
            <a:r>
              <a:t/>
            </a:r>
            <a:endParaRPr sz="1100">
              <a:highlight>
                <a:srgbClr val="FFFFFF"/>
              </a:highlight>
              <a:latin typeface="Arial"/>
              <a:ea typeface="Arial"/>
              <a:cs typeface="Arial"/>
              <a:sym typeface="Arial"/>
            </a:endParaRPr>
          </a:p>
          <a:p>
            <a:pPr indent="0" lvl="0" marL="0" rtl="0" algn="l">
              <a:lnSpc>
                <a:spcPct val="100000"/>
              </a:lnSpc>
              <a:spcBef>
                <a:spcPts val="1200"/>
              </a:spcBef>
              <a:spcAft>
                <a:spcPts val="0"/>
              </a:spcAft>
              <a:buSzPts val="4100"/>
              <a:buNone/>
            </a:pPr>
            <a:r>
              <a:t/>
            </a:r>
            <a:endParaRPr sz="3400"/>
          </a:p>
          <a:p>
            <a:pPr indent="0" lvl="0" marL="0" rtl="0" algn="l">
              <a:lnSpc>
                <a:spcPct val="100000"/>
              </a:lnSpc>
              <a:spcBef>
                <a:spcPts val="1200"/>
              </a:spcBef>
              <a:spcAft>
                <a:spcPts val="0"/>
              </a:spcAft>
              <a:buSzPts val="4100"/>
              <a:buNone/>
            </a:pPr>
            <a:r>
              <a:t/>
            </a:r>
            <a:endParaRPr sz="3400"/>
          </a:p>
          <a:p>
            <a:pPr indent="0" lvl="0" marL="0" rtl="0" algn="l">
              <a:lnSpc>
                <a:spcPct val="100000"/>
              </a:lnSpc>
              <a:spcBef>
                <a:spcPts val="1200"/>
              </a:spcBef>
              <a:spcAft>
                <a:spcPts val="1200"/>
              </a:spcAft>
              <a:buSzPts val="4100"/>
              <a:buNone/>
            </a:pPr>
            <a:r>
              <a:rPr lang="en"/>
              <a:t>Introduction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47"/>
          <p:cNvSpPr txBox="1"/>
          <p:nvPr>
            <p:ph type="title"/>
          </p:nvPr>
        </p:nvSpPr>
        <p:spPr>
          <a:xfrm>
            <a:off x="392906" y="431006"/>
            <a:ext cx="7274700" cy="81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Autres avantages des plans d’expériences aléatoires (1)</a:t>
            </a:r>
            <a:endParaRPr/>
          </a:p>
        </p:txBody>
      </p:sp>
      <p:sp>
        <p:nvSpPr>
          <p:cNvPr id="660" name="Google Shape;660;p47"/>
          <p:cNvSpPr txBox="1"/>
          <p:nvPr>
            <p:ph idx="1" type="body"/>
          </p:nvPr>
        </p:nvSpPr>
        <p:spPr>
          <a:xfrm>
            <a:off x="392903" y="1962925"/>
            <a:ext cx="4260300" cy="2339100"/>
          </a:xfrm>
          <a:prstGeom prst="rect">
            <a:avLst/>
          </a:prstGeom>
        </p:spPr>
        <p:txBody>
          <a:bodyPr anchorCtr="0" anchor="t" bIns="0" lIns="0" spcFirstLastPara="1" rIns="0" wrap="square" tIns="0">
            <a:noAutofit/>
          </a:bodyPr>
          <a:lstStyle/>
          <a:p>
            <a:pPr indent="-273050" lvl="0" marL="342900" rtl="0" algn="l">
              <a:spcBef>
                <a:spcPts val="500"/>
              </a:spcBef>
              <a:spcAft>
                <a:spcPts val="0"/>
              </a:spcAft>
              <a:buSzPts val="1700"/>
              <a:buChar char="●"/>
            </a:pPr>
            <a:r>
              <a:rPr lang="en" sz="1700"/>
              <a:t>Il est possible de mal échantillonner l’espace si la grille n’est pas optimale</a:t>
            </a:r>
            <a:endParaRPr sz="1700"/>
          </a:p>
          <a:p>
            <a:pPr indent="0" lvl="0" marL="342900" rtl="0" algn="l">
              <a:spcBef>
                <a:spcPts val="1200"/>
              </a:spcBef>
              <a:spcAft>
                <a:spcPts val="0"/>
              </a:spcAft>
              <a:buNone/>
            </a:pPr>
            <a:r>
              <a:t/>
            </a:r>
            <a:endParaRPr sz="700"/>
          </a:p>
          <a:p>
            <a:pPr indent="-273050" lvl="0" marL="342900" rtl="0" algn="l">
              <a:spcBef>
                <a:spcPts val="1200"/>
              </a:spcBef>
              <a:spcAft>
                <a:spcPts val="0"/>
              </a:spcAft>
              <a:buSzPts val="1700"/>
              <a:buChar char="●"/>
            </a:pPr>
            <a:r>
              <a:rPr lang="en" sz="1700"/>
              <a:t>L’échantillonnage aléatoire évite ce problème.</a:t>
            </a:r>
            <a:endParaRPr sz="1700"/>
          </a:p>
          <a:p>
            <a:pPr indent="0" lvl="0" marL="342900" rtl="0" algn="l">
              <a:spcBef>
                <a:spcPts val="1200"/>
              </a:spcBef>
              <a:spcAft>
                <a:spcPts val="0"/>
              </a:spcAft>
              <a:buNone/>
            </a:pPr>
            <a:r>
              <a:t/>
            </a:r>
            <a:endParaRPr sz="700"/>
          </a:p>
          <a:p>
            <a:pPr indent="-273050" lvl="0" marL="342900" rtl="0" algn="l">
              <a:spcBef>
                <a:spcPts val="1200"/>
              </a:spcBef>
              <a:spcAft>
                <a:spcPts val="0"/>
              </a:spcAft>
              <a:buSzPts val="1700"/>
              <a:buChar char="●"/>
            </a:pPr>
            <a:r>
              <a:rPr b="1" lang="en" sz="1700"/>
              <a:t>L’hypercube latin aléatoire répartit les points aléatoires plus uniformément.</a:t>
            </a:r>
            <a:br>
              <a:rPr b="1" lang="en" sz="1700"/>
            </a:br>
            <a:endParaRPr b="1" sz="1700"/>
          </a:p>
          <a:p>
            <a:pPr indent="-273050" lvl="0" marL="342900" rtl="0" algn="l">
              <a:spcBef>
                <a:spcPts val="0"/>
              </a:spcBef>
              <a:spcAft>
                <a:spcPts val="0"/>
              </a:spcAft>
              <a:buSzPts val="1700"/>
              <a:buChar char="●"/>
            </a:pPr>
            <a:r>
              <a:rPr lang="en" sz="1700"/>
              <a:t>Intuition: positionner les tours qui ne se menacent pas sur un échiquier.</a:t>
            </a:r>
            <a:r>
              <a:rPr b="1" lang="en" sz="1700"/>
              <a:t> </a:t>
            </a:r>
            <a:endParaRPr b="1" sz="1700"/>
          </a:p>
        </p:txBody>
      </p:sp>
      <p:pic>
        <p:nvPicPr>
          <p:cNvPr id="661" name="Google Shape;661;p47"/>
          <p:cNvPicPr preferRelativeResize="0"/>
          <p:nvPr/>
        </p:nvPicPr>
        <p:blipFill>
          <a:blip r:embed="rId3">
            <a:alphaModFix/>
          </a:blip>
          <a:stretch>
            <a:fillRect/>
          </a:stretch>
        </p:blipFill>
        <p:spPr>
          <a:xfrm>
            <a:off x="4733325" y="2055757"/>
            <a:ext cx="4260150" cy="1494405"/>
          </a:xfrm>
          <a:prstGeom prst="rect">
            <a:avLst/>
          </a:prstGeom>
          <a:noFill/>
          <a:ln>
            <a:noFill/>
          </a:ln>
        </p:spPr>
      </p:pic>
      <p:cxnSp>
        <p:nvCxnSpPr>
          <p:cNvPr id="662" name="Google Shape;662;p47"/>
          <p:cNvCxnSpPr/>
          <p:nvPr/>
        </p:nvCxnSpPr>
        <p:spPr>
          <a:xfrm>
            <a:off x="3814031" y="2495475"/>
            <a:ext cx="817200" cy="98100"/>
          </a:xfrm>
          <a:prstGeom prst="straightConnector1">
            <a:avLst/>
          </a:prstGeom>
          <a:noFill/>
          <a:ln cap="flat" cmpd="sng" w="9525">
            <a:solidFill>
              <a:schemeClr val="dk2"/>
            </a:solidFill>
            <a:prstDash val="solid"/>
            <a:round/>
            <a:headEnd len="med" w="med" type="none"/>
            <a:tailEnd len="med" w="med" type="triangle"/>
          </a:ln>
        </p:spPr>
      </p:cxnSp>
      <p:sp>
        <p:nvSpPr>
          <p:cNvPr id="663" name="Google Shape;663;p47"/>
          <p:cNvSpPr txBox="1"/>
          <p:nvPr/>
        </p:nvSpPr>
        <p:spPr>
          <a:xfrm>
            <a:off x="4816819" y="3772875"/>
            <a:ext cx="1441200" cy="985200"/>
          </a:xfrm>
          <a:prstGeom prst="rect">
            <a:avLst/>
          </a:prstGeom>
          <a:noFill/>
          <a:ln>
            <a:noFill/>
          </a:ln>
        </p:spPr>
        <p:txBody>
          <a:bodyPr anchorCtr="0" anchor="t" bIns="68575" lIns="68575" spcFirstLastPara="1" rIns="68575" wrap="square" tIns="68575">
            <a:spAutoFit/>
          </a:bodyPr>
          <a:lstStyle/>
          <a:p>
            <a:pPr indent="0" lvl="0" marL="0" rtl="0" algn="ctr">
              <a:spcBef>
                <a:spcPts val="0"/>
              </a:spcBef>
              <a:spcAft>
                <a:spcPts val="0"/>
              </a:spcAft>
              <a:buNone/>
            </a:pPr>
            <a:r>
              <a:rPr lang="en" sz="1100">
                <a:latin typeface="Century Gothic"/>
                <a:ea typeface="Century Gothic"/>
                <a:cs typeface="Century Gothic"/>
                <a:sym typeface="Century Gothic"/>
              </a:rPr>
              <a:t>Les mesures laissent supposer que la fonction ne dépend que de la variable bleue.</a:t>
            </a:r>
            <a:endParaRPr sz="1100">
              <a:latin typeface="Century Gothic"/>
              <a:ea typeface="Century Gothic"/>
              <a:cs typeface="Century Gothic"/>
              <a:sym typeface="Century Gothic"/>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48"/>
          <p:cNvSpPr/>
          <p:nvPr/>
        </p:nvSpPr>
        <p:spPr>
          <a:xfrm>
            <a:off x="2476550" y="2955266"/>
            <a:ext cx="4191000" cy="1751400"/>
          </a:xfrm>
          <a:prstGeom prst="roundRect">
            <a:avLst>
              <a:gd fmla="val 11026" name="adj"/>
            </a:avLst>
          </a:prstGeom>
          <a:solidFill>
            <a:srgbClr val="EC5A54">
              <a:alpha val="24310"/>
            </a:srgbClr>
          </a:solidFill>
          <a:ln cap="flat" cmpd="sng" w="50800">
            <a:solidFill>
              <a:schemeClr val="accent5"/>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rPr lang="en" sz="2600">
                <a:latin typeface="Avenir"/>
                <a:ea typeface="Avenir"/>
                <a:cs typeface="Avenir"/>
                <a:sym typeface="Avenir"/>
              </a:rPr>
              <a:t>Question: Combien de paires possibles ?</a:t>
            </a:r>
            <a:endParaRPr b="0" i="0" sz="2600" u="none" cap="none" strike="noStrike">
              <a:solidFill>
                <a:srgbClr val="000000"/>
              </a:solidFill>
              <a:latin typeface="Avenir"/>
              <a:ea typeface="Avenir"/>
              <a:cs typeface="Avenir"/>
              <a:sym typeface="Avenir"/>
            </a:endParaRPr>
          </a:p>
        </p:txBody>
      </p:sp>
      <p:cxnSp>
        <p:nvCxnSpPr>
          <p:cNvPr id="669" name="Google Shape;669;p48"/>
          <p:cNvCxnSpPr/>
          <p:nvPr/>
        </p:nvCxnSpPr>
        <p:spPr>
          <a:xfrm>
            <a:off x="357187" y="792181"/>
            <a:ext cx="8643900" cy="0"/>
          </a:xfrm>
          <a:prstGeom prst="straightConnector1">
            <a:avLst/>
          </a:prstGeom>
          <a:noFill/>
          <a:ln cap="flat" cmpd="sng" w="25400">
            <a:solidFill>
              <a:srgbClr val="A6AAA9"/>
            </a:solidFill>
            <a:prstDash val="solid"/>
            <a:round/>
            <a:headEnd len="sm" w="sm" type="none"/>
            <a:tailEnd len="sm" w="sm" type="none"/>
          </a:ln>
        </p:spPr>
      </p:cxnSp>
      <p:sp>
        <p:nvSpPr>
          <p:cNvPr id="670" name="Google Shape;670;p48"/>
          <p:cNvSpPr txBox="1"/>
          <p:nvPr>
            <p:ph type="title"/>
          </p:nvPr>
        </p:nvSpPr>
        <p:spPr>
          <a:xfrm>
            <a:off x="357188" y="105030"/>
            <a:ext cx="8429700" cy="710100"/>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rgbClr val="000000"/>
              </a:buClr>
              <a:buSzPts val="3800"/>
              <a:buFont typeface="Avenir"/>
              <a:buNone/>
            </a:pPr>
            <a:r>
              <a:rPr b="1" lang="en" sz="3800">
                <a:solidFill>
                  <a:srgbClr val="000000"/>
                </a:solidFill>
                <a:latin typeface="Avenir"/>
                <a:ea typeface="Avenir"/>
                <a:cs typeface="Avenir"/>
                <a:sym typeface="Avenir"/>
              </a:rPr>
              <a:t>Tableaux orthogonaux</a:t>
            </a:r>
            <a:endParaRPr/>
          </a:p>
        </p:txBody>
      </p:sp>
      <p:sp>
        <p:nvSpPr>
          <p:cNvPr id="671" name="Google Shape;671;p48"/>
          <p:cNvSpPr txBox="1"/>
          <p:nvPr>
            <p:ph idx="1" type="body"/>
          </p:nvPr>
        </p:nvSpPr>
        <p:spPr>
          <a:xfrm>
            <a:off x="83800" y="1245600"/>
            <a:ext cx="8786700" cy="1581000"/>
          </a:xfrm>
          <a:prstGeom prst="rect">
            <a:avLst/>
          </a:prstGeom>
          <a:noFill/>
          <a:ln>
            <a:noFill/>
          </a:ln>
        </p:spPr>
        <p:txBody>
          <a:bodyPr anchorCtr="0" anchor="t" bIns="40175" lIns="40175" spcFirstLastPara="1" rIns="40175" wrap="square" tIns="40175">
            <a:normAutofit/>
          </a:bodyPr>
          <a:lstStyle/>
          <a:p>
            <a:pPr indent="0" lvl="0" marL="0" rtl="0" algn="l">
              <a:lnSpc>
                <a:spcPct val="90000"/>
              </a:lnSpc>
              <a:spcBef>
                <a:spcPts val="0"/>
              </a:spcBef>
              <a:spcAft>
                <a:spcPts val="0"/>
              </a:spcAft>
              <a:buClr>
                <a:srgbClr val="000000"/>
              </a:buClr>
              <a:buSzPts val="2500"/>
              <a:buFont typeface="Avenir"/>
              <a:buNone/>
            </a:pPr>
            <a:r>
              <a:rPr lang="en" sz="2500"/>
              <a:t>Un tableau</a:t>
            </a:r>
            <a:r>
              <a:rPr lang="en" sz="2500"/>
              <a:t> orthogonal de force</a:t>
            </a:r>
            <a:r>
              <a:rPr lang="en" sz="2500"/>
              <a:t> </a:t>
            </a:r>
            <a:r>
              <a:rPr b="1" i="1" lang="en">
                <a:solidFill>
                  <a:schemeClr val="accent2"/>
                </a:solidFill>
                <a:latin typeface="Palatino"/>
                <a:ea typeface="Palatino"/>
                <a:cs typeface="Palatino"/>
                <a:sym typeface="Palatino"/>
              </a:rPr>
              <a:t>t = </a:t>
            </a:r>
            <a:r>
              <a:rPr b="1" lang="en">
                <a:solidFill>
                  <a:schemeClr val="accent2"/>
                </a:solidFill>
                <a:latin typeface="Palatino"/>
                <a:ea typeface="Palatino"/>
                <a:cs typeface="Palatino"/>
                <a:sym typeface="Palatino"/>
              </a:rPr>
              <a:t>2 </a:t>
            </a:r>
            <a:r>
              <a:rPr lang="en" sz="2500"/>
              <a:t>contient toutes les interactions par paires.</a:t>
            </a:r>
            <a:endParaRPr/>
          </a:p>
          <a:p>
            <a:pPr indent="0" lvl="0" marL="0" rtl="0" algn="l">
              <a:lnSpc>
                <a:spcPct val="80000"/>
              </a:lnSpc>
              <a:spcBef>
                <a:spcPts val="1300"/>
              </a:spcBef>
              <a:spcAft>
                <a:spcPts val="0"/>
              </a:spcAft>
              <a:buClr>
                <a:schemeClr val="accent5"/>
              </a:buClr>
              <a:buSzPts val="2200"/>
              <a:buFont typeface="Avenir"/>
              <a:buNone/>
            </a:pPr>
            <a:r>
              <a:rPr lang="en" sz="2200">
                <a:solidFill>
                  <a:schemeClr val="accent5"/>
                </a:solidFill>
              </a:rPr>
              <a:t>Chaque combinaison est testée. 4 variables avec 3 valeurs. </a:t>
            </a:r>
            <a:endParaRPr/>
          </a:p>
        </p:txBody>
      </p:sp>
      <p:sp>
        <p:nvSpPr>
          <p:cNvPr id="672" name="Google Shape;672;p48"/>
          <p:cNvSpPr txBox="1"/>
          <p:nvPr>
            <p:ph idx="12" type="sldNum"/>
          </p:nvPr>
        </p:nvSpPr>
        <p:spPr>
          <a:xfrm>
            <a:off x="8756384" y="4874601"/>
            <a:ext cx="250800" cy="250500"/>
          </a:xfrm>
          <a:prstGeom prst="rect">
            <a:avLst/>
          </a:prstGeom>
          <a:noFill/>
          <a:ln>
            <a:noFill/>
          </a:ln>
        </p:spPr>
        <p:txBody>
          <a:bodyPr anchorCtr="0" anchor="t" bIns="40175" lIns="40175" spcFirstLastPara="1" rIns="40175" wrap="square" tIns="40175">
            <a:spAutoFit/>
          </a:bodyPr>
          <a:lstStyle/>
          <a:p>
            <a:pPr indent="0" lvl="0" marL="0" rtl="0" algn="r">
              <a:lnSpc>
                <a:spcPct val="100000"/>
              </a:lnSpc>
              <a:spcBef>
                <a:spcPts val="0"/>
              </a:spcBef>
              <a:spcAft>
                <a:spcPts val="0"/>
              </a:spcAft>
              <a:buClr>
                <a:srgbClr val="000000"/>
              </a:buClr>
              <a:buSzPts val="1100"/>
              <a:buFont typeface="Avenir"/>
              <a:buNone/>
            </a:pPr>
            <a:fld id="{00000000-1234-1234-1234-123412341234}" type="slidenum">
              <a:rPr lang="en" sz="1100"/>
              <a:t>‹#›</a:t>
            </a:fld>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68"/>
                                        </p:tgtEl>
                                        <p:attrNameLst>
                                          <p:attrName>style.visibility</p:attrName>
                                        </p:attrNameLst>
                                      </p:cBhvr>
                                      <p:to>
                                        <p:strVal val="visible"/>
                                      </p:to>
                                    </p:set>
                                    <p:animEffect filter="fade" transition="in">
                                      <p:cBhvr>
                                        <p:cTn dur="500"/>
                                        <p:tgtEl>
                                          <p:spTgt spid="6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49"/>
          <p:cNvSpPr txBox="1"/>
          <p:nvPr>
            <p:ph idx="1" type="body"/>
          </p:nvPr>
        </p:nvSpPr>
        <p:spPr>
          <a:xfrm>
            <a:off x="357187" y="895350"/>
            <a:ext cx="8786700" cy="3897900"/>
          </a:xfrm>
          <a:prstGeom prst="rect">
            <a:avLst/>
          </a:prstGeom>
          <a:noFill/>
          <a:ln>
            <a:noFill/>
          </a:ln>
        </p:spPr>
        <p:txBody>
          <a:bodyPr anchorCtr="0" anchor="t" bIns="40175" lIns="40175" spcFirstLastPara="1" rIns="40175" wrap="square" tIns="40175">
            <a:normAutofit/>
          </a:bodyPr>
          <a:lstStyle/>
          <a:p>
            <a:pPr indent="0" lvl="0" marL="0" rtl="0" algn="l">
              <a:spcBef>
                <a:spcPts val="0"/>
              </a:spcBef>
              <a:spcAft>
                <a:spcPts val="0"/>
              </a:spcAft>
              <a:buClr>
                <a:schemeClr val="dk1"/>
              </a:buClr>
              <a:buSzPts val="2500"/>
              <a:buFont typeface="Avenir"/>
              <a:buNone/>
            </a:pPr>
            <a:r>
              <a:rPr lang="en" sz="2500"/>
              <a:t>Un tableau orthogonal de force </a:t>
            </a:r>
            <a:r>
              <a:rPr b="1" i="1" lang="en">
                <a:solidFill>
                  <a:schemeClr val="accent2"/>
                </a:solidFill>
                <a:latin typeface="Palatino"/>
                <a:ea typeface="Palatino"/>
                <a:cs typeface="Palatino"/>
                <a:sym typeface="Palatino"/>
              </a:rPr>
              <a:t>t = </a:t>
            </a:r>
            <a:r>
              <a:rPr b="1" lang="en">
                <a:solidFill>
                  <a:schemeClr val="accent2"/>
                </a:solidFill>
                <a:latin typeface="Palatino"/>
                <a:ea typeface="Palatino"/>
                <a:cs typeface="Palatino"/>
                <a:sym typeface="Palatino"/>
              </a:rPr>
              <a:t>2 </a:t>
            </a:r>
            <a:r>
              <a:rPr lang="en" sz="2500"/>
              <a:t>contient toutes les intéractions par paires.</a:t>
            </a:r>
            <a:endParaRPr/>
          </a:p>
          <a:p>
            <a:pPr indent="0" lvl="0" marL="0" rtl="0" algn="l">
              <a:lnSpc>
                <a:spcPct val="80000"/>
              </a:lnSpc>
              <a:spcBef>
                <a:spcPts val="1300"/>
              </a:spcBef>
              <a:spcAft>
                <a:spcPts val="0"/>
              </a:spcAft>
              <a:buClr>
                <a:schemeClr val="accent5"/>
              </a:buClr>
              <a:buSzPts val="2200"/>
              <a:buFont typeface="Avenir"/>
              <a:buNone/>
            </a:pPr>
            <a:r>
              <a:rPr lang="en" sz="2200">
                <a:solidFill>
                  <a:schemeClr val="accent5"/>
                </a:solidFill>
              </a:rPr>
              <a:t>Chaque combinaison est testée. 4 variables avec 3 valeurs. </a:t>
            </a:r>
            <a:endParaRPr/>
          </a:p>
          <a:p>
            <a:pPr indent="0" lvl="0" marL="0" rtl="0" algn="l">
              <a:lnSpc>
                <a:spcPct val="80000"/>
              </a:lnSpc>
              <a:spcBef>
                <a:spcPts val="1300"/>
              </a:spcBef>
              <a:spcAft>
                <a:spcPts val="0"/>
              </a:spcAft>
              <a:buClr>
                <a:schemeClr val="accent5"/>
              </a:buClr>
              <a:buSzPts val="2200"/>
              <a:buFont typeface="Avenir"/>
              <a:buNone/>
            </a:pPr>
            <a:r>
              <a:t/>
            </a:r>
            <a:endParaRPr sz="2200">
              <a:solidFill>
                <a:schemeClr val="accent5"/>
              </a:solidFill>
            </a:endParaRPr>
          </a:p>
        </p:txBody>
      </p:sp>
      <p:sp>
        <p:nvSpPr>
          <p:cNvPr id="678" name="Google Shape;678;p49"/>
          <p:cNvSpPr/>
          <p:nvPr/>
        </p:nvSpPr>
        <p:spPr>
          <a:xfrm>
            <a:off x="1650300" y="2919650"/>
            <a:ext cx="5022600" cy="1559700"/>
          </a:xfrm>
          <a:prstGeom prst="roundRect">
            <a:avLst>
              <a:gd fmla="val 11026" name="adj"/>
            </a:avLst>
          </a:prstGeom>
          <a:solidFill>
            <a:srgbClr val="EC5A54">
              <a:alpha val="24310"/>
            </a:srgbClr>
          </a:solidFill>
          <a:ln cap="flat" cmpd="sng" w="50800">
            <a:solidFill>
              <a:schemeClr val="accent5"/>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rPr lang="en" sz="2600">
                <a:latin typeface="Avenir"/>
                <a:ea typeface="Avenir"/>
                <a:cs typeface="Avenir"/>
                <a:sym typeface="Avenir"/>
              </a:rPr>
              <a:t>Question 2:</a:t>
            </a:r>
            <a:br>
              <a:rPr lang="en" sz="2600">
                <a:latin typeface="Avenir"/>
                <a:ea typeface="Avenir"/>
                <a:cs typeface="Avenir"/>
                <a:sym typeface="Avenir"/>
              </a:rPr>
            </a:br>
            <a:r>
              <a:rPr lang="en" sz="2600">
                <a:latin typeface="Avenir"/>
                <a:ea typeface="Avenir"/>
                <a:cs typeface="Avenir"/>
                <a:sym typeface="Avenir"/>
              </a:rPr>
              <a:t>Taille minimale et maximale d'un tableau orthogonal?</a:t>
            </a:r>
            <a:endParaRPr b="0" i="0" sz="2600" u="none" cap="none" strike="noStrike">
              <a:solidFill>
                <a:srgbClr val="000000"/>
              </a:solidFill>
              <a:latin typeface="Avenir"/>
              <a:ea typeface="Avenir"/>
              <a:cs typeface="Avenir"/>
              <a:sym typeface="Avenir"/>
            </a:endParaRPr>
          </a:p>
        </p:txBody>
      </p:sp>
      <p:cxnSp>
        <p:nvCxnSpPr>
          <p:cNvPr id="679" name="Google Shape;679;p49"/>
          <p:cNvCxnSpPr/>
          <p:nvPr/>
        </p:nvCxnSpPr>
        <p:spPr>
          <a:xfrm>
            <a:off x="357187" y="792181"/>
            <a:ext cx="8643900" cy="0"/>
          </a:xfrm>
          <a:prstGeom prst="straightConnector1">
            <a:avLst/>
          </a:prstGeom>
          <a:noFill/>
          <a:ln cap="flat" cmpd="sng" w="25400">
            <a:solidFill>
              <a:srgbClr val="A6AAA9"/>
            </a:solidFill>
            <a:prstDash val="solid"/>
            <a:round/>
            <a:headEnd len="sm" w="sm" type="none"/>
            <a:tailEnd len="sm" w="sm" type="none"/>
          </a:ln>
        </p:spPr>
      </p:cxnSp>
      <p:sp>
        <p:nvSpPr>
          <p:cNvPr id="680" name="Google Shape;680;p49"/>
          <p:cNvSpPr txBox="1"/>
          <p:nvPr>
            <p:ph type="title"/>
          </p:nvPr>
        </p:nvSpPr>
        <p:spPr>
          <a:xfrm>
            <a:off x="357188" y="105030"/>
            <a:ext cx="8429700" cy="710100"/>
          </a:xfrm>
          <a:prstGeom prst="rect">
            <a:avLst/>
          </a:prstGeom>
          <a:noFill/>
          <a:ln>
            <a:noFill/>
          </a:ln>
        </p:spPr>
        <p:txBody>
          <a:bodyPr anchorCtr="0" anchor="b" bIns="0" lIns="0" spcFirstLastPara="1" rIns="0" wrap="square" tIns="0">
            <a:normAutofit/>
          </a:bodyPr>
          <a:lstStyle/>
          <a:p>
            <a:pPr indent="0" lvl="0" marL="0" rtl="0" algn="l">
              <a:spcBef>
                <a:spcPts val="0"/>
              </a:spcBef>
              <a:spcAft>
                <a:spcPts val="0"/>
              </a:spcAft>
              <a:buClr>
                <a:schemeClr val="dk1"/>
              </a:buClr>
              <a:buSzPts val="3800"/>
              <a:buFont typeface="Avenir"/>
              <a:buNone/>
            </a:pPr>
            <a:r>
              <a:rPr b="1" lang="en" sz="3800">
                <a:latin typeface="Avenir"/>
                <a:ea typeface="Avenir"/>
                <a:cs typeface="Avenir"/>
                <a:sym typeface="Avenir"/>
              </a:rPr>
              <a:t>Tableaux orthogonaux</a:t>
            </a:r>
            <a:endParaRPr b="1" sz="3800">
              <a:solidFill>
                <a:srgbClr val="000000"/>
              </a:solidFill>
              <a:latin typeface="Avenir"/>
              <a:ea typeface="Avenir"/>
              <a:cs typeface="Avenir"/>
              <a:sym typeface="Avenir"/>
            </a:endParaRPr>
          </a:p>
        </p:txBody>
      </p:sp>
      <p:sp>
        <p:nvSpPr>
          <p:cNvPr id="681" name="Google Shape;681;p49"/>
          <p:cNvSpPr txBox="1"/>
          <p:nvPr>
            <p:ph idx="12" type="sldNum"/>
          </p:nvPr>
        </p:nvSpPr>
        <p:spPr>
          <a:xfrm>
            <a:off x="8756384" y="4874601"/>
            <a:ext cx="250800" cy="250500"/>
          </a:xfrm>
          <a:prstGeom prst="rect">
            <a:avLst/>
          </a:prstGeom>
          <a:noFill/>
          <a:ln>
            <a:noFill/>
          </a:ln>
        </p:spPr>
        <p:txBody>
          <a:bodyPr anchorCtr="0" anchor="t" bIns="40175" lIns="40175" spcFirstLastPara="1" rIns="40175" wrap="square" tIns="40175">
            <a:spAutoFit/>
          </a:bodyPr>
          <a:lstStyle/>
          <a:p>
            <a:pPr indent="0" lvl="0" marL="0" rtl="0" algn="r">
              <a:lnSpc>
                <a:spcPct val="100000"/>
              </a:lnSpc>
              <a:spcBef>
                <a:spcPts val="0"/>
              </a:spcBef>
              <a:spcAft>
                <a:spcPts val="0"/>
              </a:spcAft>
              <a:buClr>
                <a:srgbClr val="000000"/>
              </a:buClr>
              <a:buSzPts val="1100"/>
              <a:buFont typeface="Avenir"/>
              <a:buNone/>
            </a:pPr>
            <a:fld id="{00000000-1234-1234-1234-123412341234}" type="slidenum">
              <a:rPr lang="en" sz="1100"/>
              <a:t>‹#›</a:t>
            </a:fld>
            <a:endParaRPr/>
          </a:p>
        </p:txBody>
      </p:sp>
      <p:sp>
        <p:nvSpPr>
          <p:cNvPr id="682" name="Google Shape;682;p49"/>
          <p:cNvSpPr txBox="1"/>
          <p:nvPr/>
        </p:nvSpPr>
        <p:spPr>
          <a:xfrm>
            <a:off x="7378299" y="1899443"/>
            <a:ext cx="1492200" cy="2926500"/>
          </a:xfrm>
          <a:prstGeom prst="rect">
            <a:avLst/>
          </a:prstGeom>
          <a:noFill/>
          <a:ln>
            <a:noFill/>
          </a:ln>
        </p:spPr>
        <p:txBody>
          <a:bodyPr anchorCtr="0" anchor="ctr" bIns="19050" lIns="19050" spcFirstLastPara="1" rIns="19050" wrap="square" tIns="19050">
            <a:spAutoFit/>
          </a:bodyPr>
          <a:lstStyle/>
          <a:p>
            <a:pPr indent="0" lvl="0" marL="0" marR="25400" rtl="0" algn="ctr">
              <a:lnSpc>
                <a:spcPct val="80000"/>
              </a:lnSpc>
              <a:spcBef>
                <a:spcPts val="0"/>
              </a:spcBef>
              <a:spcAft>
                <a:spcPts val="0"/>
              </a:spcAft>
              <a:buClr>
                <a:srgbClr val="000000"/>
              </a:buClr>
              <a:buSzPts val="1800"/>
              <a:buFont typeface="Palatino"/>
              <a:buNone/>
            </a:pPr>
            <a:r>
              <a:rPr b="0" i="1" lang="en" sz="1800" u="none" cap="none" strike="noStrike">
                <a:solidFill>
                  <a:srgbClr val="000000"/>
                </a:solidFill>
                <a:latin typeface="Palatino"/>
                <a:ea typeface="Palatino"/>
                <a:cs typeface="Palatino"/>
                <a:sym typeface="Palatino"/>
              </a:rPr>
              <a:t>s</a:t>
            </a:r>
            <a:r>
              <a:rPr b="0" baseline="30000" i="0" lang="en" sz="1800" u="none" cap="none" strike="noStrike">
                <a:solidFill>
                  <a:srgbClr val="000000"/>
                </a:solidFill>
                <a:latin typeface="Palatino"/>
                <a:ea typeface="Palatino"/>
                <a:cs typeface="Palatino"/>
                <a:sym typeface="Palatino"/>
              </a:rPr>
              <a:t>2 </a:t>
            </a:r>
            <a:r>
              <a:rPr b="0" i="0" lang="en" sz="1800" u="none" cap="none" strike="noStrike">
                <a:solidFill>
                  <a:srgbClr val="000000"/>
                </a:solidFill>
                <a:latin typeface="Palatino"/>
                <a:ea typeface="Palatino"/>
                <a:cs typeface="Palatino"/>
                <a:sym typeface="Palatino"/>
              </a:rPr>
              <a:t>= 9 </a:t>
            </a:r>
            <a:r>
              <a:rPr b="0" i="0" lang="en" sz="1800" u="none" cap="none" strike="noStrike">
                <a:solidFill>
                  <a:srgbClr val="000000"/>
                </a:solidFill>
                <a:latin typeface="Avenir"/>
                <a:ea typeface="Avenir"/>
                <a:cs typeface="Avenir"/>
                <a:sym typeface="Avenir"/>
              </a:rPr>
              <a:t>combinations </a:t>
            </a:r>
            <a:r>
              <a:rPr lang="en" sz="1800">
                <a:solidFill>
                  <a:schemeClr val="dk1"/>
                </a:solidFill>
                <a:latin typeface="Avenir"/>
                <a:ea typeface="Avenir"/>
                <a:cs typeface="Avenir"/>
                <a:sym typeface="Avenir"/>
              </a:rPr>
              <a:t> possible</a:t>
            </a:r>
            <a:br>
              <a:rPr lang="en" sz="1800">
                <a:solidFill>
                  <a:schemeClr val="dk1"/>
                </a:solidFill>
                <a:latin typeface="Avenir"/>
                <a:ea typeface="Avenir"/>
                <a:cs typeface="Avenir"/>
                <a:sym typeface="Avenir"/>
              </a:rPr>
            </a:br>
            <a:endParaRPr sz="500"/>
          </a:p>
          <a:p>
            <a:pPr indent="0" lvl="0" marL="0" marR="25400" rtl="0" algn="ctr">
              <a:lnSpc>
                <a:spcPct val="80000"/>
              </a:lnSpc>
              <a:spcBef>
                <a:spcPts val="1300"/>
              </a:spcBef>
              <a:spcAft>
                <a:spcPts val="0"/>
              </a:spcAft>
              <a:buClr>
                <a:srgbClr val="000000"/>
              </a:buClr>
              <a:buSzPts val="1800"/>
              <a:buFont typeface="Palatino"/>
              <a:buNone/>
            </a:pPr>
            <a:r>
              <a:rPr b="0" i="0" lang="en" sz="1800" u="none" cap="none" strike="noStrike">
                <a:solidFill>
                  <a:srgbClr val="000000"/>
                </a:solidFill>
                <a:latin typeface="Palatino"/>
                <a:ea typeface="Palatino"/>
                <a:cs typeface="Palatino"/>
                <a:sym typeface="Palatino"/>
              </a:rPr>
              <a:t>{0,0},</a:t>
            </a:r>
            <a:br>
              <a:rPr b="0" i="0" lang="en" sz="1800" u="none" cap="none" strike="noStrike">
                <a:solidFill>
                  <a:srgbClr val="000000"/>
                </a:solidFill>
                <a:latin typeface="Palatino"/>
                <a:ea typeface="Palatino"/>
                <a:cs typeface="Palatino"/>
                <a:sym typeface="Palatino"/>
              </a:rPr>
            </a:br>
            <a:r>
              <a:rPr b="0" i="0" lang="en" sz="1800" u="none" cap="none" strike="noStrike">
                <a:solidFill>
                  <a:srgbClr val="000000"/>
                </a:solidFill>
                <a:latin typeface="Palatino"/>
                <a:ea typeface="Palatino"/>
                <a:cs typeface="Palatino"/>
                <a:sym typeface="Palatino"/>
              </a:rPr>
              <a:t>{0,1},</a:t>
            </a:r>
            <a:br>
              <a:rPr b="0" i="0" lang="en" sz="1800" u="none" cap="none" strike="noStrike">
                <a:solidFill>
                  <a:srgbClr val="000000"/>
                </a:solidFill>
                <a:latin typeface="Palatino"/>
                <a:ea typeface="Palatino"/>
                <a:cs typeface="Palatino"/>
                <a:sym typeface="Palatino"/>
              </a:rPr>
            </a:br>
            <a:r>
              <a:rPr b="0" i="0" lang="en" sz="1800" u="none" cap="none" strike="noStrike">
                <a:solidFill>
                  <a:srgbClr val="000000"/>
                </a:solidFill>
                <a:latin typeface="Palatino"/>
                <a:ea typeface="Palatino"/>
                <a:cs typeface="Palatino"/>
                <a:sym typeface="Palatino"/>
              </a:rPr>
              <a:t>{0,2},</a:t>
            </a:r>
            <a:br>
              <a:rPr b="0" i="0" lang="en" sz="1800" u="none" cap="none" strike="noStrike">
                <a:solidFill>
                  <a:srgbClr val="000000"/>
                </a:solidFill>
                <a:latin typeface="Palatino"/>
                <a:ea typeface="Palatino"/>
                <a:cs typeface="Palatino"/>
                <a:sym typeface="Palatino"/>
              </a:rPr>
            </a:br>
            <a:r>
              <a:rPr b="0" i="0" lang="en" sz="1800" u="none" cap="none" strike="noStrike">
                <a:solidFill>
                  <a:srgbClr val="000000"/>
                </a:solidFill>
                <a:latin typeface="Palatino"/>
                <a:ea typeface="Palatino"/>
                <a:cs typeface="Palatino"/>
                <a:sym typeface="Palatino"/>
              </a:rPr>
              <a:t>{1,0},</a:t>
            </a:r>
            <a:br>
              <a:rPr b="0" i="0" lang="en" sz="1800" u="none" cap="none" strike="noStrike">
                <a:solidFill>
                  <a:srgbClr val="000000"/>
                </a:solidFill>
                <a:latin typeface="Palatino"/>
                <a:ea typeface="Palatino"/>
                <a:cs typeface="Palatino"/>
                <a:sym typeface="Palatino"/>
              </a:rPr>
            </a:br>
            <a:r>
              <a:rPr b="0" i="0" lang="en" sz="1800" u="none" cap="none" strike="noStrike">
                <a:solidFill>
                  <a:srgbClr val="000000"/>
                </a:solidFill>
                <a:latin typeface="Palatino"/>
                <a:ea typeface="Palatino"/>
                <a:cs typeface="Palatino"/>
                <a:sym typeface="Palatino"/>
              </a:rPr>
              <a:t>{1,1},</a:t>
            </a:r>
            <a:br>
              <a:rPr b="0" i="0" lang="en" sz="1800" u="none" cap="none" strike="noStrike">
                <a:solidFill>
                  <a:srgbClr val="000000"/>
                </a:solidFill>
                <a:latin typeface="Palatino"/>
                <a:ea typeface="Palatino"/>
                <a:cs typeface="Palatino"/>
                <a:sym typeface="Palatino"/>
              </a:rPr>
            </a:br>
            <a:r>
              <a:rPr b="0" i="0" lang="en" sz="1800" u="none" cap="none" strike="noStrike">
                <a:solidFill>
                  <a:srgbClr val="000000"/>
                </a:solidFill>
                <a:latin typeface="Palatino"/>
                <a:ea typeface="Palatino"/>
                <a:cs typeface="Palatino"/>
                <a:sym typeface="Palatino"/>
              </a:rPr>
              <a:t>{1,2},</a:t>
            </a:r>
            <a:br>
              <a:rPr b="0" i="0" lang="en" sz="1800" u="none" cap="none" strike="noStrike">
                <a:solidFill>
                  <a:srgbClr val="000000"/>
                </a:solidFill>
                <a:latin typeface="Palatino"/>
                <a:ea typeface="Palatino"/>
                <a:cs typeface="Palatino"/>
                <a:sym typeface="Palatino"/>
              </a:rPr>
            </a:br>
            <a:r>
              <a:rPr b="0" i="0" lang="en" sz="1800" u="none" cap="none" strike="noStrike">
                <a:solidFill>
                  <a:srgbClr val="000000"/>
                </a:solidFill>
                <a:latin typeface="Palatino"/>
                <a:ea typeface="Palatino"/>
                <a:cs typeface="Palatino"/>
                <a:sym typeface="Palatino"/>
              </a:rPr>
              <a:t>{2,0},</a:t>
            </a:r>
            <a:br>
              <a:rPr b="0" i="0" lang="en" sz="1800" u="none" cap="none" strike="noStrike">
                <a:solidFill>
                  <a:srgbClr val="000000"/>
                </a:solidFill>
                <a:latin typeface="Palatino"/>
                <a:ea typeface="Palatino"/>
                <a:cs typeface="Palatino"/>
                <a:sym typeface="Palatino"/>
              </a:rPr>
            </a:br>
            <a:r>
              <a:rPr b="0" i="0" lang="en" sz="1800" u="none" cap="none" strike="noStrike">
                <a:solidFill>
                  <a:srgbClr val="000000"/>
                </a:solidFill>
                <a:latin typeface="Palatino"/>
                <a:ea typeface="Palatino"/>
                <a:cs typeface="Palatino"/>
                <a:sym typeface="Palatino"/>
              </a:rPr>
              <a:t>{2,1},</a:t>
            </a:r>
            <a:br>
              <a:rPr b="0" i="0" lang="en" sz="1800" u="none" cap="none" strike="noStrike">
                <a:solidFill>
                  <a:srgbClr val="000000"/>
                </a:solidFill>
                <a:latin typeface="Palatino"/>
                <a:ea typeface="Palatino"/>
                <a:cs typeface="Palatino"/>
                <a:sym typeface="Palatino"/>
              </a:rPr>
            </a:br>
            <a:r>
              <a:rPr b="0" i="0" lang="en" sz="1800" u="none" cap="none" strike="noStrike">
                <a:solidFill>
                  <a:srgbClr val="000000"/>
                </a:solidFill>
                <a:latin typeface="Palatino"/>
                <a:ea typeface="Palatino"/>
                <a:cs typeface="Palatino"/>
                <a:sym typeface="Palatino"/>
              </a:rPr>
              <a:t>{2,2}</a:t>
            </a:r>
            <a:r>
              <a:rPr b="0" i="0" lang="en" sz="1800" u="none" cap="none" strike="noStrike">
                <a:solidFill>
                  <a:srgbClr val="FFFFFF"/>
                </a:solidFill>
                <a:latin typeface="Palatino"/>
                <a:ea typeface="Palatino"/>
                <a:cs typeface="Palatino"/>
                <a:sym typeface="Palatino"/>
              </a:rPr>
              <a:t>,</a:t>
            </a:r>
            <a:endParaRPr sz="500"/>
          </a:p>
        </p:txBody>
      </p:sp>
    </p:spTree>
  </p:cSld>
  <p:clrMapOvr>
    <a:masterClrMapping/>
  </p:clrMapOvr>
  <p:transition spd="med">
    <p:fade thruBlk="1"/>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50"/>
          <p:cNvSpPr txBox="1"/>
          <p:nvPr>
            <p:ph idx="1" type="body"/>
          </p:nvPr>
        </p:nvSpPr>
        <p:spPr>
          <a:xfrm>
            <a:off x="323306" y="893325"/>
            <a:ext cx="8786700" cy="3897900"/>
          </a:xfrm>
          <a:prstGeom prst="rect">
            <a:avLst/>
          </a:prstGeom>
          <a:noFill/>
          <a:ln>
            <a:noFill/>
          </a:ln>
        </p:spPr>
        <p:txBody>
          <a:bodyPr anchorCtr="0" anchor="t" bIns="40175" lIns="40175" spcFirstLastPara="1" rIns="40175" wrap="square" tIns="40175">
            <a:normAutofit/>
          </a:bodyPr>
          <a:lstStyle/>
          <a:p>
            <a:pPr indent="0" lvl="0" marL="0" rtl="0" algn="l">
              <a:spcBef>
                <a:spcPts val="0"/>
              </a:spcBef>
              <a:spcAft>
                <a:spcPts val="0"/>
              </a:spcAft>
              <a:buClr>
                <a:schemeClr val="dk1"/>
              </a:buClr>
              <a:buSzPts val="2500"/>
              <a:buFont typeface="Avenir"/>
              <a:buNone/>
            </a:pPr>
            <a:r>
              <a:rPr lang="en" sz="2500"/>
              <a:t>Un tableau orthogonal de force </a:t>
            </a:r>
            <a:r>
              <a:rPr b="1" i="1" lang="en">
                <a:solidFill>
                  <a:schemeClr val="accent2"/>
                </a:solidFill>
                <a:latin typeface="Palatino"/>
                <a:ea typeface="Palatino"/>
                <a:cs typeface="Palatino"/>
                <a:sym typeface="Palatino"/>
              </a:rPr>
              <a:t>t = </a:t>
            </a:r>
            <a:r>
              <a:rPr b="1" lang="en">
                <a:solidFill>
                  <a:schemeClr val="accent2"/>
                </a:solidFill>
                <a:latin typeface="Palatino"/>
                <a:ea typeface="Palatino"/>
                <a:cs typeface="Palatino"/>
                <a:sym typeface="Palatino"/>
              </a:rPr>
              <a:t>2 </a:t>
            </a:r>
            <a:r>
              <a:rPr lang="en" sz="2500"/>
              <a:t>contient toutes les interactions par paires.</a:t>
            </a:r>
            <a:endParaRPr/>
          </a:p>
          <a:p>
            <a:pPr indent="0" lvl="0" marL="0" rtl="0" algn="l">
              <a:lnSpc>
                <a:spcPct val="80000"/>
              </a:lnSpc>
              <a:spcBef>
                <a:spcPts val="1300"/>
              </a:spcBef>
              <a:spcAft>
                <a:spcPts val="0"/>
              </a:spcAft>
              <a:buClr>
                <a:schemeClr val="accent5"/>
              </a:buClr>
              <a:buSzPts val="2200"/>
              <a:buFont typeface="Avenir"/>
              <a:buNone/>
            </a:pPr>
            <a:r>
              <a:rPr lang="en" sz="2200">
                <a:solidFill>
                  <a:schemeClr val="accent5"/>
                </a:solidFill>
              </a:rPr>
              <a:t>Chaque combinaison est testée.</a:t>
            </a:r>
            <a:endParaRPr sz="2500"/>
          </a:p>
          <a:p>
            <a:pPr indent="0" lvl="0" marL="0" rtl="0" algn="l">
              <a:lnSpc>
                <a:spcPct val="80000"/>
              </a:lnSpc>
              <a:spcBef>
                <a:spcPts val="1300"/>
              </a:spcBef>
              <a:spcAft>
                <a:spcPts val="0"/>
              </a:spcAft>
              <a:buClr>
                <a:schemeClr val="accent5"/>
              </a:buClr>
              <a:buSzPts val="2200"/>
              <a:buFont typeface="Avenir"/>
              <a:buNone/>
            </a:pPr>
            <a:r>
              <a:t/>
            </a:r>
            <a:endParaRPr sz="2500"/>
          </a:p>
        </p:txBody>
      </p:sp>
      <p:cxnSp>
        <p:nvCxnSpPr>
          <p:cNvPr id="688" name="Google Shape;688;p50"/>
          <p:cNvCxnSpPr/>
          <p:nvPr/>
        </p:nvCxnSpPr>
        <p:spPr>
          <a:xfrm>
            <a:off x="357187" y="792181"/>
            <a:ext cx="8643900" cy="0"/>
          </a:xfrm>
          <a:prstGeom prst="straightConnector1">
            <a:avLst/>
          </a:prstGeom>
          <a:noFill/>
          <a:ln cap="flat" cmpd="sng" w="25400">
            <a:solidFill>
              <a:srgbClr val="A6AAA9"/>
            </a:solidFill>
            <a:prstDash val="solid"/>
            <a:round/>
            <a:headEnd len="sm" w="sm" type="none"/>
            <a:tailEnd len="sm" w="sm" type="none"/>
          </a:ln>
        </p:spPr>
      </p:cxnSp>
      <p:sp>
        <p:nvSpPr>
          <p:cNvPr id="689" name="Google Shape;689;p50"/>
          <p:cNvSpPr txBox="1"/>
          <p:nvPr>
            <p:ph type="title"/>
          </p:nvPr>
        </p:nvSpPr>
        <p:spPr>
          <a:xfrm>
            <a:off x="357188" y="105030"/>
            <a:ext cx="8429700" cy="710100"/>
          </a:xfrm>
          <a:prstGeom prst="rect">
            <a:avLst/>
          </a:prstGeom>
          <a:noFill/>
          <a:ln>
            <a:noFill/>
          </a:ln>
        </p:spPr>
        <p:txBody>
          <a:bodyPr anchorCtr="0" anchor="b" bIns="0" lIns="0" spcFirstLastPara="1" rIns="0" wrap="square" tIns="0">
            <a:normAutofit/>
          </a:bodyPr>
          <a:lstStyle/>
          <a:p>
            <a:pPr indent="0" lvl="0" marL="0" rtl="0" algn="l">
              <a:spcBef>
                <a:spcPts val="0"/>
              </a:spcBef>
              <a:spcAft>
                <a:spcPts val="0"/>
              </a:spcAft>
              <a:buClr>
                <a:schemeClr val="dk1"/>
              </a:buClr>
              <a:buSzPts val="3800"/>
              <a:buFont typeface="Avenir"/>
              <a:buNone/>
            </a:pPr>
            <a:r>
              <a:rPr b="1" lang="en" sz="3800">
                <a:latin typeface="Avenir"/>
                <a:ea typeface="Avenir"/>
                <a:cs typeface="Avenir"/>
                <a:sym typeface="Avenir"/>
              </a:rPr>
              <a:t>Tableaux orthogonaux</a:t>
            </a:r>
            <a:endParaRPr b="1" sz="3800">
              <a:solidFill>
                <a:srgbClr val="000000"/>
              </a:solidFill>
              <a:latin typeface="Avenir"/>
              <a:ea typeface="Avenir"/>
              <a:cs typeface="Avenir"/>
              <a:sym typeface="Avenir"/>
            </a:endParaRPr>
          </a:p>
        </p:txBody>
      </p:sp>
      <p:sp>
        <p:nvSpPr>
          <p:cNvPr id="690" name="Google Shape;690;p50"/>
          <p:cNvSpPr txBox="1"/>
          <p:nvPr>
            <p:ph idx="12" type="sldNum"/>
          </p:nvPr>
        </p:nvSpPr>
        <p:spPr>
          <a:xfrm>
            <a:off x="8756384" y="4874601"/>
            <a:ext cx="250800" cy="250500"/>
          </a:xfrm>
          <a:prstGeom prst="rect">
            <a:avLst/>
          </a:prstGeom>
          <a:noFill/>
          <a:ln>
            <a:noFill/>
          </a:ln>
        </p:spPr>
        <p:txBody>
          <a:bodyPr anchorCtr="0" anchor="t" bIns="40175" lIns="40175" spcFirstLastPara="1" rIns="40175" wrap="square" tIns="40175">
            <a:spAutoFit/>
          </a:bodyPr>
          <a:lstStyle/>
          <a:p>
            <a:pPr indent="0" lvl="0" marL="0" rtl="0" algn="r">
              <a:lnSpc>
                <a:spcPct val="100000"/>
              </a:lnSpc>
              <a:spcBef>
                <a:spcPts val="0"/>
              </a:spcBef>
              <a:spcAft>
                <a:spcPts val="0"/>
              </a:spcAft>
              <a:buClr>
                <a:srgbClr val="000000"/>
              </a:buClr>
              <a:buSzPts val="1100"/>
              <a:buFont typeface="Avenir"/>
              <a:buNone/>
            </a:pPr>
            <a:fld id="{00000000-1234-1234-1234-123412341234}" type="slidenum">
              <a:rPr lang="en" sz="1100"/>
              <a:t>‹#›</a:t>
            </a:fld>
            <a:endParaRPr/>
          </a:p>
        </p:txBody>
      </p:sp>
      <p:graphicFrame>
        <p:nvGraphicFramePr>
          <p:cNvPr id="691" name="Google Shape;691;p50"/>
          <p:cNvGraphicFramePr/>
          <p:nvPr/>
        </p:nvGraphicFramePr>
        <p:xfrm>
          <a:off x="2176975" y="2206998"/>
          <a:ext cx="3000000" cy="3000000"/>
        </p:xfrm>
        <a:graphic>
          <a:graphicData uri="http://schemas.openxmlformats.org/drawingml/2006/table">
            <a:tbl>
              <a:tblPr firstCol="1" firstRow="1">
                <a:noFill/>
                <a:tableStyleId>{69E3EAFB-A9AB-48AA-ACCF-0579EF8532D9}</a:tableStyleId>
              </a:tblPr>
              <a:tblGrid>
                <a:gridCol w="691700"/>
                <a:gridCol w="428625"/>
                <a:gridCol w="428625"/>
                <a:gridCol w="428625"/>
                <a:gridCol w="428625"/>
                <a:gridCol w="428625"/>
                <a:gridCol w="428625"/>
                <a:gridCol w="428625"/>
                <a:gridCol w="428625"/>
                <a:gridCol w="428625"/>
              </a:tblGrid>
              <a:tr h="382975">
                <a:tc>
                  <a:txBody>
                    <a:bodyPr/>
                    <a:lstStyle/>
                    <a:p>
                      <a:pPr indent="0" lvl="0" marL="0" marR="101600" rtl="0" algn="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runs:</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3</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4</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5</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6</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7</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8</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320050">
                <a:tc>
                  <a:txBody>
                    <a:bodyPr/>
                    <a:lstStyle/>
                    <a:p>
                      <a:pPr indent="0" lvl="0" marL="0" marR="101600" rtl="0" algn="r">
                        <a:lnSpc>
                          <a:spcPct val="100000"/>
                        </a:lnSpc>
                        <a:spcBef>
                          <a:spcPts val="0"/>
                        </a:spcBef>
                        <a:spcAft>
                          <a:spcPts val="0"/>
                        </a:spcAft>
                        <a:buClr>
                          <a:srgbClr val="000000"/>
                        </a:buClr>
                        <a:buSzPts val="1800"/>
                        <a:buFont typeface="Palatino"/>
                        <a:buNone/>
                      </a:pPr>
                      <a:r>
                        <a:t/>
                      </a:r>
                      <a:endParaRPr b="1" i="1" sz="1800" u="none" cap="none" strike="noStrike">
                        <a:solidFill>
                          <a:srgbClr val="000000"/>
                        </a:solidFill>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7325">
                <a:tc>
                  <a:txBody>
                    <a:bodyPr/>
                    <a:lstStyle/>
                    <a:p>
                      <a:pPr indent="0" lvl="0" marL="0" marR="101600" rtl="0" algn="r">
                        <a:lnSpc>
                          <a:spcPct val="100000"/>
                        </a:lnSpc>
                        <a:spcBef>
                          <a:spcPts val="0"/>
                        </a:spcBef>
                        <a:spcAft>
                          <a:spcPts val="0"/>
                        </a:spcAft>
                        <a:buClr>
                          <a:srgbClr val="000000"/>
                        </a:buClr>
                        <a:buSzPts val="1800"/>
                        <a:buFont typeface="Palatino"/>
                        <a:buNone/>
                      </a:pPr>
                      <a:r>
                        <a:t/>
                      </a:r>
                      <a:endParaRPr b="1" i="1" sz="1800" u="none" cap="none" strike="noStrike">
                        <a:solidFill>
                          <a:srgbClr val="000000"/>
                        </a:solidFill>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7325">
                <a:tc>
                  <a:txBody>
                    <a:bodyPr/>
                    <a:lstStyle/>
                    <a:p>
                      <a:pPr indent="0" lvl="0" marL="0" marR="101600" rtl="0" algn="r">
                        <a:lnSpc>
                          <a:spcPct val="100000"/>
                        </a:lnSpc>
                        <a:spcBef>
                          <a:spcPts val="0"/>
                        </a:spcBef>
                        <a:spcAft>
                          <a:spcPts val="0"/>
                        </a:spcAft>
                        <a:buClr>
                          <a:srgbClr val="000000"/>
                        </a:buClr>
                        <a:buSzPts val="1800"/>
                        <a:buFont typeface="Palatino"/>
                        <a:buNone/>
                      </a:pPr>
                      <a:r>
                        <a:t/>
                      </a:r>
                      <a:endParaRPr b="1" i="1" sz="1800" u="none" cap="none" strike="noStrike">
                        <a:solidFill>
                          <a:srgbClr val="000000"/>
                        </a:solidFill>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0050">
                <a:tc>
                  <a:txBody>
                    <a:bodyPr/>
                    <a:lstStyle/>
                    <a:p>
                      <a:pPr indent="0" lvl="0" marL="0" marR="101600" rtl="0" algn="r">
                        <a:lnSpc>
                          <a:spcPct val="100000"/>
                        </a:lnSpc>
                        <a:spcBef>
                          <a:spcPts val="0"/>
                        </a:spcBef>
                        <a:spcAft>
                          <a:spcPts val="0"/>
                        </a:spcAft>
                        <a:buClr>
                          <a:srgbClr val="000000"/>
                        </a:buClr>
                        <a:buSzPts val="1800"/>
                        <a:buFont typeface="Palatino"/>
                        <a:buNone/>
                      </a:pPr>
                      <a:r>
                        <a:t/>
                      </a:r>
                      <a:endParaRPr b="1" i="1" sz="1800" u="none" cap="none" strike="noStrike">
                        <a:solidFill>
                          <a:srgbClr val="000000"/>
                        </a:solidFill>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r>
            </a:tbl>
          </a:graphicData>
        </a:graphic>
      </p:graphicFrame>
      <p:sp>
        <p:nvSpPr>
          <p:cNvPr id="692" name="Google Shape;692;p50"/>
          <p:cNvSpPr txBox="1"/>
          <p:nvPr/>
        </p:nvSpPr>
        <p:spPr>
          <a:xfrm rot="-5400000">
            <a:off x="1926900" y="2844626"/>
            <a:ext cx="1064100" cy="592500"/>
          </a:xfrm>
          <a:prstGeom prst="rect">
            <a:avLst/>
          </a:prstGeom>
          <a:noFill/>
          <a:ln>
            <a:noFill/>
          </a:ln>
        </p:spPr>
        <p:txBody>
          <a:bodyPr anchorCtr="0" anchor="ctr" bIns="19050" lIns="19050" spcFirstLastPara="1" rIns="19050" wrap="square" tIns="19050">
            <a:spAutoFit/>
          </a:bodyPr>
          <a:lstStyle/>
          <a:p>
            <a:pPr indent="0" lvl="0" marL="0" marR="25400" rtl="0" algn="ctr">
              <a:spcBef>
                <a:spcPts val="0"/>
              </a:spcBef>
              <a:spcAft>
                <a:spcPts val="0"/>
              </a:spcAft>
              <a:buClr>
                <a:schemeClr val="dk1"/>
              </a:buClr>
              <a:buSzPts val="1800"/>
              <a:buFont typeface="Palatino"/>
              <a:buNone/>
            </a:pPr>
            <a:r>
              <a:rPr b="1" lang="en" sz="1800">
                <a:solidFill>
                  <a:schemeClr val="lt1"/>
                </a:solidFill>
                <a:latin typeface="Palatino"/>
                <a:ea typeface="Palatino"/>
                <a:cs typeface="Palatino"/>
                <a:sym typeface="Palatino"/>
              </a:rPr>
              <a:t>facteurs</a:t>
            </a:r>
            <a:endParaRPr sz="500">
              <a:solidFill>
                <a:schemeClr val="lt1"/>
              </a:solidFill>
            </a:endParaRPr>
          </a:p>
          <a:p>
            <a:pPr indent="0" lvl="0" marL="0" marR="25400" rtl="0" algn="ctr">
              <a:lnSpc>
                <a:spcPct val="100000"/>
              </a:lnSpc>
              <a:spcBef>
                <a:spcPts val="0"/>
              </a:spcBef>
              <a:spcAft>
                <a:spcPts val="0"/>
              </a:spcAft>
              <a:buClr>
                <a:srgbClr val="000000"/>
              </a:buClr>
              <a:buSzPts val="1800"/>
              <a:buFont typeface="Palatino"/>
              <a:buNone/>
            </a:pPr>
            <a:r>
              <a:t/>
            </a:r>
            <a:endParaRPr b="1" sz="1800">
              <a:latin typeface="Palatino"/>
              <a:ea typeface="Palatino"/>
              <a:cs typeface="Palatino"/>
              <a:sym typeface="Palatino"/>
            </a:endParaRPr>
          </a:p>
        </p:txBody>
      </p:sp>
      <p:sp>
        <p:nvSpPr>
          <p:cNvPr id="693" name="Google Shape;693;p50"/>
          <p:cNvSpPr/>
          <p:nvPr/>
        </p:nvSpPr>
        <p:spPr>
          <a:xfrm>
            <a:off x="2539041" y="2603805"/>
            <a:ext cx="4191000" cy="630300"/>
          </a:xfrm>
          <a:prstGeom prst="roundRect">
            <a:avLst>
              <a:gd fmla="val 11026" name="adj"/>
            </a:avLst>
          </a:prstGeom>
          <a:solidFill>
            <a:srgbClr val="EC5A54">
              <a:alpha val="24310"/>
            </a:srgbClr>
          </a:solidFill>
          <a:ln cap="flat" cmpd="sng" w="50800">
            <a:solidFill>
              <a:schemeClr val="accent5"/>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pic>
        <p:nvPicPr>
          <p:cNvPr descr="Image" id="694" name="Google Shape;694;p50"/>
          <p:cNvPicPr preferRelativeResize="0"/>
          <p:nvPr/>
        </p:nvPicPr>
        <p:blipFill rotWithShape="1">
          <a:blip r:embed="rId3">
            <a:alphaModFix/>
          </a:blip>
          <a:srcRect b="0" l="0" r="0" t="0"/>
          <a:stretch/>
        </p:blipFill>
        <p:spPr>
          <a:xfrm>
            <a:off x="2539052" y="2649730"/>
            <a:ext cx="250862" cy="244624"/>
          </a:xfrm>
          <a:prstGeom prst="rect">
            <a:avLst/>
          </a:prstGeom>
          <a:noFill/>
          <a:ln>
            <a:noFill/>
          </a:ln>
        </p:spPr>
      </p:pic>
      <p:sp>
        <p:nvSpPr>
          <p:cNvPr id="695" name="Google Shape;695;p50"/>
          <p:cNvSpPr/>
          <p:nvPr/>
        </p:nvSpPr>
        <p:spPr>
          <a:xfrm>
            <a:off x="2585901" y="2943310"/>
            <a:ext cx="157181" cy="258270"/>
          </a:xfrm>
          <a:custGeom>
            <a:rect b="b" l="l" r="r" t="t"/>
            <a:pathLst>
              <a:path extrusionOk="0" h="21327" w="21212">
                <a:moveTo>
                  <a:pt x="10606" y="0"/>
                </a:moveTo>
                <a:cubicBezTo>
                  <a:pt x="10516" y="127"/>
                  <a:pt x="10450" y="217"/>
                  <a:pt x="10391" y="308"/>
                </a:cubicBezTo>
                <a:cubicBezTo>
                  <a:pt x="9100" y="2277"/>
                  <a:pt x="7638" y="4199"/>
                  <a:pt x="6033" y="6080"/>
                </a:cubicBezTo>
                <a:cubicBezTo>
                  <a:pt x="4443" y="7944"/>
                  <a:pt x="2872" y="9812"/>
                  <a:pt x="1311" y="11685"/>
                </a:cubicBezTo>
                <a:cubicBezTo>
                  <a:pt x="214" y="13000"/>
                  <a:pt x="-253" y="14396"/>
                  <a:pt x="134" y="15863"/>
                </a:cubicBezTo>
                <a:cubicBezTo>
                  <a:pt x="517" y="17310"/>
                  <a:pt x="1577" y="18561"/>
                  <a:pt x="3348" y="19559"/>
                </a:cubicBezTo>
                <a:cubicBezTo>
                  <a:pt x="6003" y="21055"/>
                  <a:pt x="9136" y="21600"/>
                  <a:pt x="12675" y="21200"/>
                </a:cubicBezTo>
                <a:cubicBezTo>
                  <a:pt x="15039" y="20933"/>
                  <a:pt x="17020" y="20211"/>
                  <a:pt x="18599" y="19102"/>
                </a:cubicBezTo>
                <a:cubicBezTo>
                  <a:pt x="20105" y="18045"/>
                  <a:pt x="20987" y="16808"/>
                  <a:pt x="21175" y="15410"/>
                </a:cubicBezTo>
                <a:cubicBezTo>
                  <a:pt x="21347" y="14127"/>
                  <a:pt x="20912" y="12902"/>
                  <a:pt x="19963" y="11753"/>
                </a:cubicBezTo>
                <a:cubicBezTo>
                  <a:pt x="18972" y="10552"/>
                  <a:pt x="17981" y="9352"/>
                  <a:pt x="16951" y="8164"/>
                </a:cubicBezTo>
                <a:cubicBezTo>
                  <a:pt x="15099" y="6028"/>
                  <a:pt x="13203" y="3905"/>
                  <a:pt x="11706" y="1663"/>
                </a:cubicBezTo>
                <a:cubicBezTo>
                  <a:pt x="11345" y="1122"/>
                  <a:pt x="10989" y="580"/>
                  <a:pt x="10606" y="0"/>
                </a:cubicBezTo>
                <a:close/>
              </a:path>
            </a:pathLst>
          </a:custGeom>
          <a:gradFill>
            <a:gsLst>
              <a:gs pos="0">
                <a:srgbClr val="B9DAF9"/>
              </a:gs>
              <a:gs pos="29670">
                <a:srgbClr val="50A7F9"/>
              </a:gs>
              <a:gs pos="58250">
                <a:srgbClr val="2A86DD"/>
              </a:gs>
              <a:gs pos="100000">
                <a:schemeClr val="accent1"/>
              </a:gs>
            </a:gsLst>
            <a:lin ang="16200038" scaled="0"/>
          </a:gradFill>
          <a:ln cap="flat" cmpd="sng" w="25400">
            <a:solidFill>
              <a:schemeClr val="accent1"/>
            </a:solidFill>
            <a:prstDash val="solid"/>
            <a:round/>
            <a:headEnd len="sm" w="sm" type="none"/>
            <a:tailEnd len="sm" w="sm" type="none"/>
          </a:ln>
        </p:spPr>
        <p:txBody>
          <a:bodyPr anchorCtr="0" anchor="ctr" bIns="40175" lIns="40175" spcFirstLastPara="1" rIns="40175" wrap="square" tIns="401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pic>
        <p:nvPicPr>
          <p:cNvPr descr="Image" id="696" name="Google Shape;696;p50"/>
          <p:cNvPicPr preferRelativeResize="0"/>
          <p:nvPr/>
        </p:nvPicPr>
        <p:blipFill rotWithShape="1">
          <a:blip r:embed="rId4">
            <a:alphaModFix/>
          </a:blip>
          <a:srcRect b="0" l="0" r="0" t="0"/>
          <a:stretch/>
        </p:blipFill>
        <p:spPr>
          <a:xfrm>
            <a:off x="2559749" y="3268304"/>
            <a:ext cx="209468" cy="270551"/>
          </a:xfrm>
          <a:prstGeom prst="rect">
            <a:avLst/>
          </a:prstGeom>
          <a:noFill/>
          <a:ln>
            <a:noFill/>
          </a:ln>
        </p:spPr>
      </p:pic>
      <p:pic>
        <p:nvPicPr>
          <p:cNvPr descr="Image" id="697" name="Google Shape;697;p50"/>
          <p:cNvPicPr preferRelativeResize="0"/>
          <p:nvPr/>
        </p:nvPicPr>
        <p:blipFill rotWithShape="1">
          <a:blip r:embed="rId5">
            <a:alphaModFix/>
          </a:blip>
          <a:srcRect b="0" l="0" r="0" t="0"/>
          <a:stretch/>
        </p:blipFill>
        <p:spPr>
          <a:xfrm>
            <a:off x="2559666" y="3573055"/>
            <a:ext cx="209551" cy="270660"/>
          </a:xfrm>
          <a:prstGeom prst="rect">
            <a:avLst/>
          </a:prstGeom>
          <a:noFill/>
          <a:ln>
            <a:noFill/>
          </a:ln>
        </p:spPr>
      </p:pic>
      <p:sp>
        <p:nvSpPr>
          <p:cNvPr id="698" name="Google Shape;698;p50"/>
          <p:cNvSpPr txBox="1"/>
          <p:nvPr/>
        </p:nvSpPr>
        <p:spPr>
          <a:xfrm>
            <a:off x="7378299" y="1899443"/>
            <a:ext cx="1492200" cy="2865000"/>
          </a:xfrm>
          <a:prstGeom prst="rect">
            <a:avLst/>
          </a:prstGeom>
          <a:noFill/>
          <a:ln>
            <a:noFill/>
          </a:ln>
        </p:spPr>
        <p:txBody>
          <a:bodyPr anchorCtr="0" anchor="ctr" bIns="19050" lIns="19050" spcFirstLastPara="1" rIns="19050" wrap="square" tIns="19050">
            <a:spAutoFit/>
          </a:bodyPr>
          <a:lstStyle/>
          <a:p>
            <a:pPr indent="0" lvl="0" marL="0" marR="25400" rtl="0" algn="ctr">
              <a:lnSpc>
                <a:spcPct val="80000"/>
              </a:lnSpc>
              <a:spcBef>
                <a:spcPts val="0"/>
              </a:spcBef>
              <a:spcAft>
                <a:spcPts val="0"/>
              </a:spcAft>
              <a:buClr>
                <a:srgbClr val="000000"/>
              </a:buClr>
              <a:buSzPts val="1800"/>
              <a:buFont typeface="Palatino"/>
              <a:buNone/>
            </a:pPr>
            <a:r>
              <a:rPr b="0" i="1" lang="en" sz="1800" u="none" cap="none" strike="noStrike">
                <a:solidFill>
                  <a:srgbClr val="000000"/>
                </a:solidFill>
                <a:latin typeface="Palatino"/>
                <a:ea typeface="Palatino"/>
                <a:cs typeface="Palatino"/>
                <a:sym typeface="Palatino"/>
              </a:rPr>
              <a:t>s</a:t>
            </a:r>
            <a:r>
              <a:rPr b="0" baseline="30000" i="0" lang="en" sz="1800" u="none" cap="none" strike="noStrike">
                <a:solidFill>
                  <a:srgbClr val="000000"/>
                </a:solidFill>
                <a:latin typeface="Palatino"/>
                <a:ea typeface="Palatino"/>
                <a:cs typeface="Palatino"/>
                <a:sym typeface="Palatino"/>
              </a:rPr>
              <a:t>2 </a:t>
            </a:r>
            <a:r>
              <a:rPr b="0" i="0" lang="en" sz="1800" u="none" cap="none" strike="noStrike">
                <a:solidFill>
                  <a:srgbClr val="000000"/>
                </a:solidFill>
                <a:latin typeface="Palatino"/>
                <a:ea typeface="Palatino"/>
                <a:cs typeface="Palatino"/>
                <a:sym typeface="Palatino"/>
              </a:rPr>
              <a:t>= 9</a:t>
            </a:r>
            <a:r>
              <a:rPr b="0" i="0" lang="en" sz="1800" u="none" cap="none" strike="noStrike">
                <a:solidFill>
                  <a:srgbClr val="000000"/>
                </a:solidFill>
                <a:latin typeface="Avenir"/>
                <a:ea typeface="Avenir"/>
                <a:cs typeface="Avenir"/>
                <a:sym typeface="Avenir"/>
              </a:rPr>
              <a:t> combinations</a:t>
            </a:r>
            <a:endParaRPr b="0" i="0" sz="1800" u="none" cap="none" strike="noStrike">
              <a:solidFill>
                <a:srgbClr val="000000"/>
              </a:solidFill>
              <a:latin typeface="Avenir"/>
              <a:ea typeface="Avenir"/>
              <a:cs typeface="Avenir"/>
              <a:sym typeface="Avenir"/>
            </a:endParaRPr>
          </a:p>
          <a:p>
            <a:pPr indent="0" lvl="0" marL="0" marR="25400" rtl="0" algn="ctr">
              <a:lnSpc>
                <a:spcPct val="80000"/>
              </a:lnSpc>
              <a:spcBef>
                <a:spcPts val="0"/>
              </a:spcBef>
              <a:spcAft>
                <a:spcPts val="0"/>
              </a:spcAft>
              <a:buClr>
                <a:schemeClr val="dk1"/>
              </a:buClr>
              <a:buSzPts val="1800"/>
              <a:buFont typeface="Palatino"/>
              <a:buNone/>
            </a:pPr>
            <a:r>
              <a:rPr lang="en" sz="1800">
                <a:solidFill>
                  <a:schemeClr val="dk1"/>
                </a:solidFill>
                <a:latin typeface="Avenir"/>
                <a:ea typeface="Avenir"/>
                <a:cs typeface="Avenir"/>
                <a:sym typeface="Avenir"/>
              </a:rPr>
              <a:t>possible</a:t>
            </a:r>
            <a:endParaRPr sz="1800">
              <a:latin typeface="Avenir"/>
              <a:ea typeface="Avenir"/>
              <a:cs typeface="Avenir"/>
              <a:sym typeface="Avenir"/>
            </a:endParaRPr>
          </a:p>
          <a:p>
            <a:pPr indent="0" lvl="0" marL="0" marR="25400" rtl="0" algn="ctr">
              <a:lnSpc>
                <a:spcPct val="80000"/>
              </a:lnSpc>
              <a:spcBef>
                <a:spcPts val="1300"/>
              </a:spcBef>
              <a:spcAft>
                <a:spcPts val="0"/>
              </a:spcAft>
              <a:buClr>
                <a:srgbClr val="000000"/>
              </a:buClr>
              <a:buSzPts val="1800"/>
              <a:buFont typeface="Palatino"/>
              <a:buNone/>
            </a:pPr>
            <a:r>
              <a:rPr b="0" i="0" lang="en" sz="1800" u="none" cap="none" strike="noStrike">
                <a:solidFill>
                  <a:srgbClr val="000000"/>
                </a:solidFill>
                <a:latin typeface="Palatino"/>
                <a:ea typeface="Palatino"/>
                <a:cs typeface="Palatino"/>
                <a:sym typeface="Palatino"/>
              </a:rPr>
              <a:t>{0,0},</a:t>
            </a:r>
            <a:br>
              <a:rPr b="0" i="0" lang="en" sz="1800" u="none" cap="none" strike="noStrike">
                <a:solidFill>
                  <a:srgbClr val="000000"/>
                </a:solidFill>
                <a:latin typeface="Palatino"/>
                <a:ea typeface="Palatino"/>
                <a:cs typeface="Palatino"/>
                <a:sym typeface="Palatino"/>
              </a:rPr>
            </a:br>
            <a:r>
              <a:rPr b="0" i="0" lang="en" sz="1800" u="none" cap="none" strike="noStrike">
                <a:solidFill>
                  <a:srgbClr val="000000"/>
                </a:solidFill>
                <a:latin typeface="Palatino"/>
                <a:ea typeface="Palatino"/>
                <a:cs typeface="Palatino"/>
                <a:sym typeface="Palatino"/>
              </a:rPr>
              <a:t>{0,1},</a:t>
            </a:r>
            <a:br>
              <a:rPr b="0" i="0" lang="en" sz="1800" u="none" cap="none" strike="noStrike">
                <a:solidFill>
                  <a:srgbClr val="000000"/>
                </a:solidFill>
                <a:latin typeface="Palatino"/>
                <a:ea typeface="Palatino"/>
                <a:cs typeface="Palatino"/>
                <a:sym typeface="Palatino"/>
              </a:rPr>
            </a:br>
            <a:r>
              <a:rPr b="0" i="0" lang="en" sz="1800" u="none" cap="none" strike="noStrike">
                <a:solidFill>
                  <a:srgbClr val="000000"/>
                </a:solidFill>
                <a:latin typeface="Palatino"/>
                <a:ea typeface="Palatino"/>
                <a:cs typeface="Palatino"/>
                <a:sym typeface="Palatino"/>
              </a:rPr>
              <a:t>{0,2},</a:t>
            </a:r>
            <a:br>
              <a:rPr b="0" i="0" lang="en" sz="1800" u="none" cap="none" strike="noStrike">
                <a:solidFill>
                  <a:srgbClr val="000000"/>
                </a:solidFill>
                <a:latin typeface="Palatino"/>
                <a:ea typeface="Palatino"/>
                <a:cs typeface="Palatino"/>
                <a:sym typeface="Palatino"/>
              </a:rPr>
            </a:br>
            <a:r>
              <a:rPr b="0" i="0" lang="en" sz="1800" u="none" cap="none" strike="noStrike">
                <a:solidFill>
                  <a:srgbClr val="000000"/>
                </a:solidFill>
                <a:latin typeface="Palatino"/>
                <a:ea typeface="Palatino"/>
                <a:cs typeface="Palatino"/>
                <a:sym typeface="Palatino"/>
              </a:rPr>
              <a:t>{1,0},</a:t>
            </a:r>
            <a:br>
              <a:rPr b="0" i="0" lang="en" sz="1800" u="none" cap="none" strike="noStrike">
                <a:solidFill>
                  <a:srgbClr val="000000"/>
                </a:solidFill>
                <a:latin typeface="Palatino"/>
                <a:ea typeface="Palatino"/>
                <a:cs typeface="Palatino"/>
                <a:sym typeface="Palatino"/>
              </a:rPr>
            </a:br>
            <a:r>
              <a:rPr b="0" i="0" lang="en" sz="1800" u="none" cap="none" strike="noStrike">
                <a:solidFill>
                  <a:srgbClr val="000000"/>
                </a:solidFill>
                <a:latin typeface="Palatino"/>
                <a:ea typeface="Palatino"/>
                <a:cs typeface="Palatino"/>
                <a:sym typeface="Palatino"/>
              </a:rPr>
              <a:t>{1,1},</a:t>
            </a:r>
            <a:br>
              <a:rPr b="0" i="0" lang="en" sz="1800" u="none" cap="none" strike="noStrike">
                <a:solidFill>
                  <a:srgbClr val="000000"/>
                </a:solidFill>
                <a:latin typeface="Palatino"/>
                <a:ea typeface="Palatino"/>
                <a:cs typeface="Palatino"/>
                <a:sym typeface="Palatino"/>
              </a:rPr>
            </a:br>
            <a:r>
              <a:rPr b="0" i="0" lang="en" sz="1800" u="none" cap="none" strike="noStrike">
                <a:solidFill>
                  <a:srgbClr val="000000"/>
                </a:solidFill>
                <a:latin typeface="Palatino"/>
                <a:ea typeface="Palatino"/>
                <a:cs typeface="Palatino"/>
                <a:sym typeface="Palatino"/>
              </a:rPr>
              <a:t>{1,2},</a:t>
            </a:r>
            <a:br>
              <a:rPr b="0" i="0" lang="en" sz="1800" u="none" cap="none" strike="noStrike">
                <a:solidFill>
                  <a:srgbClr val="000000"/>
                </a:solidFill>
                <a:latin typeface="Palatino"/>
                <a:ea typeface="Palatino"/>
                <a:cs typeface="Palatino"/>
                <a:sym typeface="Palatino"/>
              </a:rPr>
            </a:br>
            <a:r>
              <a:rPr b="0" i="0" lang="en" sz="1800" u="none" cap="none" strike="noStrike">
                <a:solidFill>
                  <a:srgbClr val="000000"/>
                </a:solidFill>
                <a:latin typeface="Palatino"/>
                <a:ea typeface="Palatino"/>
                <a:cs typeface="Palatino"/>
                <a:sym typeface="Palatino"/>
              </a:rPr>
              <a:t>{2,0},</a:t>
            </a:r>
            <a:br>
              <a:rPr b="0" i="0" lang="en" sz="1800" u="none" cap="none" strike="noStrike">
                <a:solidFill>
                  <a:srgbClr val="000000"/>
                </a:solidFill>
                <a:latin typeface="Palatino"/>
                <a:ea typeface="Palatino"/>
                <a:cs typeface="Palatino"/>
                <a:sym typeface="Palatino"/>
              </a:rPr>
            </a:br>
            <a:r>
              <a:rPr b="0" i="0" lang="en" sz="1800" u="none" cap="none" strike="noStrike">
                <a:solidFill>
                  <a:srgbClr val="000000"/>
                </a:solidFill>
                <a:latin typeface="Palatino"/>
                <a:ea typeface="Palatino"/>
                <a:cs typeface="Palatino"/>
                <a:sym typeface="Palatino"/>
              </a:rPr>
              <a:t>{2,1},</a:t>
            </a:r>
            <a:br>
              <a:rPr b="0" i="0" lang="en" sz="1800" u="none" cap="none" strike="noStrike">
                <a:solidFill>
                  <a:srgbClr val="000000"/>
                </a:solidFill>
                <a:latin typeface="Palatino"/>
                <a:ea typeface="Palatino"/>
                <a:cs typeface="Palatino"/>
                <a:sym typeface="Palatino"/>
              </a:rPr>
            </a:br>
            <a:r>
              <a:rPr b="0" i="0" lang="en" sz="1800" u="none" cap="none" strike="noStrike">
                <a:solidFill>
                  <a:srgbClr val="000000"/>
                </a:solidFill>
                <a:latin typeface="Palatino"/>
                <a:ea typeface="Palatino"/>
                <a:cs typeface="Palatino"/>
                <a:sym typeface="Palatino"/>
              </a:rPr>
              <a:t>{2,2}</a:t>
            </a:r>
            <a:r>
              <a:rPr b="0" i="0" lang="en" sz="1800" u="none" cap="none" strike="noStrike">
                <a:solidFill>
                  <a:srgbClr val="FFFFFF"/>
                </a:solidFill>
                <a:latin typeface="Palatino"/>
                <a:ea typeface="Palatino"/>
                <a:cs typeface="Palatino"/>
                <a:sym typeface="Palatino"/>
              </a:rPr>
              <a:t>,</a:t>
            </a:r>
            <a:endParaRPr sz="500"/>
          </a:p>
        </p:txBody>
      </p:sp>
      <p:sp>
        <p:nvSpPr>
          <p:cNvPr id="699" name="Google Shape;699;p50"/>
          <p:cNvSpPr/>
          <p:nvPr/>
        </p:nvSpPr>
        <p:spPr>
          <a:xfrm>
            <a:off x="2544941" y="3250530"/>
            <a:ext cx="4191000" cy="630300"/>
          </a:xfrm>
          <a:prstGeom prst="roundRect">
            <a:avLst>
              <a:gd fmla="val 11026" name="adj"/>
            </a:avLst>
          </a:prstGeom>
          <a:solidFill>
            <a:schemeClr val="lt1"/>
          </a:solidFill>
          <a:ln cap="flat" cmpd="sng" w="50800">
            <a:solidFill>
              <a:schemeClr val="accent5"/>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Tree>
  </p:cSld>
  <p:clrMapOvr>
    <a:masterClrMapping/>
  </p:clrMapOvr>
  <p:transition spd="med">
    <p:fade thruBlk="1"/>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51"/>
          <p:cNvSpPr txBox="1"/>
          <p:nvPr>
            <p:ph idx="1" type="body"/>
          </p:nvPr>
        </p:nvSpPr>
        <p:spPr>
          <a:xfrm>
            <a:off x="323306" y="893325"/>
            <a:ext cx="8786700" cy="3897900"/>
          </a:xfrm>
          <a:prstGeom prst="rect">
            <a:avLst/>
          </a:prstGeom>
          <a:noFill/>
          <a:ln>
            <a:noFill/>
          </a:ln>
        </p:spPr>
        <p:txBody>
          <a:bodyPr anchorCtr="0" anchor="t" bIns="40175" lIns="40175" spcFirstLastPara="1" rIns="40175" wrap="square" tIns="40175">
            <a:normAutofit/>
          </a:bodyPr>
          <a:lstStyle/>
          <a:p>
            <a:pPr indent="0" lvl="0" marL="0" rtl="0" algn="l">
              <a:spcBef>
                <a:spcPts val="0"/>
              </a:spcBef>
              <a:spcAft>
                <a:spcPts val="0"/>
              </a:spcAft>
              <a:buClr>
                <a:schemeClr val="dk1"/>
              </a:buClr>
              <a:buSzPts val="2500"/>
              <a:buFont typeface="Avenir"/>
              <a:buNone/>
            </a:pPr>
            <a:r>
              <a:rPr lang="en" sz="2500"/>
              <a:t>Un tableau orthogonal de force </a:t>
            </a:r>
            <a:r>
              <a:rPr b="1" i="1" lang="en">
                <a:solidFill>
                  <a:schemeClr val="accent2"/>
                </a:solidFill>
                <a:latin typeface="Palatino"/>
                <a:ea typeface="Palatino"/>
                <a:cs typeface="Palatino"/>
                <a:sym typeface="Palatino"/>
              </a:rPr>
              <a:t>t = </a:t>
            </a:r>
            <a:r>
              <a:rPr b="1" lang="en">
                <a:solidFill>
                  <a:schemeClr val="accent2"/>
                </a:solidFill>
                <a:latin typeface="Palatino"/>
                <a:ea typeface="Palatino"/>
                <a:cs typeface="Palatino"/>
                <a:sym typeface="Palatino"/>
              </a:rPr>
              <a:t>2 </a:t>
            </a:r>
            <a:r>
              <a:rPr lang="en" sz="2500"/>
              <a:t>contient toutes les interactions par paires.</a:t>
            </a:r>
            <a:endParaRPr/>
          </a:p>
          <a:p>
            <a:pPr indent="0" lvl="0" marL="0" rtl="0" algn="l">
              <a:lnSpc>
                <a:spcPct val="80000"/>
              </a:lnSpc>
              <a:spcBef>
                <a:spcPts val="1300"/>
              </a:spcBef>
              <a:spcAft>
                <a:spcPts val="0"/>
              </a:spcAft>
              <a:buClr>
                <a:schemeClr val="accent5"/>
              </a:buClr>
              <a:buSzPts val="2200"/>
              <a:buFont typeface="Avenir"/>
              <a:buNone/>
            </a:pPr>
            <a:r>
              <a:rPr lang="en" sz="2200">
                <a:solidFill>
                  <a:schemeClr val="accent5"/>
                </a:solidFill>
              </a:rPr>
              <a:t>Chaque combinaison est testée.</a:t>
            </a:r>
            <a:endParaRPr sz="2500"/>
          </a:p>
          <a:p>
            <a:pPr indent="0" lvl="0" marL="0" rtl="0" algn="l">
              <a:lnSpc>
                <a:spcPct val="80000"/>
              </a:lnSpc>
              <a:spcBef>
                <a:spcPts val="1300"/>
              </a:spcBef>
              <a:spcAft>
                <a:spcPts val="0"/>
              </a:spcAft>
              <a:buClr>
                <a:schemeClr val="accent5"/>
              </a:buClr>
              <a:buSzPts val="2200"/>
              <a:buFont typeface="Avenir"/>
              <a:buNone/>
            </a:pPr>
            <a:r>
              <a:t/>
            </a:r>
            <a:endParaRPr sz="2500"/>
          </a:p>
        </p:txBody>
      </p:sp>
      <p:cxnSp>
        <p:nvCxnSpPr>
          <p:cNvPr id="705" name="Google Shape;705;p51"/>
          <p:cNvCxnSpPr/>
          <p:nvPr/>
        </p:nvCxnSpPr>
        <p:spPr>
          <a:xfrm>
            <a:off x="357187" y="792181"/>
            <a:ext cx="8643900" cy="0"/>
          </a:xfrm>
          <a:prstGeom prst="straightConnector1">
            <a:avLst/>
          </a:prstGeom>
          <a:noFill/>
          <a:ln cap="flat" cmpd="sng" w="25400">
            <a:solidFill>
              <a:srgbClr val="A6AAA9"/>
            </a:solidFill>
            <a:prstDash val="solid"/>
            <a:round/>
            <a:headEnd len="sm" w="sm" type="none"/>
            <a:tailEnd len="sm" w="sm" type="none"/>
          </a:ln>
        </p:spPr>
      </p:cxnSp>
      <p:sp>
        <p:nvSpPr>
          <p:cNvPr id="706" name="Google Shape;706;p51"/>
          <p:cNvSpPr txBox="1"/>
          <p:nvPr>
            <p:ph type="title"/>
          </p:nvPr>
        </p:nvSpPr>
        <p:spPr>
          <a:xfrm>
            <a:off x="357188" y="105030"/>
            <a:ext cx="8429700" cy="710100"/>
          </a:xfrm>
          <a:prstGeom prst="rect">
            <a:avLst/>
          </a:prstGeom>
          <a:noFill/>
          <a:ln>
            <a:noFill/>
          </a:ln>
        </p:spPr>
        <p:txBody>
          <a:bodyPr anchorCtr="0" anchor="b" bIns="0" lIns="0" spcFirstLastPara="1" rIns="0" wrap="square" tIns="0">
            <a:normAutofit/>
          </a:bodyPr>
          <a:lstStyle/>
          <a:p>
            <a:pPr indent="0" lvl="0" marL="0" rtl="0" algn="l">
              <a:spcBef>
                <a:spcPts val="0"/>
              </a:spcBef>
              <a:spcAft>
                <a:spcPts val="0"/>
              </a:spcAft>
              <a:buClr>
                <a:schemeClr val="dk1"/>
              </a:buClr>
              <a:buSzPts val="3800"/>
              <a:buFont typeface="Avenir"/>
              <a:buNone/>
            </a:pPr>
            <a:r>
              <a:rPr b="1" lang="en" sz="3800">
                <a:latin typeface="Avenir"/>
                <a:ea typeface="Avenir"/>
                <a:cs typeface="Avenir"/>
                <a:sym typeface="Avenir"/>
              </a:rPr>
              <a:t>Tableaux orthogonaux</a:t>
            </a:r>
            <a:endParaRPr b="1" sz="3800">
              <a:solidFill>
                <a:srgbClr val="000000"/>
              </a:solidFill>
              <a:latin typeface="Avenir"/>
              <a:ea typeface="Avenir"/>
              <a:cs typeface="Avenir"/>
              <a:sym typeface="Avenir"/>
            </a:endParaRPr>
          </a:p>
        </p:txBody>
      </p:sp>
      <p:sp>
        <p:nvSpPr>
          <p:cNvPr id="707" name="Google Shape;707;p51"/>
          <p:cNvSpPr txBox="1"/>
          <p:nvPr>
            <p:ph idx="12" type="sldNum"/>
          </p:nvPr>
        </p:nvSpPr>
        <p:spPr>
          <a:xfrm>
            <a:off x="8756384" y="4874601"/>
            <a:ext cx="250800" cy="250500"/>
          </a:xfrm>
          <a:prstGeom prst="rect">
            <a:avLst/>
          </a:prstGeom>
          <a:noFill/>
          <a:ln>
            <a:noFill/>
          </a:ln>
        </p:spPr>
        <p:txBody>
          <a:bodyPr anchorCtr="0" anchor="t" bIns="40175" lIns="40175" spcFirstLastPara="1" rIns="40175" wrap="square" tIns="40175">
            <a:spAutoFit/>
          </a:bodyPr>
          <a:lstStyle/>
          <a:p>
            <a:pPr indent="0" lvl="0" marL="0" rtl="0" algn="r">
              <a:lnSpc>
                <a:spcPct val="100000"/>
              </a:lnSpc>
              <a:spcBef>
                <a:spcPts val="0"/>
              </a:spcBef>
              <a:spcAft>
                <a:spcPts val="0"/>
              </a:spcAft>
              <a:buClr>
                <a:srgbClr val="000000"/>
              </a:buClr>
              <a:buSzPts val="1100"/>
              <a:buFont typeface="Avenir"/>
              <a:buNone/>
            </a:pPr>
            <a:fld id="{00000000-1234-1234-1234-123412341234}" type="slidenum">
              <a:rPr lang="en" sz="1100"/>
              <a:t>‹#›</a:t>
            </a:fld>
            <a:endParaRPr/>
          </a:p>
        </p:txBody>
      </p:sp>
      <p:graphicFrame>
        <p:nvGraphicFramePr>
          <p:cNvPr id="708" name="Google Shape;708;p51"/>
          <p:cNvGraphicFramePr/>
          <p:nvPr/>
        </p:nvGraphicFramePr>
        <p:xfrm>
          <a:off x="2176975" y="2206998"/>
          <a:ext cx="3000000" cy="3000000"/>
        </p:xfrm>
        <a:graphic>
          <a:graphicData uri="http://schemas.openxmlformats.org/drawingml/2006/table">
            <a:tbl>
              <a:tblPr firstCol="1" firstRow="1">
                <a:noFill/>
                <a:tableStyleId>{69E3EAFB-A9AB-48AA-ACCF-0579EF8532D9}</a:tableStyleId>
              </a:tblPr>
              <a:tblGrid>
                <a:gridCol w="691700"/>
                <a:gridCol w="428625"/>
                <a:gridCol w="428625"/>
                <a:gridCol w="428625"/>
                <a:gridCol w="428625"/>
                <a:gridCol w="428625"/>
                <a:gridCol w="428625"/>
                <a:gridCol w="428625"/>
                <a:gridCol w="428625"/>
                <a:gridCol w="428625"/>
              </a:tblGrid>
              <a:tr h="382975">
                <a:tc>
                  <a:txBody>
                    <a:bodyPr/>
                    <a:lstStyle/>
                    <a:p>
                      <a:pPr indent="0" lvl="0" marL="0" marR="101600" rtl="0" algn="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runs:</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3</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4</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5</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6</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7</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8</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320050">
                <a:tc>
                  <a:txBody>
                    <a:bodyPr/>
                    <a:lstStyle/>
                    <a:p>
                      <a:pPr indent="0" lvl="0" marL="0" marR="101600" rtl="0" algn="r">
                        <a:lnSpc>
                          <a:spcPct val="100000"/>
                        </a:lnSpc>
                        <a:spcBef>
                          <a:spcPts val="0"/>
                        </a:spcBef>
                        <a:spcAft>
                          <a:spcPts val="0"/>
                        </a:spcAft>
                        <a:buClr>
                          <a:srgbClr val="000000"/>
                        </a:buClr>
                        <a:buSzPts val="1800"/>
                        <a:buFont typeface="Palatino"/>
                        <a:buNone/>
                      </a:pPr>
                      <a:r>
                        <a:t/>
                      </a:r>
                      <a:endParaRPr b="1" i="1" sz="1800" u="none" cap="none" strike="noStrike">
                        <a:solidFill>
                          <a:srgbClr val="000000"/>
                        </a:solidFill>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7325">
                <a:tc>
                  <a:txBody>
                    <a:bodyPr/>
                    <a:lstStyle/>
                    <a:p>
                      <a:pPr indent="0" lvl="0" marL="0" marR="101600" rtl="0" algn="r">
                        <a:lnSpc>
                          <a:spcPct val="100000"/>
                        </a:lnSpc>
                        <a:spcBef>
                          <a:spcPts val="0"/>
                        </a:spcBef>
                        <a:spcAft>
                          <a:spcPts val="0"/>
                        </a:spcAft>
                        <a:buClr>
                          <a:srgbClr val="000000"/>
                        </a:buClr>
                        <a:buSzPts val="1800"/>
                        <a:buFont typeface="Palatino"/>
                        <a:buNone/>
                      </a:pPr>
                      <a:r>
                        <a:t/>
                      </a:r>
                      <a:endParaRPr b="1" i="1" sz="1800" u="none" cap="none" strike="noStrike">
                        <a:solidFill>
                          <a:srgbClr val="000000"/>
                        </a:solidFill>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7325">
                <a:tc>
                  <a:txBody>
                    <a:bodyPr/>
                    <a:lstStyle/>
                    <a:p>
                      <a:pPr indent="0" lvl="0" marL="0" marR="101600" rtl="0" algn="r">
                        <a:lnSpc>
                          <a:spcPct val="100000"/>
                        </a:lnSpc>
                        <a:spcBef>
                          <a:spcPts val="0"/>
                        </a:spcBef>
                        <a:spcAft>
                          <a:spcPts val="0"/>
                        </a:spcAft>
                        <a:buClr>
                          <a:srgbClr val="000000"/>
                        </a:buClr>
                        <a:buSzPts val="1800"/>
                        <a:buFont typeface="Palatino"/>
                        <a:buNone/>
                      </a:pPr>
                      <a:r>
                        <a:t/>
                      </a:r>
                      <a:endParaRPr b="1" i="1" sz="1800" u="none" cap="none" strike="noStrike">
                        <a:solidFill>
                          <a:srgbClr val="000000"/>
                        </a:solidFill>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0050">
                <a:tc>
                  <a:txBody>
                    <a:bodyPr/>
                    <a:lstStyle/>
                    <a:p>
                      <a:pPr indent="0" lvl="0" marL="0" marR="101600" rtl="0" algn="r">
                        <a:lnSpc>
                          <a:spcPct val="100000"/>
                        </a:lnSpc>
                        <a:spcBef>
                          <a:spcPts val="0"/>
                        </a:spcBef>
                        <a:spcAft>
                          <a:spcPts val="0"/>
                        </a:spcAft>
                        <a:buClr>
                          <a:srgbClr val="000000"/>
                        </a:buClr>
                        <a:buSzPts val="1800"/>
                        <a:buFont typeface="Palatino"/>
                        <a:buNone/>
                      </a:pPr>
                      <a:r>
                        <a:t/>
                      </a:r>
                      <a:endParaRPr b="1" i="1" sz="1800" u="none" cap="none" strike="noStrike">
                        <a:solidFill>
                          <a:srgbClr val="000000"/>
                        </a:solidFill>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r>
            </a:tbl>
          </a:graphicData>
        </a:graphic>
      </p:graphicFrame>
      <p:sp>
        <p:nvSpPr>
          <p:cNvPr id="709" name="Google Shape;709;p51"/>
          <p:cNvSpPr txBox="1"/>
          <p:nvPr/>
        </p:nvSpPr>
        <p:spPr>
          <a:xfrm rot="-5400000">
            <a:off x="1926900" y="2844626"/>
            <a:ext cx="1064100" cy="592500"/>
          </a:xfrm>
          <a:prstGeom prst="rect">
            <a:avLst/>
          </a:prstGeom>
          <a:noFill/>
          <a:ln>
            <a:noFill/>
          </a:ln>
        </p:spPr>
        <p:txBody>
          <a:bodyPr anchorCtr="0" anchor="ctr" bIns="19050" lIns="19050" spcFirstLastPara="1" rIns="19050" wrap="square" tIns="19050">
            <a:spAutoFit/>
          </a:bodyPr>
          <a:lstStyle/>
          <a:p>
            <a:pPr indent="0" lvl="0" marL="0" marR="25400" rtl="0" algn="ctr">
              <a:spcBef>
                <a:spcPts val="0"/>
              </a:spcBef>
              <a:spcAft>
                <a:spcPts val="0"/>
              </a:spcAft>
              <a:buClr>
                <a:schemeClr val="dk1"/>
              </a:buClr>
              <a:buSzPts val="1800"/>
              <a:buFont typeface="Palatino"/>
              <a:buNone/>
            </a:pPr>
            <a:r>
              <a:rPr b="1" lang="en" sz="1800">
                <a:solidFill>
                  <a:schemeClr val="lt1"/>
                </a:solidFill>
                <a:latin typeface="Palatino"/>
                <a:ea typeface="Palatino"/>
                <a:cs typeface="Palatino"/>
                <a:sym typeface="Palatino"/>
              </a:rPr>
              <a:t>facteurs</a:t>
            </a:r>
            <a:endParaRPr sz="500">
              <a:solidFill>
                <a:schemeClr val="lt1"/>
              </a:solidFill>
            </a:endParaRPr>
          </a:p>
          <a:p>
            <a:pPr indent="0" lvl="0" marL="0" marR="25400" rtl="0" algn="ctr">
              <a:lnSpc>
                <a:spcPct val="100000"/>
              </a:lnSpc>
              <a:spcBef>
                <a:spcPts val="0"/>
              </a:spcBef>
              <a:spcAft>
                <a:spcPts val="0"/>
              </a:spcAft>
              <a:buClr>
                <a:srgbClr val="000000"/>
              </a:buClr>
              <a:buSzPts val="1800"/>
              <a:buFont typeface="Palatino"/>
              <a:buNone/>
            </a:pPr>
            <a:r>
              <a:t/>
            </a:r>
            <a:endParaRPr b="1" sz="1800">
              <a:latin typeface="Palatino"/>
              <a:ea typeface="Palatino"/>
              <a:cs typeface="Palatino"/>
              <a:sym typeface="Palatino"/>
            </a:endParaRPr>
          </a:p>
        </p:txBody>
      </p:sp>
      <p:sp>
        <p:nvSpPr>
          <p:cNvPr id="710" name="Google Shape;710;p51"/>
          <p:cNvSpPr/>
          <p:nvPr/>
        </p:nvSpPr>
        <p:spPr>
          <a:xfrm>
            <a:off x="2583616" y="2894355"/>
            <a:ext cx="4191000" cy="630300"/>
          </a:xfrm>
          <a:prstGeom prst="roundRect">
            <a:avLst>
              <a:gd fmla="val 11026" name="adj"/>
            </a:avLst>
          </a:prstGeom>
          <a:solidFill>
            <a:srgbClr val="EC5A54">
              <a:alpha val="24310"/>
            </a:srgbClr>
          </a:solidFill>
          <a:ln cap="flat" cmpd="sng" w="50800">
            <a:solidFill>
              <a:schemeClr val="accent5"/>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pic>
        <p:nvPicPr>
          <p:cNvPr descr="Image" id="711" name="Google Shape;711;p51"/>
          <p:cNvPicPr preferRelativeResize="0"/>
          <p:nvPr/>
        </p:nvPicPr>
        <p:blipFill rotWithShape="1">
          <a:blip r:embed="rId3">
            <a:alphaModFix/>
          </a:blip>
          <a:srcRect b="0" l="0" r="0" t="0"/>
          <a:stretch/>
        </p:blipFill>
        <p:spPr>
          <a:xfrm>
            <a:off x="2539052" y="2649730"/>
            <a:ext cx="250862" cy="244624"/>
          </a:xfrm>
          <a:prstGeom prst="rect">
            <a:avLst/>
          </a:prstGeom>
          <a:noFill/>
          <a:ln>
            <a:noFill/>
          </a:ln>
        </p:spPr>
      </p:pic>
      <p:sp>
        <p:nvSpPr>
          <p:cNvPr id="712" name="Google Shape;712;p51"/>
          <p:cNvSpPr/>
          <p:nvPr/>
        </p:nvSpPr>
        <p:spPr>
          <a:xfrm>
            <a:off x="2585901" y="2943310"/>
            <a:ext cx="157181" cy="258270"/>
          </a:xfrm>
          <a:custGeom>
            <a:rect b="b" l="l" r="r" t="t"/>
            <a:pathLst>
              <a:path extrusionOk="0" h="21327" w="21212">
                <a:moveTo>
                  <a:pt x="10606" y="0"/>
                </a:moveTo>
                <a:cubicBezTo>
                  <a:pt x="10516" y="127"/>
                  <a:pt x="10450" y="217"/>
                  <a:pt x="10391" y="308"/>
                </a:cubicBezTo>
                <a:cubicBezTo>
                  <a:pt x="9100" y="2277"/>
                  <a:pt x="7638" y="4199"/>
                  <a:pt x="6033" y="6080"/>
                </a:cubicBezTo>
                <a:cubicBezTo>
                  <a:pt x="4443" y="7944"/>
                  <a:pt x="2872" y="9812"/>
                  <a:pt x="1311" y="11685"/>
                </a:cubicBezTo>
                <a:cubicBezTo>
                  <a:pt x="214" y="13000"/>
                  <a:pt x="-253" y="14396"/>
                  <a:pt x="134" y="15863"/>
                </a:cubicBezTo>
                <a:cubicBezTo>
                  <a:pt x="517" y="17310"/>
                  <a:pt x="1577" y="18561"/>
                  <a:pt x="3348" y="19559"/>
                </a:cubicBezTo>
                <a:cubicBezTo>
                  <a:pt x="6003" y="21055"/>
                  <a:pt x="9136" y="21600"/>
                  <a:pt x="12675" y="21200"/>
                </a:cubicBezTo>
                <a:cubicBezTo>
                  <a:pt x="15039" y="20933"/>
                  <a:pt x="17020" y="20211"/>
                  <a:pt x="18599" y="19102"/>
                </a:cubicBezTo>
                <a:cubicBezTo>
                  <a:pt x="20105" y="18045"/>
                  <a:pt x="20987" y="16808"/>
                  <a:pt x="21175" y="15410"/>
                </a:cubicBezTo>
                <a:cubicBezTo>
                  <a:pt x="21347" y="14127"/>
                  <a:pt x="20912" y="12902"/>
                  <a:pt x="19963" y="11753"/>
                </a:cubicBezTo>
                <a:cubicBezTo>
                  <a:pt x="18972" y="10552"/>
                  <a:pt x="17981" y="9352"/>
                  <a:pt x="16951" y="8164"/>
                </a:cubicBezTo>
                <a:cubicBezTo>
                  <a:pt x="15099" y="6028"/>
                  <a:pt x="13203" y="3905"/>
                  <a:pt x="11706" y="1663"/>
                </a:cubicBezTo>
                <a:cubicBezTo>
                  <a:pt x="11345" y="1122"/>
                  <a:pt x="10989" y="580"/>
                  <a:pt x="10606" y="0"/>
                </a:cubicBezTo>
                <a:close/>
              </a:path>
            </a:pathLst>
          </a:custGeom>
          <a:gradFill>
            <a:gsLst>
              <a:gs pos="0">
                <a:srgbClr val="B9DAF9"/>
              </a:gs>
              <a:gs pos="29670">
                <a:srgbClr val="50A7F9"/>
              </a:gs>
              <a:gs pos="58250">
                <a:srgbClr val="2A86DD"/>
              </a:gs>
              <a:gs pos="100000">
                <a:schemeClr val="accent1"/>
              </a:gs>
            </a:gsLst>
            <a:lin ang="16200038" scaled="0"/>
          </a:gradFill>
          <a:ln cap="flat" cmpd="sng" w="25400">
            <a:solidFill>
              <a:schemeClr val="accent1"/>
            </a:solidFill>
            <a:prstDash val="solid"/>
            <a:round/>
            <a:headEnd len="sm" w="sm" type="none"/>
            <a:tailEnd len="sm" w="sm" type="none"/>
          </a:ln>
        </p:spPr>
        <p:txBody>
          <a:bodyPr anchorCtr="0" anchor="ctr" bIns="40175" lIns="40175" spcFirstLastPara="1" rIns="40175" wrap="square" tIns="401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pic>
        <p:nvPicPr>
          <p:cNvPr descr="Image" id="713" name="Google Shape;713;p51"/>
          <p:cNvPicPr preferRelativeResize="0"/>
          <p:nvPr/>
        </p:nvPicPr>
        <p:blipFill rotWithShape="1">
          <a:blip r:embed="rId4">
            <a:alphaModFix/>
          </a:blip>
          <a:srcRect b="0" l="0" r="0" t="0"/>
          <a:stretch/>
        </p:blipFill>
        <p:spPr>
          <a:xfrm>
            <a:off x="2559749" y="3268304"/>
            <a:ext cx="209468" cy="270551"/>
          </a:xfrm>
          <a:prstGeom prst="rect">
            <a:avLst/>
          </a:prstGeom>
          <a:noFill/>
          <a:ln>
            <a:noFill/>
          </a:ln>
        </p:spPr>
      </p:pic>
      <p:pic>
        <p:nvPicPr>
          <p:cNvPr descr="Image" id="714" name="Google Shape;714;p51"/>
          <p:cNvPicPr preferRelativeResize="0"/>
          <p:nvPr/>
        </p:nvPicPr>
        <p:blipFill rotWithShape="1">
          <a:blip r:embed="rId5">
            <a:alphaModFix/>
          </a:blip>
          <a:srcRect b="0" l="0" r="0" t="0"/>
          <a:stretch/>
        </p:blipFill>
        <p:spPr>
          <a:xfrm>
            <a:off x="2559666" y="3573055"/>
            <a:ext cx="209551" cy="270660"/>
          </a:xfrm>
          <a:prstGeom prst="rect">
            <a:avLst/>
          </a:prstGeom>
          <a:noFill/>
          <a:ln>
            <a:noFill/>
          </a:ln>
        </p:spPr>
      </p:pic>
      <p:sp>
        <p:nvSpPr>
          <p:cNvPr id="715" name="Google Shape;715;p51"/>
          <p:cNvSpPr txBox="1"/>
          <p:nvPr/>
        </p:nvSpPr>
        <p:spPr>
          <a:xfrm>
            <a:off x="7378299" y="1899443"/>
            <a:ext cx="1492200" cy="2865000"/>
          </a:xfrm>
          <a:prstGeom prst="rect">
            <a:avLst/>
          </a:prstGeom>
          <a:noFill/>
          <a:ln>
            <a:noFill/>
          </a:ln>
        </p:spPr>
        <p:txBody>
          <a:bodyPr anchorCtr="0" anchor="ctr" bIns="19050" lIns="19050" spcFirstLastPara="1" rIns="19050" wrap="square" tIns="19050">
            <a:spAutoFit/>
          </a:bodyPr>
          <a:lstStyle/>
          <a:p>
            <a:pPr indent="0" lvl="0" marL="0" marR="25400" rtl="0" algn="ctr">
              <a:lnSpc>
                <a:spcPct val="80000"/>
              </a:lnSpc>
              <a:spcBef>
                <a:spcPts val="0"/>
              </a:spcBef>
              <a:spcAft>
                <a:spcPts val="0"/>
              </a:spcAft>
              <a:buClr>
                <a:srgbClr val="000000"/>
              </a:buClr>
              <a:buSzPts val="1800"/>
              <a:buFont typeface="Palatino"/>
              <a:buNone/>
            </a:pPr>
            <a:r>
              <a:rPr b="0" i="1" lang="en" sz="1800" u="none" cap="none" strike="noStrike">
                <a:solidFill>
                  <a:srgbClr val="000000"/>
                </a:solidFill>
                <a:latin typeface="Palatino"/>
                <a:ea typeface="Palatino"/>
                <a:cs typeface="Palatino"/>
                <a:sym typeface="Palatino"/>
              </a:rPr>
              <a:t>s</a:t>
            </a:r>
            <a:r>
              <a:rPr b="0" baseline="30000" i="0" lang="en" sz="1800" u="none" cap="none" strike="noStrike">
                <a:solidFill>
                  <a:srgbClr val="000000"/>
                </a:solidFill>
                <a:latin typeface="Palatino"/>
                <a:ea typeface="Palatino"/>
                <a:cs typeface="Palatino"/>
                <a:sym typeface="Palatino"/>
              </a:rPr>
              <a:t>2 </a:t>
            </a:r>
            <a:r>
              <a:rPr b="0" i="0" lang="en" sz="1800" u="none" cap="none" strike="noStrike">
                <a:solidFill>
                  <a:srgbClr val="000000"/>
                </a:solidFill>
                <a:latin typeface="Palatino"/>
                <a:ea typeface="Palatino"/>
                <a:cs typeface="Palatino"/>
                <a:sym typeface="Palatino"/>
              </a:rPr>
              <a:t>= 9</a:t>
            </a:r>
            <a:r>
              <a:rPr b="0" i="0" lang="en" sz="1800" u="none" cap="none" strike="noStrike">
                <a:solidFill>
                  <a:srgbClr val="000000"/>
                </a:solidFill>
                <a:latin typeface="Avenir"/>
                <a:ea typeface="Avenir"/>
                <a:cs typeface="Avenir"/>
                <a:sym typeface="Avenir"/>
              </a:rPr>
              <a:t> combinations</a:t>
            </a:r>
            <a:endParaRPr b="0" i="0" sz="1800" u="none" cap="none" strike="noStrike">
              <a:solidFill>
                <a:srgbClr val="000000"/>
              </a:solidFill>
              <a:latin typeface="Avenir"/>
              <a:ea typeface="Avenir"/>
              <a:cs typeface="Avenir"/>
              <a:sym typeface="Avenir"/>
            </a:endParaRPr>
          </a:p>
          <a:p>
            <a:pPr indent="0" lvl="0" marL="0" marR="25400" rtl="0" algn="ctr">
              <a:lnSpc>
                <a:spcPct val="80000"/>
              </a:lnSpc>
              <a:spcBef>
                <a:spcPts val="0"/>
              </a:spcBef>
              <a:spcAft>
                <a:spcPts val="0"/>
              </a:spcAft>
              <a:buClr>
                <a:schemeClr val="dk1"/>
              </a:buClr>
              <a:buSzPts val="1800"/>
              <a:buFont typeface="Palatino"/>
              <a:buNone/>
            </a:pPr>
            <a:r>
              <a:rPr lang="en" sz="1800">
                <a:solidFill>
                  <a:schemeClr val="dk1"/>
                </a:solidFill>
                <a:latin typeface="Avenir"/>
                <a:ea typeface="Avenir"/>
                <a:cs typeface="Avenir"/>
                <a:sym typeface="Avenir"/>
              </a:rPr>
              <a:t>possible</a:t>
            </a:r>
            <a:endParaRPr sz="1800">
              <a:latin typeface="Avenir"/>
              <a:ea typeface="Avenir"/>
              <a:cs typeface="Avenir"/>
              <a:sym typeface="Avenir"/>
            </a:endParaRPr>
          </a:p>
          <a:p>
            <a:pPr indent="0" lvl="0" marL="0" marR="25400" rtl="0" algn="ctr">
              <a:lnSpc>
                <a:spcPct val="80000"/>
              </a:lnSpc>
              <a:spcBef>
                <a:spcPts val="1300"/>
              </a:spcBef>
              <a:spcAft>
                <a:spcPts val="0"/>
              </a:spcAft>
              <a:buClr>
                <a:srgbClr val="000000"/>
              </a:buClr>
              <a:buSzPts val="1800"/>
              <a:buFont typeface="Palatino"/>
              <a:buNone/>
            </a:pPr>
            <a:r>
              <a:rPr b="0" i="0" lang="en" sz="1800" u="none" cap="none" strike="noStrike">
                <a:solidFill>
                  <a:srgbClr val="000000"/>
                </a:solidFill>
                <a:latin typeface="Palatino"/>
                <a:ea typeface="Palatino"/>
                <a:cs typeface="Palatino"/>
                <a:sym typeface="Palatino"/>
              </a:rPr>
              <a:t>{0,0},</a:t>
            </a:r>
            <a:br>
              <a:rPr b="0" i="0" lang="en" sz="1800" u="none" cap="none" strike="noStrike">
                <a:solidFill>
                  <a:srgbClr val="000000"/>
                </a:solidFill>
                <a:latin typeface="Palatino"/>
                <a:ea typeface="Palatino"/>
                <a:cs typeface="Palatino"/>
                <a:sym typeface="Palatino"/>
              </a:rPr>
            </a:br>
            <a:r>
              <a:rPr b="0" i="0" lang="en" sz="1800" u="none" cap="none" strike="noStrike">
                <a:solidFill>
                  <a:srgbClr val="000000"/>
                </a:solidFill>
                <a:latin typeface="Palatino"/>
                <a:ea typeface="Palatino"/>
                <a:cs typeface="Palatino"/>
                <a:sym typeface="Palatino"/>
              </a:rPr>
              <a:t>{0,1},</a:t>
            </a:r>
            <a:br>
              <a:rPr b="0" i="0" lang="en" sz="1800" u="none" cap="none" strike="noStrike">
                <a:solidFill>
                  <a:srgbClr val="000000"/>
                </a:solidFill>
                <a:latin typeface="Palatino"/>
                <a:ea typeface="Palatino"/>
                <a:cs typeface="Palatino"/>
                <a:sym typeface="Palatino"/>
              </a:rPr>
            </a:br>
            <a:r>
              <a:rPr b="0" i="0" lang="en" sz="1800" u="none" cap="none" strike="noStrike">
                <a:solidFill>
                  <a:srgbClr val="000000"/>
                </a:solidFill>
                <a:latin typeface="Palatino"/>
                <a:ea typeface="Palatino"/>
                <a:cs typeface="Palatino"/>
                <a:sym typeface="Palatino"/>
              </a:rPr>
              <a:t>{0,2},</a:t>
            </a:r>
            <a:br>
              <a:rPr b="0" i="0" lang="en" sz="1800" u="none" cap="none" strike="noStrike">
                <a:solidFill>
                  <a:srgbClr val="000000"/>
                </a:solidFill>
                <a:latin typeface="Palatino"/>
                <a:ea typeface="Palatino"/>
                <a:cs typeface="Palatino"/>
                <a:sym typeface="Palatino"/>
              </a:rPr>
            </a:br>
            <a:r>
              <a:rPr b="0" i="0" lang="en" sz="1800" u="none" cap="none" strike="noStrike">
                <a:solidFill>
                  <a:srgbClr val="000000"/>
                </a:solidFill>
                <a:latin typeface="Palatino"/>
                <a:ea typeface="Palatino"/>
                <a:cs typeface="Palatino"/>
                <a:sym typeface="Palatino"/>
              </a:rPr>
              <a:t>{1,0},</a:t>
            </a:r>
            <a:br>
              <a:rPr b="0" i="0" lang="en" sz="1800" u="none" cap="none" strike="noStrike">
                <a:solidFill>
                  <a:srgbClr val="000000"/>
                </a:solidFill>
                <a:latin typeface="Palatino"/>
                <a:ea typeface="Palatino"/>
                <a:cs typeface="Palatino"/>
                <a:sym typeface="Palatino"/>
              </a:rPr>
            </a:br>
            <a:r>
              <a:rPr b="0" i="0" lang="en" sz="1800" u="none" cap="none" strike="noStrike">
                <a:solidFill>
                  <a:srgbClr val="000000"/>
                </a:solidFill>
                <a:latin typeface="Palatino"/>
                <a:ea typeface="Palatino"/>
                <a:cs typeface="Palatino"/>
                <a:sym typeface="Palatino"/>
              </a:rPr>
              <a:t>{1,1},</a:t>
            </a:r>
            <a:br>
              <a:rPr b="0" i="0" lang="en" sz="1800" u="none" cap="none" strike="noStrike">
                <a:solidFill>
                  <a:srgbClr val="000000"/>
                </a:solidFill>
                <a:latin typeface="Palatino"/>
                <a:ea typeface="Palatino"/>
                <a:cs typeface="Palatino"/>
                <a:sym typeface="Palatino"/>
              </a:rPr>
            </a:br>
            <a:r>
              <a:rPr b="0" i="0" lang="en" sz="1800" u="none" cap="none" strike="noStrike">
                <a:solidFill>
                  <a:srgbClr val="000000"/>
                </a:solidFill>
                <a:latin typeface="Palatino"/>
                <a:ea typeface="Palatino"/>
                <a:cs typeface="Palatino"/>
                <a:sym typeface="Palatino"/>
              </a:rPr>
              <a:t>{1,2},</a:t>
            </a:r>
            <a:br>
              <a:rPr b="0" i="0" lang="en" sz="1800" u="none" cap="none" strike="noStrike">
                <a:solidFill>
                  <a:srgbClr val="000000"/>
                </a:solidFill>
                <a:latin typeface="Palatino"/>
                <a:ea typeface="Palatino"/>
                <a:cs typeface="Palatino"/>
                <a:sym typeface="Palatino"/>
              </a:rPr>
            </a:br>
            <a:r>
              <a:rPr b="0" i="0" lang="en" sz="1800" u="none" cap="none" strike="noStrike">
                <a:solidFill>
                  <a:srgbClr val="000000"/>
                </a:solidFill>
                <a:latin typeface="Palatino"/>
                <a:ea typeface="Palatino"/>
                <a:cs typeface="Palatino"/>
                <a:sym typeface="Palatino"/>
              </a:rPr>
              <a:t>{2,0},</a:t>
            </a:r>
            <a:br>
              <a:rPr b="0" i="0" lang="en" sz="1800" u="none" cap="none" strike="noStrike">
                <a:solidFill>
                  <a:srgbClr val="000000"/>
                </a:solidFill>
                <a:latin typeface="Palatino"/>
                <a:ea typeface="Palatino"/>
                <a:cs typeface="Palatino"/>
                <a:sym typeface="Palatino"/>
              </a:rPr>
            </a:br>
            <a:r>
              <a:rPr b="0" i="0" lang="en" sz="1800" u="none" cap="none" strike="noStrike">
                <a:solidFill>
                  <a:srgbClr val="000000"/>
                </a:solidFill>
                <a:latin typeface="Palatino"/>
                <a:ea typeface="Palatino"/>
                <a:cs typeface="Palatino"/>
                <a:sym typeface="Palatino"/>
              </a:rPr>
              <a:t>{2,1},</a:t>
            </a:r>
            <a:br>
              <a:rPr b="0" i="0" lang="en" sz="1800" u="none" cap="none" strike="noStrike">
                <a:solidFill>
                  <a:srgbClr val="000000"/>
                </a:solidFill>
                <a:latin typeface="Palatino"/>
                <a:ea typeface="Palatino"/>
                <a:cs typeface="Palatino"/>
                <a:sym typeface="Palatino"/>
              </a:rPr>
            </a:br>
            <a:r>
              <a:rPr b="0" i="0" lang="en" sz="1800" u="none" cap="none" strike="noStrike">
                <a:solidFill>
                  <a:srgbClr val="000000"/>
                </a:solidFill>
                <a:latin typeface="Palatino"/>
                <a:ea typeface="Palatino"/>
                <a:cs typeface="Palatino"/>
                <a:sym typeface="Palatino"/>
              </a:rPr>
              <a:t>{2,2}</a:t>
            </a:r>
            <a:r>
              <a:rPr b="0" i="0" lang="en" sz="1800" u="none" cap="none" strike="noStrike">
                <a:solidFill>
                  <a:srgbClr val="FFFFFF"/>
                </a:solidFill>
                <a:latin typeface="Palatino"/>
                <a:ea typeface="Palatino"/>
                <a:cs typeface="Palatino"/>
                <a:sym typeface="Palatino"/>
              </a:rPr>
              <a:t>,</a:t>
            </a:r>
            <a:endParaRPr sz="500"/>
          </a:p>
        </p:txBody>
      </p:sp>
      <p:sp>
        <p:nvSpPr>
          <p:cNvPr id="716" name="Google Shape;716;p51"/>
          <p:cNvSpPr/>
          <p:nvPr/>
        </p:nvSpPr>
        <p:spPr>
          <a:xfrm>
            <a:off x="2544950" y="3573050"/>
            <a:ext cx="4191000" cy="291600"/>
          </a:xfrm>
          <a:prstGeom prst="roundRect">
            <a:avLst>
              <a:gd fmla="val 11026" name="adj"/>
            </a:avLst>
          </a:prstGeom>
          <a:solidFill>
            <a:schemeClr val="lt1"/>
          </a:solidFill>
          <a:ln cap="flat" cmpd="sng" w="50800">
            <a:solidFill>
              <a:schemeClr val="accent5"/>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Tree>
  </p:cSld>
  <p:clrMapOvr>
    <a:masterClrMapping/>
  </p:clrMapOvr>
  <p:transition spd="med">
    <p:fade thruBlk="1"/>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52"/>
          <p:cNvSpPr txBox="1"/>
          <p:nvPr>
            <p:ph idx="1" type="body"/>
          </p:nvPr>
        </p:nvSpPr>
        <p:spPr>
          <a:xfrm>
            <a:off x="357187" y="895350"/>
            <a:ext cx="8786700" cy="3897900"/>
          </a:xfrm>
          <a:prstGeom prst="rect">
            <a:avLst/>
          </a:prstGeom>
          <a:noFill/>
          <a:ln>
            <a:noFill/>
          </a:ln>
        </p:spPr>
        <p:txBody>
          <a:bodyPr anchorCtr="0" anchor="t" bIns="40175" lIns="40175" spcFirstLastPara="1" rIns="40175" wrap="square" tIns="40175">
            <a:normAutofit/>
          </a:bodyPr>
          <a:lstStyle/>
          <a:p>
            <a:pPr indent="0" lvl="0" marL="0" rtl="0" algn="l">
              <a:spcBef>
                <a:spcPts val="0"/>
              </a:spcBef>
              <a:spcAft>
                <a:spcPts val="0"/>
              </a:spcAft>
              <a:buClr>
                <a:schemeClr val="dk1"/>
              </a:buClr>
              <a:buSzPts val="2500"/>
              <a:buFont typeface="Avenir"/>
              <a:buNone/>
            </a:pPr>
            <a:r>
              <a:rPr lang="en" sz="2500"/>
              <a:t>Un tableau orthogonal de force </a:t>
            </a:r>
            <a:r>
              <a:rPr b="1" i="1" lang="en">
                <a:solidFill>
                  <a:schemeClr val="accent2"/>
                </a:solidFill>
                <a:latin typeface="Palatino"/>
                <a:ea typeface="Palatino"/>
                <a:cs typeface="Palatino"/>
                <a:sym typeface="Palatino"/>
              </a:rPr>
              <a:t>t = </a:t>
            </a:r>
            <a:r>
              <a:rPr b="1" lang="en">
                <a:solidFill>
                  <a:schemeClr val="accent2"/>
                </a:solidFill>
                <a:latin typeface="Palatino"/>
                <a:ea typeface="Palatino"/>
                <a:cs typeface="Palatino"/>
                <a:sym typeface="Palatino"/>
              </a:rPr>
              <a:t>2 </a:t>
            </a:r>
            <a:r>
              <a:rPr lang="en" sz="2500"/>
              <a:t>contient toutes les interactions par paires.</a:t>
            </a:r>
            <a:endParaRPr/>
          </a:p>
          <a:p>
            <a:pPr indent="0" lvl="0" marL="0" rtl="0" algn="l">
              <a:lnSpc>
                <a:spcPct val="80000"/>
              </a:lnSpc>
              <a:spcBef>
                <a:spcPts val="1300"/>
              </a:spcBef>
              <a:spcAft>
                <a:spcPts val="0"/>
              </a:spcAft>
              <a:buClr>
                <a:schemeClr val="accent5"/>
              </a:buClr>
              <a:buSzPts val="2200"/>
              <a:buFont typeface="Avenir"/>
              <a:buNone/>
            </a:pPr>
            <a:r>
              <a:rPr lang="en" sz="2200">
                <a:solidFill>
                  <a:schemeClr val="accent5"/>
                </a:solidFill>
              </a:rPr>
              <a:t>Chaque combinaison est testée.</a:t>
            </a:r>
            <a:endParaRPr sz="2500"/>
          </a:p>
          <a:p>
            <a:pPr indent="0" lvl="0" marL="0" rtl="0" algn="l">
              <a:lnSpc>
                <a:spcPct val="80000"/>
              </a:lnSpc>
              <a:spcBef>
                <a:spcPts val="1300"/>
              </a:spcBef>
              <a:spcAft>
                <a:spcPts val="0"/>
              </a:spcAft>
              <a:buClr>
                <a:schemeClr val="accent5"/>
              </a:buClr>
              <a:buSzPts val="2200"/>
              <a:buFont typeface="Avenir"/>
              <a:buNone/>
            </a:pPr>
            <a:r>
              <a:t/>
            </a:r>
            <a:endParaRPr sz="2500"/>
          </a:p>
          <a:p>
            <a:pPr indent="0" lvl="0" marL="0" rtl="0" algn="l">
              <a:lnSpc>
                <a:spcPct val="80000"/>
              </a:lnSpc>
              <a:spcBef>
                <a:spcPts val="1300"/>
              </a:spcBef>
              <a:spcAft>
                <a:spcPts val="0"/>
              </a:spcAft>
              <a:buClr>
                <a:schemeClr val="accent5"/>
              </a:buClr>
              <a:buSzPts val="2200"/>
              <a:buFont typeface="Avenir"/>
              <a:buNone/>
            </a:pPr>
            <a:r>
              <a:t/>
            </a:r>
            <a:endParaRPr sz="2500"/>
          </a:p>
        </p:txBody>
      </p:sp>
      <p:graphicFrame>
        <p:nvGraphicFramePr>
          <p:cNvPr id="722" name="Google Shape;722;p52"/>
          <p:cNvGraphicFramePr/>
          <p:nvPr/>
        </p:nvGraphicFramePr>
        <p:xfrm>
          <a:off x="2176975" y="2206998"/>
          <a:ext cx="3000000" cy="3000000"/>
        </p:xfrm>
        <a:graphic>
          <a:graphicData uri="http://schemas.openxmlformats.org/drawingml/2006/table">
            <a:tbl>
              <a:tblPr firstCol="1" firstRow="1">
                <a:noFill/>
                <a:tableStyleId>{69E3EAFB-A9AB-48AA-ACCF-0579EF8532D9}</a:tableStyleId>
              </a:tblPr>
              <a:tblGrid>
                <a:gridCol w="691700"/>
                <a:gridCol w="428625"/>
                <a:gridCol w="428625"/>
                <a:gridCol w="428625"/>
                <a:gridCol w="428625"/>
                <a:gridCol w="428625"/>
                <a:gridCol w="428625"/>
                <a:gridCol w="428625"/>
                <a:gridCol w="428625"/>
                <a:gridCol w="428625"/>
              </a:tblGrid>
              <a:tr h="382975">
                <a:tc>
                  <a:txBody>
                    <a:bodyPr/>
                    <a:lstStyle/>
                    <a:p>
                      <a:pPr indent="0" lvl="0" marL="0" marR="101600" rtl="0" algn="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runs:</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3</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4</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5</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6</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7</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8</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320050">
                <a:tc>
                  <a:txBody>
                    <a:bodyPr/>
                    <a:lstStyle/>
                    <a:p>
                      <a:pPr indent="0" lvl="0" marL="0" marR="101600" rtl="0" algn="r">
                        <a:lnSpc>
                          <a:spcPct val="100000"/>
                        </a:lnSpc>
                        <a:spcBef>
                          <a:spcPts val="0"/>
                        </a:spcBef>
                        <a:spcAft>
                          <a:spcPts val="0"/>
                        </a:spcAft>
                        <a:buClr>
                          <a:srgbClr val="000000"/>
                        </a:buClr>
                        <a:buSzPts val="1800"/>
                        <a:buFont typeface="Palatino"/>
                        <a:buNone/>
                      </a:pPr>
                      <a:r>
                        <a:t/>
                      </a:r>
                      <a:endParaRPr b="1" i="1" sz="1800" u="none" cap="none" strike="noStrike">
                        <a:solidFill>
                          <a:srgbClr val="000000"/>
                        </a:solidFill>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7325">
                <a:tc>
                  <a:txBody>
                    <a:bodyPr/>
                    <a:lstStyle/>
                    <a:p>
                      <a:pPr indent="0" lvl="0" marL="0" marR="101600" rtl="0" algn="r">
                        <a:lnSpc>
                          <a:spcPct val="100000"/>
                        </a:lnSpc>
                        <a:spcBef>
                          <a:spcPts val="0"/>
                        </a:spcBef>
                        <a:spcAft>
                          <a:spcPts val="0"/>
                        </a:spcAft>
                        <a:buClr>
                          <a:srgbClr val="000000"/>
                        </a:buClr>
                        <a:buSzPts val="1800"/>
                        <a:buFont typeface="Palatino"/>
                        <a:buNone/>
                      </a:pPr>
                      <a:r>
                        <a:t/>
                      </a:r>
                      <a:endParaRPr b="1" i="1" sz="1800" u="none" cap="none" strike="noStrike">
                        <a:solidFill>
                          <a:srgbClr val="000000"/>
                        </a:solidFill>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7325">
                <a:tc>
                  <a:txBody>
                    <a:bodyPr/>
                    <a:lstStyle/>
                    <a:p>
                      <a:pPr indent="0" lvl="0" marL="0" marR="101600" rtl="0" algn="r">
                        <a:lnSpc>
                          <a:spcPct val="100000"/>
                        </a:lnSpc>
                        <a:spcBef>
                          <a:spcPts val="0"/>
                        </a:spcBef>
                        <a:spcAft>
                          <a:spcPts val="0"/>
                        </a:spcAft>
                        <a:buClr>
                          <a:srgbClr val="000000"/>
                        </a:buClr>
                        <a:buSzPts val="1800"/>
                        <a:buFont typeface="Palatino"/>
                        <a:buNone/>
                      </a:pPr>
                      <a:r>
                        <a:t/>
                      </a:r>
                      <a:endParaRPr b="1" i="1" sz="1800" u="none" cap="none" strike="noStrike">
                        <a:solidFill>
                          <a:srgbClr val="000000"/>
                        </a:solidFill>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0050">
                <a:tc>
                  <a:txBody>
                    <a:bodyPr/>
                    <a:lstStyle/>
                    <a:p>
                      <a:pPr indent="0" lvl="0" marL="0" marR="101600" rtl="0" algn="r">
                        <a:lnSpc>
                          <a:spcPct val="100000"/>
                        </a:lnSpc>
                        <a:spcBef>
                          <a:spcPts val="0"/>
                        </a:spcBef>
                        <a:spcAft>
                          <a:spcPts val="0"/>
                        </a:spcAft>
                        <a:buClr>
                          <a:srgbClr val="000000"/>
                        </a:buClr>
                        <a:buSzPts val="1800"/>
                        <a:buFont typeface="Palatino"/>
                        <a:buNone/>
                      </a:pPr>
                      <a:r>
                        <a:t/>
                      </a:r>
                      <a:endParaRPr b="1" i="1" sz="1800" u="none" cap="none" strike="noStrike">
                        <a:solidFill>
                          <a:srgbClr val="000000"/>
                        </a:solidFill>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r>
            </a:tbl>
          </a:graphicData>
        </a:graphic>
      </p:graphicFrame>
      <p:sp>
        <p:nvSpPr>
          <p:cNvPr id="723" name="Google Shape;723;p52"/>
          <p:cNvSpPr txBox="1"/>
          <p:nvPr/>
        </p:nvSpPr>
        <p:spPr>
          <a:xfrm rot="-5400000">
            <a:off x="1960175" y="2926725"/>
            <a:ext cx="997500" cy="592500"/>
          </a:xfrm>
          <a:prstGeom prst="rect">
            <a:avLst/>
          </a:prstGeom>
          <a:noFill/>
          <a:ln>
            <a:noFill/>
          </a:ln>
        </p:spPr>
        <p:txBody>
          <a:bodyPr anchorCtr="0" anchor="ctr" bIns="19050" lIns="19050" spcFirstLastPara="1" rIns="19050" wrap="square" tIns="19050">
            <a:spAutoFit/>
          </a:bodyPr>
          <a:lstStyle/>
          <a:p>
            <a:pPr indent="0" lvl="0" marL="0" marR="25400" rtl="0" algn="ctr">
              <a:spcBef>
                <a:spcPts val="0"/>
              </a:spcBef>
              <a:spcAft>
                <a:spcPts val="0"/>
              </a:spcAft>
              <a:buClr>
                <a:schemeClr val="dk1"/>
              </a:buClr>
              <a:buSzPts val="1800"/>
              <a:buFont typeface="Palatino"/>
              <a:buNone/>
            </a:pPr>
            <a:r>
              <a:rPr b="1" lang="en" sz="1800">
                <a:solidFill>
                  <a:schemeClr val="lt1"/>
                </a:solidFill>
                <a:latin typeface="Palatino"/>
                <a:ea typeface="Palatino"/>
                <a:cs typeface="Palatino"/>
                <a:sym typeface="Palatino"/>
              </a:rPr>
              <a:t>facteurs</a:t>
            </a:r>
            <a:endParaRPr sz="500">
              <a:solidFill>
                <a:schemeClr val="lt1"/>
              </a:solidFill>
            </a:endParaRPr>
          </a:p>
          <a:p>
            <a:pPr indent="0" lvl="0" marL="0" marR="25400" rtl="0" algn="ctr">
              <a:lnSpc>
                <a:spcPct val="100000"/>
              </a:lnSpc>
              <a:spcBef>
                <a:spcPts val="0"/>
              </a:spcBef>
              <a:spcAft>
                <a:spcPts val="0"/>
              </a:spcAft>
              <a:buClr>
                <a:srgbClr val="000000"/>
              </a:buClr>
              <a:buSzPts val="1800"/>
              <a:buFont typeface="Palatino"/>
              <a:buNone/>
            </a:pPr>
            <a:r>
              <a:t/>
            </a:r>
            <a:endParaRPr b="1" sz="1800">
              <a:latin typeface="Palatino"/>
              <a:ea typeface="Palatino"/>
              <a:cs typeface="Palatino"/>
              <a:sym typeface="Palatino"/>
            </a:endParaRPr>
          </a:p>
        </p:txBody>
      </p:sp>
      <p:sp>
        <p:nvSpPr>
          <p:cNvPr id="724" name="Google Shape;724;p52"/>
          <p:cNvSpPr/>
          <p:nvPr/>
        </p:nvSpPr>
        <p:spPr>
          <a:xfrm>
            <a:off x="2558141" y="2913822"/>
            <a:ext cx="4191000" cy="326700"/>
          </a:xfrm>
          <a:prstGeom prst="roundRect">
            <a:avLst>
              <a:gd fmla="val 21283" name="adj"/>
            </a:avLst>
          </a:prstGeom>
          <a:solidFill>
            <a:srgbClr val="EC5A54">
              <a:alpha val="24310"/>
            </a:srgbClr>
          </a:solidFill>
          <a:ln cap="flat" cmpd="sng" w="50800">
            <a:solidFill>
              <a:schemeClr val="accent5"/>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cxnSp>
        <p:nvCxnSpPr>
          <p:cNvPr id="725" name="Google Shape;725;p52"/>
          <p:cNvCxnSpPr/>
          <p:nvPr/>
        </p:nvCxnSpPr>
        <p:spPr>
          <a:xfrm>
            <a:off x="357187" y="792181"/>
            <a:ext cx="8643900" cy="0"/>
          </a:xfrm>
          <a:prstGeom prst="straightConnector1">
            <a:avLst/>
          </a:prstGeom>
          <a:noFill/>
          <a:ln cap="flat" cmpd="sng" w="25400">
            <a:solidFill>
              <a:srgbClr val="A6AAA9"/>
            </a:solidFill>
            <a:prstDash val="solid"/>
            <a:round/>
            <a:headEnd len="sm" w="sm" type="none"/>
            <a:tailEnd len="sm" w="sm" type="none"/>
          </a:ln>
        </p:spPr>
      </p:cxnSp>
      <p:sp>
        <p:nvSpPr>
          <p:cNvPr id="726" name="Google Shape;726;p52"/>
          <p:cNvSpPr txBox="1"/>
          <p:nvPr>
            <p:ph type="title"/>
          </p:nvPr>
        </p:nvSpPr>
        <p:spPr>
          <a:xfrm>
            <a:off x="357188" y="105030"/>
            <a:ext cx="8429700" cy="710100"/>
          </a:xfrm>
          <a:prstGeom prst="rect">
            <a:avLst/>
          </a:prstGeom>
          <a:noFill/>
          <a:ln>
            <a:noFill/>
          </a:ln>
        </p:spPr>
        <p:txBody>
          <a:bodyPr anchorCtr="0" anchor="b" bIns="0" lIns="0" spcFirstLastPara="1" rIns="0" wrap="square" tIns="0">
            <a:normAutofit/>
          </a:bodyPr>
          <a:lstStyle/>
          <a:p>
            <a:pPr indent="0" lvl="0" marL="0" rtl="0" algn="l">
              <a:spcBef>
                <a:spcPts val="0"/>
              </a:spcBef>
              <a:spcAft>
                <a:spcPts val="0"/>
              </a:spcAft>
              <a:buClr>
                <a:schemeClr val="dk1"/>
              </a:buClr>
              <a:buSzPts val="3800"/>
              <a:buFont typeface="Avenir"/>
              <a:buNone/>
            </a:pPr>
            <a:r>
              <a:rPr b="1" lang="en" sz="3800">
                <a:latin typeface="Avenir"/>
                <a:ea typeface="Avenir"/>
                <a:cs typeface="Avenir"/>
                <a:sym typeface="Avenir"/>
              </a:rPr>
              <a:t>Tableaux orthogonaux</a:t>
            </a:r>
            <a:endParaRPr/>
          </a:p>
        </p:txBody>
      </p:sp>
      <p:sp>
        <p:nvSpPr>
          <p:cNvPr id="727" name="Google Shape;727;p52"/>
          <p:cNvSpPr txBox="1"/>
          <p:nvPr>
            <p:ph idx="12" type="sldNum"/>
          </p:nvPr>
        </p:nvSpPr>
        <p:spPr>
          <a:xfrm>
            <a:off x="8756384" y="4874601"/>
            <a:ext cx="250800" cy="250500"/>
          </a:xfrm>
          <a:prstGeom prst="rect">
            <a:avLst/>
          </a:prstGeom>
          <a:noFill/>
          <a:ln>
            <a:noFill/>
          </a:ln>
        </p:spPr>
        <p:txBody>
          <a:bodyPr anchorCtr="0" anchor="t" bIns="40175" lIns="40175" spcFirstLastPara="1" rIns="40175" wrap="square" tIns="40175">
            <a:spAutoFit/>
          </a:bodyPr>
          <a:lstStyle/>
          <a:p>
            <a:pPr indent="0" lvl="0" marL="0" rtl="0" algn="r">
              <a:lnSpc>
                <a:spcPct val="100000"/>
              </a:lnSpc>
              <a:spcBef>
                <a:spcPts val="0"/>
              </a:spcBef>
              <a:spcAft>
                <a:spcPts val="0"/>
              </a:spcAft>
              <a:buClr>
                <a:srgbClr val="000000"/>
              </a:buClr>
              <a:buSzPts val="1100"/>
              <a:buFont typeface="Avenir"/>
              <a:buNone/>
            </a:pPr>
            <a:fld id="{00000000-1234-1234-1234-123412341234}" type="slidenum">
              <a:rPr lang="en" sz="1100"/>
              <a:t>‹#›</a:t>
            </a:fld>
            <a:endParaRPr/>
          </a:p>
        </p:txBody>
      </p:sp>
      <p:pic>
        <p:nvPicPr>
          <p:cNvPr descr="Image" id="728" name="Google Shape;728;p52"/>
          <p:cNvPicPr preferRelativeResize="0"/>
          <p:nvPr/>
        </p:nvPicPr>
        <p:blipFill rotWithShape="1">
          <a:blip r:embed="rId3">
            <a:alphaModFix/>
          </a:blip>
          <a:srcRect b="0" l="0" r="0" t="0"/>
          <a:stretch/>
        </p:blipFill>
        <p:spPr>
          <a:xfrm>
            <a:off x="2539052" y="2649730"/>
            <a:ext cx="250862" cy="244624"/>
          </a:xfrm>
          <a:prstGeom prst="rect">
            <a:avLst/>
          </a:prstGeom>
          <a:noFill/>
          <a:ln>
            <a:noFill/>
          </a:ln>
        </p:spPr>
      </p:pic>
      <p:sp>
        <p:nvSpPr>
          <p:cNvPr id="729" name="Google Shape;729;p52"/>
          <p:cNvSpPr/>
          <p:nvPr/>
        </p:nvSpPr>
        <p:spPr>
          <a:xfrm>
            <a:off x="2585901" y="2943310"/>
            <a:ext cx="157181" cy="258270"/>
          </a:xfrm>
          <a:custGeom>
            <a:rect b="b" l="l" r="r" t="t"/>
            <a:pathLst>
              <a:path extrusionOk="0" h="21327" w="21212">
                <a:moveTo>
                  <a:pt x="10606" y="0"/>
                </a:moveTo>
                <a:cubicBezTo>
                  <a:pt x="10516" y="127"/>
                  <a:pt x="10450" y="217"/>
                  <a:pt x="10391" y="308"/>
                </a:cubicBezTo>
                <a:cubicBezTo>
                  <a:pt x="9100" y="2277"/>
                  <a:pt x="7638" y="4199"/>
                  <a:pt x="6033" y="6080"/>
                </a:cubicBezTo>
                <a:cubicBezTo>
                  <a:pt x="4443" y="7944"/>
                  <a:pt x="2872" y="9812"/>
                  <a:pt x="1311" y="11685"/>
                </a:cubicBezTo>
                <a:cubicBezTo>
                  <a:pt x="214" y="13000"/>
                  <a:pt x="-253" y="14396"/>
                  <a:pt x="134" y="15863"/>
                </a:cubicBezTo>
                <a:cubicBezTo>
                  <a:pt x="517" y="17310"/>
                  <a:pt x="1577" y="18561"/>
                  <a:pt x="3348" y="19559"/>
                </a:cubicBezTo>
                <a:cubicBezTo>
                  <a:pt x="6003" y="21055"/>
                  <a:pt x="9136" y="21600"/>
                  <a:pt x="12675" y="21200"/>
                </a:cubicBezTo>
                <a:cubicBezTo>
                  <a:pt x="15039" y="20933"/>
                  <a:pt x="17020" y="20211"/>
                  <a:pt x="18599" y="19102"/>
                </a:cubicBezTo>
                <a:cubicBezTo>
                  <a:pt x="20105" y="18045"/>
                  <a:pt x="20987" y="16808"/>
                  <a:pt x="21175" y="15410"/>
                </a:cubicBezTo>
                <a:cubicBezTo>
                  <a:pt x="21347" y="14127"/>
                  <a:pt x="20912" y="12902"/>
                  <a:pt x="19963" y="11753"/>
                </a:cubicBezTo>
                <a:cubicBezTo>
                  <a:pt x="18972" y="10552"/>
                  <a:pt x="17981" y="9352"/>
                  <a:pt x="16951" y="8164"/>
                </a:cubicBezTo>
                <a:cubicBezTo>
                  <a:pt x="15099" y="6028"/>
                  <a:pt x="13203" y="3905"/>
                  <a:pt x="11706" y="1663"/>
                </a:cubicBezTo>
                <a:cubicBezTo>
                  <a:pt x="11345" y="1122"/>
                  <a:pt x="10989" y="580"/>
                  <a:pt x="10606" y="0"/>
                </a:cubicBezTo>
                <a:close/>
              </a:path>
            </a:pathLst>
          </a:custGeom>
          <a:gradFill>
            <a:gsLst>
              <a:gs pos="0">
                <a:srgbClr val="B9DAF9"/>
              </a:gs>
              <a:gs pos="29670">
                <a:srgbClr val="50A7F9"/>
              </a:gs>
              <a:gs pos="58250">
                <a:srgbClr val="2A86DD"/>
              </a:gs>
              <a:gs pos="100000">
                <a:schemeClr val="accent1"/>
              </a:gs>
            </a:gsLst>
            <a:lin ang="16200038" scaled="0"/>
          </a:gradFill>
          <a:ln cap="flat" cmpd="sng" w="25400">
            <a:solidFill>
              <a:schemeClr val="accent1"/>
            </a:solidFill>
            <a:prstDash val="solid"/>
            <a:round/>
            <a:headEnd len="sm" w="sm" type="none"/>
            <a:tailEnd len="sm" w="sm" type="none"/>
          </a:ln>
        </p:spPr>
        <p:txBody>
          <a:bodyPr anchorCtr="0" anchor="ctr" bIns="40175" lIns="40175" spcFirstLastPara="1" rIns="40175" wrap="square" tIns="401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pic>
        <p:nvPicPr>
          <p:cNvPr descr="Image" id="730" name="Google Shape;730;p52"/>
          <p:cNvPicPr preferRelativeResize="0"/>
          <p:nvPr/>
        </p:nvPicPr>
        <p:blipFill rotWithShape="1">
          <a:blip r:embed="rId4">
            <a:alphaModFix/>
          </a:blip>
          <a:srcRect b="0" l="0" r="0" t="0"/>
          <a:stretch/>
        </p:blipFill>
        <p:spPr>
          <a:xfrm>
            <a:off x="2559749" y="3268304"/>
            <a:ext cx="209468" cy="270551"/>
          </a:xfrm>
          <a:prstGeom prst="rect">
            <a:avLst/>
          </a:prstGeom>
          <a:noFill/>
          <a:ln>
            <a:noFill/>
          </a:ln>
        </p:spPr>
      </p:pic>
      <p:pic>
        <p:nvPicPr>
          <p:cNvPr descr="Image" id="731" name="Google Shape;731;p52"/>
          <p:cNvPicPr preferRelativeResize="0"/>
          <p:nvPr/>
        </p:nvPicPr>
        <p:blipFill rotWithShape="1">
          <a:blip r:embed="rId5">
            <a:alphaModFix/>
          </a:blip>
          <a:srcRect b="0" l="0" r="0" t="0"/>
          <a:stretch/>
        </p:blipFill>
        <p:spPr>
          <a:xfrm>
            <a:off x="2559666" y="3573055"/>
            <a:ext cx="209551" cy="270660"/>
          </a:xfrm>
          <a:prstGeom prst="rect">
            <a:avLst/>
          </a:prstGeom>
          <a:noFill/>
          <a:ln>
            <a:noFill/>
          </a:ln>
        </p:spPr>
      </p:pic>
      <p:sp>
        <p:nvSpPr>
          <p:cNvPr id="732" name="Google Shape;732;p52"/>
          <p:cNvSpPr txBox="1"/>
          <p:nvPr/>
        </p:nvSpPr>
        <p:spPr>
          <a:xfrm>
            <a:off x="7378299" y="1899443"/>
            <a:ext cx="1492200" cy="3086700"/>
          </a:xfrm>
          <a:prstGeom prst="rect">
            <a:avLst/>
          </a:prstGeom>
          <a:noFill/>
          <a:ln>
            <a:noFill/>
          </a:ln>
        </p:spPr>
        <p:txBody>
          <a:bodyPr anchorCtr="0" anchor="ctr" bIns="19050" lIns="19050" spcFirstLastPara="1" rIns="19050" wrap="square" tIns="19050">
            <a:spAutoFit/>
          </a:bodyPr>
          <a:lstStyle/>
          <a:p>
            <a:pPr indent="0" lvl="0" marL="0" marR="25400" rtl="0" algn="ctr">
              <a:lnSpc>
                <a:spcPct val="80000"/>
              </a:lnSpc>
              <a:spcBef>
                <a:spcPts val="0"/>
              </a:spcBef>
              <a:spcAft>
                <a:spcPts val="0"/>
              </a:spcAft>
              <a:buClr>
                <a:srgbClr val="000000"/>
              </a:buClr>
              <a:buSzPts val="1800"/>
              <a:buFont typeface="Palatino"/>
              <a:buNone/>
            </a:pPr>
            <a:r>
              <a:rPr b="0" i="1" lang="en" sz="1800" u="none" cap="none" strike="noStrike">
                <a:solidFill>
                  <a:srgbClr val="000000"/>
                </a:solidFill>
                <a:latin typeface="Palatino"/>
                <a:ea typeface="Palatino"/>
                <a:cs typeface="Palatino"/>
                <a:sym typeface="Palatino"/>
              </a:rPr>
              <a:t>s</a:t>
            </a:r>
            <a:r>
              <a:rPr b="0" baseline="30000" i="0" lang="en" sz="1800" u="none" cap="none" strike="noStrike">
                <a:solidFill>
                  <a:srgbClr val="000000"/>
                </a:solidFill>
                <a:latin typeface="Palatino"/>
                <a:ea typeface="Palatino"/>
                <a:cs typeface="Palatino"/>
                <a:sym typeface="Palatino"/>
              </a:rPr>
              <a:t>2 </a:t>
            </a:r>
            <a:r>
              <a:rPr b="0" i="0" lang="en" sz="1800" u="none" cap="none" strike="noStrike">
                <a:solidFill>
                  <a:srgbClr val="000000"/>
                </a:solidFill>
                <a:latin typeface="Palatino"/>
                <a:ea typeface="Palatino"/>
                <a:cs typeface="Palatino"/>
                <a:sym typeface="Palatino"/>
              </a:rPr>
              <a:t>= 9</a:t>
            </a:r>
            <a:r>
              <a:rPr b="0" i="0" lang="en" sz="1800" u="none" cap="none" strike="noStrike">
                <a:solidFill>
                  <a:srgbClr val="000000"/>
                </a:solidFill>
                <a:latin typeface="Avenir"/>
                <a:ea typeface="Avenir"/>
                <a:cs typeface="Avenir"/>
                <a:sym typeface="Avenir"/>
              </a:rPr>
              <a:t> combinations</a:t>
            </a:r>
            <a:endParaRPr b="0" i="0" sz="1800" u="none" cap="none" strike="noStrike">
              <a:solidFill>
                <a:srgbClr val="000000"/>
              </a:solidFill>
              <a:latin typeface="Avenir"/>
              <a:ea typeface="Avenir"/>
              <a:cs typeface="Avenir"/>
              <a:sym typeface="Avenir"/>
            </a:endParaRPr>
          </a:p>
          <a:p>
            <a:pPr indent="0" lvl="0" marL="0" marR="25400" rtl="0" algn="ctr">
              <a:lnSpc>
                <a:spcPct val="80000"/>
              </a:lnSpc>
              <a:spcBef>
                <a:spcPts val="0"/>
              </a:spcBef>
              <a:spcAft>
                <a:spcPts val="0"/>
              </a:spcAft>
              <a:buClr>
                <a:schemeClr val="dk1"/>
              </a:buClr>
              <a:buSzPts val="1800"/>
              <a:buFont typeface="Palatino"/>
              <a:buNone/>
            </a:pPr>
            <a:r>
              <a:rPr lang="en" sz="1800">
                <a:solidFill>
                  <a:schemeClr val="dk1"/>
                </a:solidFill>
                <a:latin typeface="Avenir"/>
                <a:ea typeface="Avenir"/>
                <a:cs typeface="Avenir"/>
                <a:sym typeface="Avenir"/>
              </a:rPr>
              <a:t>possible</a:t>
            </a:r>
            <a:br>
              <a:rPr lang="en" sz="1800">
                <a:solidFill>
                  <a:schemeClr val="dk1"/>
                </a:solidFill>
                <a:latin typeface="Avenir"/>
                <a:ea typeface="Avenir"/>
                <a:cs typeface="Avenir"/>
                <a:sym typeface="Avenir"/>
              </a:rPr>
            </a:br>
            <a:endParaRPr sz="1800">
              <a:latin typeface="Avenir"/>
              <a:ea typeface="Avenir"/>
              <a:cs typeface="Avenir"/>
              <a:sym typeface="Avenir"/>
            </a:endParaRPr>
          </a:p>
          <a:p>
            <a:pPr indent="0" lvl="0" marL="0" marR="25400" rtl="0" algn="ctr">
              <a:lnSpc>
                <a:spcPct val="80000"/>
              </a:lnSpc>
              <a:spcBef>
                <a:spcPts val="1300"/>
              </a:spcBef>
              <a:spcAft>
                <a:spcPts val="0"/>
              </a:spcAft>
              <a:buClr>
                <a:srgbClr val="000000"/>
              </a:buClr>
              <a:buSzPts val="1800"/>
              <a:buFont typeface="Palatino"/>
              <a:buNone/>
            </a:pPr>
            <a:r>
              <a:rPr b="0" i="0" lang="en" sz="1800" u="none" cap="none" strike="noStrike">
                <a:solidFill>
                  <a:srgbClr val="000000"/>
                </a:solidFill>
                <a:latin typeface="Palatino"/>
                <a:ea typeface="Palatino"/>
                <a:cs typeface="Palatino"/>
                <a:sym typeface="Palatino"/>
              </a:rPr>
              <a:t>{0,0},</a:t>
            </a:r>
            <a:br>
              <a:rPr b="0" i="0" lang="en" sz="1800" u="none" cap="none" strike="noStrike">
                <a:solidFill>
                  <a:srgbClr val="000000"/>
                </a:solidFill>
                <a:latin typeface="Palatino"/>
                <a:ea typeface="Palatino"/>
                <a:cs typeface="Palatino"/>
                <a:sym typeface="Palatino"/>
              </a:rPr>
            </a:br>
            <a:r>
              <a:rPr b="0" i="0" lang="en" sz="1800" u="none" cap="none" strike="noStrike">
                <a:solidFill>
                  <a:srgbClr val="000000"/>
                </a:solidFill>
                <a:latin typeface="Palatino"/>
                <a:ea typeface="Palatino"/>
                <a:cs typeface="Palatino"/>
                <a:sym typeface="Palatino"/>
              </a:rPr>
              <a:t>{0,1},</a:t>
            </a:r>
            <a:br>
              <a:rPr b="0" i="0" lang="en" sz="1800" u="none" cap="none" strike="noStrike">
                <a:solidFill>
                  <a:srgbClr val="000000"/>
                </a:solidFill>
                <a:latin typeface="Palatino"/>
                <a:ea typeface="Palatino"/>
                <a:cs typeface="Palatino"/>
                <a:sym typeface="Palatino"/>
              </a:rPr>
            </a:br>
            <a:r>
              <a:rPr b="0" i="0" lang="en" sz="1800" u="none" cap="none" strike="noStrike">
                <a:solidFill>
                  <a:srgbClr val="000000"/>
                </a:solidFill>
                <a:latin typeface="Palatino"/>
                <a:ea typeface="Palatino"/>
                <a:cs typeface="Palatino"/>
                <a:sym typeface="Palatino"/>
              </a:rPr>
              <a:t>{0,2},</a:t>
            </a:r>
            <a:br>
              <a:rPr b="0" i="0" lang="en" sz="1800" u="none" cap="none" strike="noStrike">
                <a:solidFill>
                  <a:srgbClr val="000000"/>
                </a:solidFill>
                <a:latin typeface="Palatino"/>
                <a:ea typeface="Palatino"/>
                <a:cs typeface="Palatino"/>
                <a:sym typeface="Palatino"/>
              </a:rPr>
            </a:br>
            <a:r>
              <a:rPr b="0" i="0" lang="en" sz="1800" u="none" cap="none" strike="noStrike">
                <a:solidFill>
                  <a:srgbClr val="000000"/>
                </a:solidFill>
                <a:latin typeface="Palatino"/>
                <a:ea typeface="Palatino"/>
                <a:cs typeface="Palatino"/>
                <a:sym typeface="Palatino"/>
              </a:rPr>
              <a:t>{1,0},</a:t>
            </a:r>
            <a:br>
              <a:rPr b="0" i="0" lang="en" sz="1800" u="none" cap="none" strike="noStrike">
                <a:solidFill>
                  <a:srgbClr val="000000"/>
                </a:solidFill>
                <a:latin typeface="Palatino"/>
                <a:ea typeface="Palatino"/>
                <a:cs typeface="Palatino"/>
                <a:sym typeface="Palatino"/>
              </a:rPr>
            </a:br>
            <a:r>
              <a:rPr b="0" i="0" lang="en" sz="1800" u="none" cap="none" strike="noStrike">
                <a:solidFill>
                  <a:srgbClr val="000000"/>
                </a:solidFill>
                <a:latin typeface="Palatino"/>
                <a:ea typeface="Palatino"/>
                <a:cs typeface="Palatino"/>
                <a:sym typeface="Palatino"/>
              </a:rPr>
              <a:t>{1,1},</a:t>
            </a:r>
            <a:br>
              <a:rPr b="0" i="0" lang="en" sz="1800" u="none" cap="none" strike="noStrike">
                <a:solidFill>
                  <a:srgbClr val="000000"/>
                </a:solidFill>
                <a:latin typeface="Palatino"/>
                <a:ea typeface="Palatino"/>
                <a:cs typeface="Palatino"/>
                <a:sym typeface="Palatino"/>
              </a:rPr>
            </a:br>
            <a:r>
              <a:rPr b="0" i="0" lang="en" sz="1800" u="none" cap="none" strike="noStrike">
                <a:solidFill>
                  <a:srgbClr val="000000"/>
                </a:solidFill>
                <a:latin typeface="Palatino"/>
                <a:ea typeface="Palatino"/>
                <a:cs typeface="Palatino"/>
                <a:sym typeface="Palatino"/>
              </a:rPr>
              <a:t>{1,2},</a:t>
            </a:r>
            <a:br>
              <a:rPr b="0" i="0" lang="en" sz="1800" u="none" cap="none" strike="noStrike">
                <a:solidFill>
                  <a:srgbClr val="000000"/>
                </a:solidFill>
                <a:latin typeface="Palatino"/>
                <a:ea typeface="Palatino"/>
                <a:cs typeface="Palatino"/>
                <a:sym typeface="Palatino"/>
              </a:rPr>
            </a:br>
            <a:r>
              <a:rPr b="0" i="0" lang="en" sz="1800" u="none" cap="none" strike="noStrike">
                <a:solidFill>
                  <a:srgbClr val="000000"/>
                </a:solidFill>
                <a:latin typeface="Palatino"/>
                <a:ea typeface="Palatino"/>
                <a:cs typeface="Palatino"/>
                <a:sym typeface="Palatino"/>
              </a:rPr>
              <a:t>{2,0},</a:t>
            </a:r>
            <a:br>
              <a:rPr b="0" i="0" lang="en" sz="1800" u="none" cap="none" strike="noStrike">
                <a:solidFill>
                  <a:srgbClr val="000000"/>
                </a:solidFill>
                <a:latin typeface="Palatino"/>
                <a:ea typeface="Palatino"/>
                <a:cs typeface="Palatino"/>
                <a:sym typeface="Palatino"/>
              </a:rPr>
            </a:br>
            <a:r>
              <a:rPr b="0" i="0" lang="en" sz="1800" u="none" cap="none" strike="noStrike">
                <a:solidFill>
                  <a:srgbClr val="000000"/>
                </a:solidFill>
                <a:latin typeface="Palatino"/>
                <a:ea typeface="Palatino"/>
                <a:cs typeface="Palatino"/>
                <a:sym typeface="Palatino"/>
              </a:rPr>
              <a:t>{2,1},</a:t>
            </a:r>
            <a:br>
              <a:rPr b="0" i="0" lang="en" sz="1800" u="none" cap="none" strike="noStrike">
                <a:solidFill>
                  <a:srgbClr val="000000"/>
                </a:solidFill>
                <a:latin typeface="Palatino"/>
                <a:ea typeface="Palatino"/>
                <a:cs typeface="Palatino"/>
                <a:sym typeface="Palatino"/>
              </a:rPr>
            </a:br>
            <a:r>
              <a:rPr b="0" i="0" lang="en" sz="1800" u="none" cap="none" strike="noStrike">
                <a:solidFill>
                  <a:srgbClr val="000000"/>
                </a:solidFill>
                <a:latin typeface="Palatino"/>
                <a:ea typeface="Palatino"/>
                <a:cs typeface="Palatino"/>
                <a:sym typeface="Palatino"/>
              </a:rPr>
              <a:t>{2,2}</a:t>
            </a:r>
            <a:r>
              <a:rPr b="0" i="0" lang="en" sz="1800" u="none" cap="none" strike="noStrike">
                <a:solidFill>
                  <a:srgbClr val="FFFFFF"/>
                </a:solidFill>
                <a:latin typeface="Palatino"/>
                <a:ea typeface="Palatino"/>
                <a:cs typeface="Palatino"/>
                <a:sym typeface="Palatino"/>
              </a:rPr>
              <a:t>,</a:t>
            </a:r>
            <a:endParaRPr sz="500"/>
          </a:p>
        </p:txBody>
      </p:sp>
      <p:sp>
        <p:nvSpPr>
          <p:cNvPr id="733" name="Google Shape;733;p52"/>
          <p:cNvSpPr/>
          <p:nvPr/>
        </p:nvSpPr>
        <p:spPr>
          <a:xfrm>
            <a:off x="2558141" y="3545035"/>
            <a:ext cx="4191000" cy="326700"/>
          </a:xfrm>
          <a:prstGeom prst="roundRect">
            <a:avLst>
              <a:gd fmla="val 21283" name="adj"/>
            </a:avLst>
          </a:prstGeom>
          <a:solidFill>
            <a:srgbClr val="EC5A54">
              <a:alpha val="24310"/>
            </a:srgbClr>
          </a:solidFill>
          <a:ln cap="flat" cmpd="sng" w="50800">
            <a:solidFill>
              <a:schemeClr val="accent5"/>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Tree>
  </p:cSld>
  <p:clrMapOvr>
    <a:masterClrMapping/>
  </p:clrMapOvr>
  <p:transition spd="med">
    <p:fade thruBlk="1"/>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53"/>
          <p:cNvSpPr txBox="1"/>
          <p:nvPr>
            <p:ph idx="1" type="body"/>
          </p:nvPr>
        </p:nvSpPr>
        <p:spPr>
          <a:xfrm>
            <a:off x="357187" y="895350"/>
            <a:ext cx="8786700" cy="3897900"/>
          </a:xfrm>
          <a:prstGeom prst="rect">
            <a:avLst/>
          </a:prstGeom>
          <a:noFill/>
          <a:ln>
            <a:noFill/>
          </a:ln>
        </p:spPr>
        <p:txBody>
          <a:bodyPr anchorCtr="0" anchor="t" bIns="40175" lIns="40175" spcFirstLastPara="1" rIns="40175" wrap="square" tIns="40175">
            <a:normAutofit/>
          </a:bodyPr>
          <a:lstStyle/>
          <a:p>
            <a:pPr indent="0" lvl="0" marL="0" rtl="0" algn="l">
              <a:spcBef>
                <a:spcPts val="0"/>
              </a:spcBef>
              <a:spcAft>
                <a:spcPts val="0"/>
              </a:spcAft>
              <a:buClr>
                <a:schemeClr val="dk1"/>
              </a:buClr>
              <a:buSzPts val="2500"/>
              <a:buFont typeface="Avenir"/>
              <a:buNone/>
            </a:pPr>
            <a:r>
              <a:rPr lang="en" sz="2500"/>
              <a:t>Un tableau orthogonal de force </a:t>
            </a:r>
            <a:r>
              <a:rPr b="1" i="1" lang="en">
                <a:solidFill>
                  <a:schemeClr val="accent2"/>
                </a:solidFill>
                <a:latin typeface="Palatino"/>
                <a:ea typeface="Palatino"/>
                <a:cs typeface="Palatino"/>
                <a:sym typeface="Palatino"/>
              </a:rPr>
              <a:t>t = </a:t>
            </a:r>
            <a:r>
              <a:rPr b="1" lang="en">
                <a:solidFill>
                  <a:schemeClr val="accent2"/>
                </a:solidFill>
                <a:latin typeface="Palatino"/>
                <a:ea typeface="Palatino"/>
                <a:cs typeface="Palatino"/>
                <a:sym typeface="Palatino"/>
              </a:rPr>
              <a:t>2 </a:t>
            </a:r>
            <a:r>
              <a:rPr lang="en" sz="2500"/>
              <a:t>contient toutes les intéractions par paires.</a:t>
            </a:r>
            <a:endParaRPr/>
          </a:p>
          <a:p>
            <a:pPr indent="0" lvl="0" marL="0" rtl="0" algn="l">
              <a:lnSpc>
                <a:spcPct val="80000"/>
              </a:lnSpc>
              <a:spcBef>
                <a:spcPts val="1300"/>
              </a:spcBef>
              <a:spcAft>
                <a:spcPts val="0"/>
              </a:spcAft>
              <a:buClr>
                <a:schemeClr val="accent5"/>
              </a:buClr>
              <a:buSzPts val="2200"/>
              <a:buFont typeface="Avenir"/>
              <a:buNone/>
            </a:pPr>
            <a:r>
              <a:rPr lang="en" sz="2200">
                <a:solidFill>
                  <a:schemeClr val="accent5"/>
                </a:solidFill>
              </a:rPr>
              <a:t>Chaque combinaison est testée.</a:t>
            </a:r>
            <a:endParaRPr sz="2500"/>
          </a:p>
          <a:p>
            <a:pPr indent="0" lvl="0" marL="0" rtl="0" algn="l">
              <a:lnSpc>
                <a:spcPct val="80000"/>
              </a:lnSpc>
              <a:spcBef>
                <a:spcPts val="1300"/>
              </a:spcBef>
              <a:spcAft>
                <a:spcPts val="0"/>
              </a:spcAft>
              <a:buClr>
                <a:schemeClr val="accent5"/>
              </a:buClr>
              <a:buSzPts val="2200"/>
              <a:buFont typeface="Avenir"/>
              <a:buNone/>
            </a:pPr>
            <a:r>
              <a:t/>
            </a:r>
            <a:endParaRPr sz="2500"/>
          </a:p>
          <a:p>
            <a:pPr indent="0" lvl="0" marL="0" rtl="0" algn="l">
              <a:lnSpc>
                <a:spcPct val="80000"/>
              </a:lnSpc>
              <a:spcBef>
                <a:spcPts val="1300"/>
              </a:spcBef>
              <a:spcAft>
                <a:spcPts val="0"/>
              </a:spcAft>
              <a:buClr>
                <a:schemeClr val="accent5"/>
              </a:buClr>
              <a:buSzPts val="2200"/>
              <a:buFont typeface="Avenir"/>
              <a:buNone/>
            </a:pPr>
            <a:r>
              <a:t/>
            </a:r>
            <a:endParaRPr sz="2500"/>
          </a:p>
          <a:p>
            <a:pPr indent="0" lvl="0" marL="0" rtl="0" algn="l">
              <a:lnSpc>
                <a:spcPct val="80000"/>
              </a:lnSpc>
              <a:spcBef>
                <a:spcPts val="1300"/>
              </a:spcBef>
              <a:spcAft>
                <a:spcPts val="0"/>
              </a:spcAft>
              <a:buClr>
                <a:schemeClr val="accent5"/>
              </a:buClr>
              <a:buSzPts val="2200"/>
              <a:buFont typeface="Avenir"/>
              <a:buNone/>
            </a:pPr>
            <a:r>
              <a:t/>
            </a:r>
            <a:endParaRPr sz="2500"/>
          </a:p>
        </p:txBody>
      </p:sp>
      <p:graphicFrame>
        <p:nvGraphicFramePr>
          <p:cNvPr id="739" name="Google Shape;739;p53"/>
          <p:cNvGraphicFramePr/>
          <p:nvPr/>
        </p:nvGraphicFramePr>
        <p:xfrm>
          <a:off x="2176975" y="2206998"/>
          <a:ext cx="3000000" cy="3000000"/>
        </p:xfrm>
        <a:graphic>
          <a:graphicData uri="http://schemas.openxmlformats.org/drawingml/2006/table">
            <a:tbl>
              <a:tblPr firstCol="1" firstRow="1">
                <a:noFill/>
                <a:tableStyleId>{69E3EAFB-A9AB-48AA-ACCF-0579EF8532D9}</a:tableStyleId>
              </a:tblPr>
              <a:tblGrid>
                <a:gridCol w="691700"/>
                <a:gridCol w="428625"/>
                <a:gridCol w="428625"/>
                <a:gridCol w="428625"/>
                <a:gridCol w="428625"/>
                <a:gridCol w="428625"/>
                <a:gridCol w="428625"/>
                <a:gridCol w="428625"/>
                <a:gridCol w="428625"/>
                <a:gridCol w="428625"/>
              </a:tblGrid>
              <a:tr h="382975">
                <a:tc>
                  <a:txBody>
                    <a:bodyPr/>
                    <a:lstStyle/>
                    <a:p>
                      <a:pPr indent="0" lvl="0" marL="0" marR="101600" rtl="0" algn="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runs:</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3</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4</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5</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6</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7</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8</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320050">
                <a:tc>
                  <a:txBody>
                    <a:bodyPr/>
                    <a:lstStyle/>
                    <a:p>
                      <a:pPr indent="0" lvl="0" marL="0" marR="101600" rtl="0" algn="r">
                        <a:lnSpc>
                          <a:spcPct val="100000"/>
                        </a:lnSpc>
                        <a:spcBef>
                          <a:spcPts val="0"/>
                        </a:spcBef>
                        <a:spcAft>
                          <a:spcPts val="0"/>
                        </a:spcAft>
                        <a:buClr>
                          <a:srgbClr val="000000"/>
                        </a:buClr>
                        <a:buSzPts val="1800"/>
                        <a:buFont typeface="Palatino"/>
                        <a:buNone/>
                      </a:pPr>
                      <a:r>
                        <a:t/>
                      </a:r>
                      <a:endParaRPr b="1" i="1" sz="1800" u="none" cap="none" strike="noStrike">
                        <a:solidFill>
                          <a:srgbClr val="000000"/>
                        </a:solidFill>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7325">
                <a:tc>
                  <a:txBody>
                    <a:bodyPr/>
                    <a:lstStyle/>
                    <a:p>
                      <a:pPr indent="0" lvl="0" marL="0" marR="101600" rtl="0" algn="r">
                        <a:lnSpc>
                          <a:spcPct val="100000"/>
                        </a:lnSpc>
                        <a:spcBef>
                          <a:spcPts val="0"/>
                        </a:spcBef>
                        <a:spcAft>
                          <a:spcPts val="0"/>
                        </a:spcAft>
                        <a:buClr>
                          <a:srgbClr val="000000"/>
                        </a:buClr>
                        <a:buSzPts val="1800"/>
                        <a:buFont typeface="Palatino"/>
                        <a:buNone/>
                      </a:pPr>
                      <a:r>
                        <a:t/>
                      </a:r>
                      <a:endParaRPr b="1" i="1" sz="1800" u="none" cap="none" strike="noStrike">
                        <a:solidFill>
                          <a:srgbClr val="000000"/>
                        </a:solidFill>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7325">
                <a:tc>
                  <a:txBody>
                    <a:bodyPr/>
                    <a:lstStyle/>
                    <a:p>
                      <a:pPr indent="0" lvl="0" marL="0" marR="101600" rtl="0" algn="r">
                        <a:lnSpc>
                          <a:spcPct val="100000"/>
                        </a:lnSpc>
                        <a:spcBef>
                          <a:spcPts val="0"/>
                        </a:spcBef>
                        <a:spcAft>
                          <a:spcPts val="0"/>
                        </a:spcAft>
                        <a:buClr>
                          <a:srgbClr val="000000"/>
                        </a:buClr>
                        <a:buSzPts val="1800"/>
                        <a:buFont typeface="Palatino"/>
                        <a:buNone/>
                      </a:pPr>
                      <a:r>
                        <a:t/>
                      </a:r>
                      <a:endParaRPr b="1" i="1" sz="1800" u="none" cap="none" strike="noStrike">
                        <a:solidFill>
                          <a:srgbClr val="000000"/>
                        </a:solidFill>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0050">
                <a:tc>
                  <a:txBody>
                    <a:bodyPr/>
                    <a:lstStyle/>
                    <a:p>
                      <a:pPr indent="0" lvl="0" marL="0" marR="101600" rtl="0" algn="r">
                        <a:lnSpc>
                          <a:spcPct val="100000"/>
                        </a:lnSpc>
                        <a:spcBef>
                          <a:spcPts val="0"/>
                        </a:spcBef>
                        <a:spcAft>
                          <a:spcPts val="0"/>
                        </a:spcAft>
                        <a:buClr>
                          <a:srgbClr val="000000"/>
                        </a:buClr>
                        <a:buSzPts val="1800"/>
                        <a:buFont typeface="Palatino"/>
                        <a:buNone/>
                      </a:pPr>
                      <a:r>
                        <a:t/>
                      </a:r>
                      <a:endParaRPr b="1" i="1" sz="1800" u="none" cap="none" strike="noStrike">
                        <a:solidFill>
                          <a:srgbClr val="000000"/>
                        </a:solidFill>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r>
            </a:tbl>
          </a:graphicData>
        </a:graphic>
      </p:graphicFrame>
      <p:sp>
        <p:nvSpPr>
          <p:cNvPr id="740" name="Google Shape;740;p53"/>
          <p:cNvSpPr txBox="1"/>
          <p:nvPr/>
        </p:nvSpPr>
        <p:spPr>
          <a:xfrm rot="-5400000">
            <a:off x="1950725" y="2868475"/>
            <a:ext cx="1016400" cy="592500"/>
          </a:xfrm>
          <a:prstGeom prst="rect">
            <a:avLst/>
          </a:prstGeom>
          <a:noFill/>
          <a:ln>
            <a:noFill/>
          </a:ln>
        </p:spPr>
        <p:txBody>
          <a:bodyPr anchorCtr="0" anchor="ctr" bIns="19050" lIns="19050" spcFirstLastPara="1" rIns="19050" wrap="square" tIns="19050">
            <a:spAutoFit/>
          </a:bodyPr>
          <a:lstStyle/>
          <a:p>
            <a:pPr indent="0" lvl="0" marL="0" marR="25400" rtl="0" algn="ctr">
              <a:spcBef>
                <a:spcPts val="0"/>
              </a:spcBef>
              <a:spcAft>
                <a:spcPts val="0"/>
              </a:spcAft>
              <a:buClr>
                <a:schemeClr val="dk1"/>
              </a:buClr>
              <a:buSzPts val="1800"/>
              <a:buFont typeface="Palatino"/>
              <a:buNone/>
            </a:pPr>
            <a:r>
              <a:rPr b="1" lang="en" sz="1800">
                <a:solidFill>
                  <a:schemeClr val="lt1"/>
                </a:solidFill>
                <a:latin typeface="Palatino"/>
                <a:ea typeface="Palatino"/>
                <a:cs typeface="Palatino"/>
                <a:sym typeface="Palatino"/>
              </a:rPr>
              <a:t>facteurs</a:t>
            </a:r>
            <a:endParaRPr sz="500">
              <a:solidFill>
                <a:schemeClr val="lt1"/>
              </a:solidFill>
            </a:endParaRPr>
          </a:p>
          <a:p>
            <a:pPr indent="0" lvl="0" marL="0" marR="25400" rtl="0" algn="ctr">
              <a:lnSpc>
                <a:spcPct val="100000"/>
              </a:lnSpc>
              <a:spcBef>
                <a:spcPts val="0"/>
              </a:spcBef>
              <a:spcAft>
                <a:spcPts val="0"/>
              </a:spcAft>
              <a:buClr>
                <a:srgbClr val="000000"/>
              </a:buClr>
              <a:buSzPts val="1800"/>
              <a:buFont typeface="Palatino"/>
              <a:buNone/>
            </a:pPr>
            <a:r>
              <a:t/>
            </a:r>
            <a:endParaRPr b="1" sz="1800">
              <a:latin typeface="Palatino"/>
              <a:ea typeface="Palatino"/>
              <a:cs typeface="Palatino"/>
              <a:sym typeface="Palatino"/>
            </a:endParaRPr>
          </a:p>
        </p:txBody>
      </p:sp>
      <p:cxnSp>
        <p:nvCxnSpPr>
          <p:cNvPr id="741" name="Google Shape;741;p53"/>
          <p:cNvCxnSpPr/>
          <p:nvPr/>
        </p:nvCxnSpPr>
        <p:spPr>
          <a:xfrm>
            <a:off x="357187" y="792181"/>
            <a:ext cx="8643900" cy="0"/>
          </a:xfrm>
          <a:prstGeom prst="straightConnector1">
            <a:avLst/>
          </a:prstGeom>
          <a:noFill/>
          <a:ln cap="flat" cmpd="sng" w="25400">
            <a:solidFill>
              <a:srgbClr val="A6AAA9"/>
            </a:solidFill>
            <a:prstDash val="solid"/>
            <a:round/>
            <a:headEnd len="sm" w="sm" type="none"/>
            <a:tailEnd len="sm" w="sm" type="none"/>
          </a:ln>
        </p:spPr>
      </p:cxnSp>
      <p:sp>
        <p:nvSpPr>
          <p:cNvPr id="742" name="Google Shape;742;p53"/>
          <p:cNvSpPr txBox="1"/>
          <p:nvPr>
            <p:ph type="title"/>
          </p:nvPr>
        </p:nvSpPr>
        <p:spPr>
          <a:xfrm>
            <a:off x="357188" y="105030"/>
            <a:ext cx="8429700" cy="710100"/>
          </a:xfrm>
          <a:prstGeom prst="rect">
            <a:avLst/>
          </a:prstGeom>
          <a:noFill/>
          <a:ln>
            <a:noFill/>
          </a:ln>
        </p:spPr>
        <p:txBody>
          <a:bodyPr anchorCtr="0" anchor="b" bIns="0" lIns="0" spcFirstLastPara="1" rIns="0" wrap="square" tIns="0">
            <a:normAutofit/>
          </a:bodyPr>
          <a:lstStyle/>
          <a:p>
            <a:pPr indent="0" lvl="0" marL="0" rtl="0" algn="l">
              <a:spcBef>
                <a:spcPts val="0"/>
              </a:spcBef>
              <a:spcAft>
                <a:spcPts val="0"/>
              </a:spcAft>
              <a:buClr>
                <a:schemeClr val="dk1"/>
              </a:buClr>
              <a:buSzPts val="3800"/>
              <a:buFont typeface="Avenir"/>
              <a:buNone/>
            </a:pPr>
            <a:r>
              <a:rPr b="1" lang="en" sz="3800">
                <a:latin typeface="Avenir"/>
                <a:ea typeface="Avenir"/>
                <a:cs typeface="Avenir"/>
                <a:sym typeface="Avenir"/>
              </a:rPr>
              <a:t>Tableaux orthogonaux</a:t>
            </a:r>
            <a:endParaRPr b="1" sz="3800">
              <a:solidFill>
                <a:srgbClr val="000000"/>
              </a:solidFill>
              <a:latin typeface="Avenir"/>
              <a:ea typeface="Avenir"/>
              <a:cs typeface="Avenir"/>
              <a:sym typeface="Avenir"/>
            </a:endParaRPr>
          </a:p>
        </p:txBody>
      </p:sp>
      <p:sp>
        <p:nvSpPr>
          <p:cNvPr id="743" name="Google Shape;743;p53"/>
          <p:cNvSpPr txBox="1"/>
          <p:nvPr>
            <p:ph idx="12" type="sldNum"/>
          </p:nvPr>
        </p:nvSpPr>
        <p:spPr>
          <a:xfrm>
            <a:off x="8756384" y="4874601"/>
            <a:ext cx="250800" cy="250500"/>
          </a:xfrm>
          <a:prstGeom prst="rect">
            <a:avLst/>
          </a:prstGeom>
          <a:noFill/>
          <a:ln>
            <a:noFill/>
          </a:ln>
        </p:spPr>
        <p:txBody>
          <a:bodyPr anchorCtr="0" anchor="t" bIns="40175" lIns="40175" spcFirstLastPara="1" rIns="40175" wrap="square" tIns="40175">
            <a:spAutoFit/>
          </a:bodyPr>
          <a:lstStyle/>
          <a:p>
            <a:pPr indent="0" lvl="0" marL="0" rtl="0" algn="r">
              <a:lnSpc>
                <a:spcPct val="100000"/>
              </a:lnSpc>
              <a:spcBef>
                <a:spcPts val="0"/>
              </a:spcBef>
              <a:spcAft>
                <a:spcPts val="0"/>
              </a:spcAft>
              <a:buClr>
                <a:srgbClr val="000000"/>
              </a:buClr>
              <a:buSzPts val="1100"/>
              <a:buFont typeface="Avenir"/>
              <a:buNone/>
            </a:pPr>
            <a:fld id="{00000000-1234-1234-1234-123412341234}" type="slidenum">
              <a:rPr lang="en" sz="1100"/>
              <a:t>‹#›</a:t>
            </a:fld>
            <a:endParaRPr/>
          </a:p>
        </p:txBody>
      </p:sp>
      <p:pic>
        <p:nvPicPr>
          <p:cNvPr descr="Image" id="744" name="Google Shape;744;p53"/>
          <p:cNvPicPr preferRelativeResize="0"/>
          <p:nvPr/>
        </p:nvPicPr>
        <p:blipFill rotWithShape="1">
          <a:blip r:embed="rId3">
            <a:alphaModFix/>
          </a:blip>
          <a:srcRect b="0" l="0" r="0" t="0"/>
          <a:stretch/>
        </p:blipFill>
        <p:spPr>
          <a:xfrm>
            <a:off x="2539052" y="2649730"/>
            <a:ext cx="250862" cy="244624"/>
          </a:xfrm>
          <a:prstGeom prst="rect">
            <a:avLst/>
          </a:prstGeom>
          <a:noFill/>
          <a:ln>
            <a:noFill/>
          </a:ln>
        </p:spPr>
      </p:pic>
      <p:sp>
        <p:nvSpPr>
          <p:cNvPr id="745" name="Google Shape;745;p53"/>
          <p:cNvSpPr/>
          <p:nvPr/>
        </p:nvSpPr>
        <p:spPr>
          <a:xfrm>
            <a:off x="2585901" y="2943310"/>
            <a:ext cx="157181" cy="258270"/>
          </a:xfrm>
          <a:custGeom>
            <a:rect b="b" l="l" r="r" t="t"/>
            <a:pathLst>
              <a:path extrusionOk="0" h="21327" w="21212">
                <a:moveTo>
                  <a:pt x="10606" y="0"/>
                </a:moveTo>
                <a:cubicBezTo>
                  <a:pt x="10516" y="127"/>
                  <a:pt x="10450" y="217"/>
                  <a:pt x="10391" y="308"/>
                </a:cubicBezTo>
                <a:cubicBezTo>
                  <a:pt x="9100" y="2277"/>
                  <a:pt x="7638" y="4199"/>
                  <a:pt x="6033" y="6080"/>
                </a:cubicBezTo>
                <a:cubicBezTo>
                  <a:pt x="4443" y="7944"/>
                  <a:pt x="2872" y="9812"/>
                  <a:pt x="1311" y="11685"/>
                </a:cubicBezTo>
                <a:cubicBezTo>
                  <a:pt x="214" y="13000"/>
                  <a:pt x="-253" y="14396"/>
                  <a:pt x="134" y="15863"/>
                </a:cubicBezTo>
                <a:cubicBezTo>
                  <a:pt x="517" y="17310"/>
                  <a:pt x="1577" y="18561"/>
                  <a:pt x="3348" y="19559"/>
                </a:cubicBezTo>
                <a:cubicBezTo>
                  <a:pt x="6003" y="21055"/>
                  <a:pt x="9136" y="21600"/>
                  <a:pt x="12675" y="21200"/>
                </a:cubicBezTo>
                <a:cubicBezTo>
                  <a:pt x="15039" y="20933"/>
                  <a:pt x="17020" y="20211"/>
                  <a:pt x="18599" y="19102"/>
                </a:cubicBezTo>
                <a:cubicBezTo>
                  <a:pt x="20105" y="18045"/>
                  <a:pt x="20987" y="16808"/>
                  <a:pt x="21175" y="15410"/>
                </a:cubicBezTo>
                <a:cubicBezTo>
                  <a:pt x="21347" y="14127"/>
                  <a:pt x="20912" y="12902"/>
                  <a:pt x="19963" y="11753"/>
                </a:cubicBezTo>
                <a:cubicBezTo>
                  <a:pt x="18972" y="10552"/>
                  <a:pt x="17981" y="9352"/>
                  <a:pt x="16951" y="8164"/>
                </a:cubicBezTo>
                <a:cubicBezTo>
                  <a:pt x="15099" y="6028"/>
                  <a:pt x="13203" y="3905"/>
                  <a:pt x="11706" y="1663"/>
                </a:cubicBezTo>
                <a:cubicBezTo>
                  <a:pt x="11345" y="1122"/>
                  <a:pt x="10989" y="580"/>
                  <a:pt x="10606" y="0"/>
                </a:cubicBezTo>
                <a:close/>
              </a:path>
            </a:pathLst>
          </a:custGeom>
          <a:gradFill>
            <a:gsLst>
              <a:gs pos="0">
                <a:srgbClr val="B9DAF9"/>
              </a:gs>
              <a:gs pos="29670">
                <a:srgbClr val="50A7F9"/>
              </a:gs>
              <a:gs pos="58250">
                <a:srgbClr val="2A86DD"/>
              </a:gs>
              <a:gs pos="100000">
                <a:schemeClr val="accent1"/>
              </a:gs>
            </a:gsLst>
            <a:lin ang="16200038" scaled="0"/>
          </a:gradFill>
          <a:ln cap="flat" cmpd="sng" w="25400">
            <a:solidFill>
              <a:schemeClr val="accent1"/>
            </a:solidFill>
            <a:prstDash val="solid"/>
            <a:round/>
            <a:headEnd len="sm" w="sm" type="none"/>
            <a:tailEnd len="sm" w="sm" type="none"/>
          </a:ln>
        </p:spPr>
        <p:txBody>
          <a:bodyPr anchorCtr="0" anchor="ctr" bIns="40175" lIns="40175" spcFirstLastPara="1" rIns="40175" wrap="square" tIns="401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pic>
        <p:nvPicPr>
          <p:cNvPr descr="Image" id="746" name="Google Shape;746;p53"/>
          <p:cNvPicPr preferRelativeResize="0"/>
          <p:nvPr/>
        </p:nvPicPr>
        <p:blipFill rotWithShape="1">
          <a:blip r:embed="rId4">
            <a:alphaModFix/>
          </a:blip>
          <a:srcRect b="0" l="0" r="0" t="0"/>
          <a:stretch/>
        </p:blipFill>
        <p:spPr>
          <a:xfrm>
            <a:off x="2559749" y="3268304"/>
            <a:ext cx="209468" cy="270551"/>
          </a:xfrm>
          <a:prstGeom prst="rect">
            <a:avLst/>
          </a:prstGeom>
          <a:noFill/>
          <a:ln>
            <a:noFill/>
          </a:ln>
        </p:spPr>
      </p:pic>
      <p:pic>
        <p:nvPicPr>
          <p:cNvPr descr="Image" id="747" name="Google Shape;747;p53"/>
          <p:cNvPicPr preferRelativeResize="0"/>
          <p:nvPr/>
        </p:nvPicPr>
        <p:blipFill rotWithShape="1">
          <a:blip r:embed="rId5">
            <a:alphaModFix/>
          </a:blip>
          <a:srcRect b="0" l="0" r="0" t="0"/>
          <a:stretch/>
        </p:blipFill>
        <p:spPr>
          <a:xfrm>
            <a:off x="2559666" y="3573055"/>
            <a:ext cx="209551" cy="270660"/>
          </a:xfrm>
          <a:prstGeom prst="rect">
            <a:avLst/>
          </a:prstGeom>
          <a:noFill/>
          <a:ln>
            <a:noFill/>
          </a:ln>
        </p:spPr>
      </p:pic>
      <p:sp>
        <p:nvSpPr>
          <p:cNvPr id="748" name="Google Shape;748;p53"/>
          <p:cNvSpPr txBox="1"/>
          <p:nvPr/>
        </p:nvSpPr>
        <p:spPr>
          <a:xfrm>
            <a:off x="350417" y="4262099"/>
            <a:ext cx="8643900" cy="715800"/>
          </a:xfrm>
          <a:prstGeom prst="rect">
            <a:avLst/>
          </a:prstGeom>
          <a:noFill/>
          <a:ln>
            <a:noFill/>
          </a:ln>
        </p:spPr>
        <p:txBody>
          <a:bodyPr anchorCtr="0" anchor="ctr" bIns="19050" lIns="19050" spcFirstLastPara="1" rIns="19050" wrap="square" tIns="19050">
            <a:spAutoFit/>
          </a:bodyPr>
          <a:lstStyle/>
          <a:p>
            <a:pPr indent="0" lvl="0" marL="0" marR="25400" rtl="0" algn="l">
              <a:lnSpc>
                <a:spcPct val="100000"/>
              </a:lnSpc>
              <a:spcBef>
                <a:spcPts val="0"/>
              </a:spcBef>
              <a:spcAft>
                <a:spcPts val="0"/>
              </a:spcAft>
              <a:buClr>
                <a:schemeClr val="accent2"/>
              </a:buClr>
              <a:buSzPts val="2200"/>
              <a:buFont typeface="Avenir"/>
              <a:buNone/>
            </a:pPr>
            <a:r>
              <a:rPr lang="en" sz="2200">
                <a:solidFill>
                  <a:schemeClr val="accent2"/>
                </a:solidFill>
                <a:latin typeface="Avenir"/>
                <a:ea typeface="Avenir"/>
                <a:cs typeface="Avenir"/>
                <a:sym typeface="Avenir"/>
              </a:rPr>
              <a:t>On a seulement besoin de </a:t>
            </a:r>
            <a:r>
              <a:rPr b="0" i="1" lang="en" sz="2200" u="none" cap="none" strike="noStrike">
                <a:solidFill>
                  <a:schemeClr val="accent2"/>
                </a:solidFill>
                <a:latin typeface="Palatino"/>
                <a:ea typeface="Palatino"/>
                <a:cs typeface="Palatino"/>
                <a:sym typeface="Palatino"/>
              </a:rPr>
              <a:t>s</a:t>
            </a:r>
            <a:r>
              <a:rPr b="0" baseline="30000" i="1" lang="en" sz="2200" u="none" cap="none" strike="noStrike">
                <a:solidFill>
                  <a:schemeClr val="accent2"/>
                </a:solidFill>
                <a:latin typeface="Palatino"/>
                <a:ea typeface="Palatino"/>
                <a:cs typeface="Palatino"/>
                <a:sym typeface="Palatino"/>
              </a:rPr>
              <a:t>t</a:t>
            </a:r>
            <a:r>
              <a:rPr b="0" i="0" lang="en" sz="2200" u="none" cap="none" strike="noStrike">
                <a:solidFill>
                  <a:schemeClr val="accent2"/>
                </a:solidFill>
                <a:latin typeface="Palatino"/>
                <a:ea typeface="Palatino"/>
                <a:cs typeface="Palatino"/>
                <a:sym typeface="Palatino"/>
              </a:rPr>
              <a:t> = 3</a:t>
            </a:r>
            <a:r>
              <a:rPr b="0" baseline="30000" i="0" lang="en" sz="2200" u="none" cap="none" strike="noStrike">
                <a:solidFill>
                  <a:schemeClr val="accent2"/>
                </a:solidFill>
                <a:latin typeface="Palatino"/>
                <a:ea typeface="Palatino"/>
                <a:cs typeface="Palatino"/>
                <a:sym typeface="Palatino"/>
              </a:rPr>
              <a:t>2</a:t>
            </a:r>
            <a:r>
              <a:rPr b="0" i="0" lang="en" sz="2200" u="none" cap="none" strike="noStrike">
                <a:solidFill>
                  <a:schemeClr val="accent2"/>
                </a:solidFill>
                <a:latin typeface="Palatino"/>
                <a:ea typeface="Palatino"/>
                <a:cs typeface="Palatino"/>
                <a:sym typeface="Palatino"/>
              </a:rPr>
              <a:t> = 9</a:t>
            </a:r>
            <a:r>
              <a:rPr b="0" i="0" lang="en" sz="2200" u="none" cap="none" strike="noStrike">
                <a:solidFill>
                  <a:schemeClr val="accent2"/>
                </a:solidFill>
                <a:latin typeface="Avenir"/>
                <a:ea typeface="Avenir"/>
                <a:cs typeface="Avenir"/>
                <a:sym typeface="Avenir"/>
              </a:rPr>
              <a:t> </a:t>
            </a:r>
            <a:r>
              <a:rPr lang="en" sz="2200">
                <a:solidFill>
                  <a:schemeClr val="accent2"/>
                </a:solidFill>
                <a:latin typeface="Avenir"/>
                <a:ea typeface="Avenir"/>
                <a:cs typeface="Avenir"/>
                <a:sym typeface="Avenir"/>
              </a:rPr>
              <a:t>expériences</a:t>
            </a:r>
            <a:r>
              <a:rPr b="0" i="0" lang="en" sz="2200" u="none" cap="none" strike="noStrike">
                <a:solidFill>
                  <a:schemeClr val="accent2"/>
                </a:solidFill>
                <a:latin typeface="Avenir"/>
                <a:ea typeface="Avenir"/>
                <a:cs typeface="Avenir"/>
                <a:sym typeface="Avenir"/>
              </a:rPr>
              <a:t> (</a:t>
            </a:r>
            <a:r>
              <a:rPr lang="en" sz="2200">
                <a:solidFill>
                  <a:schemeClr val="accent2"/>
                </a:solidFill>
                <a:latin typeface="Avenir"/>
                <a:ea typeface="Avenir"/>
                <a:cs typeface="Avenir"/>
                <a:sym typeface="Avenir"/>
              </a:rPr>
              <a:t>avec</a:t>
            </a:r>
            <a:r>
              <a:rPr b="0" i="0" lang="en" sz="2200" u="none" cap="none" strike="noStrike">
                <a:solidFill>
                  <a:schemeClr val="accent2"/>
                </a:solidFill>
                <a:latin typeface="Avenir"/>
                <a:ea typeface="Avenir"/>
                <a:cs typeface="Avenir"/>
                <a:sym typeface="Avenir"/>
              </a:rPr>
              <a:t> </a:t>
            </a:r>
            <a:r>
              <a:rPr b="0" i="1" lang="en" sz="2200" u="none" cap="none" strike="noStrike">
                <a:solidFill>
                  <a:schemeClr val="accent2"/>
                </a:solidFill>
                <a:latin typeface="Palatino"/>
                <a:ea typeface="Palatino"/>
                <a:cs typeface="Palatino"/>
                <a:sym typeface="Palatino"/>
              </a:rPr>
              <a:t>s</a:t>
            </a:r>
            <a:r>
              <a:rPr b="0" i="0" lang="en" sz="2200" u="none" cap="none" strike="noStrike">
                <a:solidFill>
                  <a:schemeClr val="accent2"/>
                </a:solidFill>
                <a:latin typeface="Palatino"/>
                <a:ea typeface="Palatino"/>
                <a:cs typeface="Palatino"/>
                <a:sym typeface="Palatino"/>
              </a:rPr>
              <a:t> = 3</a:t>
            </a:r>
            <a:r>
              <a:rPr b="0" i="0" lang="en" sz="2200" u="none" cap="none" strike="noStrike">
                <a:solidFill>
                  <a:schemeClr val="accent2"/>
                </a:solidFill>
                <a:latin typeface="Avenir"/>
                <a:ea typeface="Avenir"/>
                <a:cs typeface="Avenir"/>
                <a:sym typeface="Avenir"/>
              </a:rPr>
              <a:t> </a:t>
            </a:r>
            <a:r>
              <a:rPr lang="en" sz="2200">
                <a:solidFill>
                  <a:schemeClr val="accent2"/>
                </a:solidFill>
                <a:latin typeface="Avenir"/>
                <a:ea typeface="Avenir"/>
                <a:cs typeface="Avenir"/>
                <a:sym typeface="Avenir"/>
              </a:rPr>
              <a:t>niveaux pour la force</a:t>
            </a:r>
            <a:r>
              <a:rPr b="0" i="0" lang="en" sz="2200" u="none" cap="none" strike="noStrike">
                <a:solidFill>
                  <a:schemeClr val="accent2"/>
                </a:solidFill>
                <a:latin typeface="Avenir"/>
                <a:ea typeface="Avenir"/>
                <a:cs typeface="Avenir"/>
                <a:sym typeface="Avenir"/>
              </a:rPr>
              <a:t> </a:t>
            </a:r>
            <a:r>
              <a:rPr b="0" i="1" lang="en" sz="2200" u="none" cap="none" strike="noStrike">
                <a:solidFill>
                  <a:schemeClr val="accent2"/>
                </a:solidFill>
                <a:latin typeface="Palatino"/>
                <a:ea typeface="Palatino"/>
                <a:cs typeface="Palatino"/>
                <a:sym typeface="Palatino"/>
              </a:rPr>
              <a:t>t</a:t>
            </a:r>
            <a:r>
              <a:rPr b="0" i="0" lang="en" sz="2200" u="none" cap="none" strike="noStrike">
                <a:solidFill>
                  <a:schemeClr val="accent2"/>
                </a:solidFill>
                <a:latin typeface="Palatino"/>
                <a:ea typeface="Palatino"/>
                <a:cs typeface="Palatino"/>
                <a:sym typeface="Palatino"/>
              </a:rPr>
              <a:t> = 2</a:t>
            </a:r>
            <a:r>
              <a:rPr b="0" i="0" lang="en" sz="2200" u="none" cap="none" strike="noStrike">
                <a:solidFill>
                  <a:schemeClr val="accent2"/>
                </a:solidFill>
                <a:latin typeface="Avenir"/>
                <a:ea typeface="Avenir"/>
                <a:cs typeface="Avenir"/>
                <a:sym typeface="Avenir"/>
              </a:rPr>
              <a:t>)!</a:t>
            </a:r>
            <a:endParaRPr sz="500"/>
          </a:p>
        </p:txBody>
      </p:sp>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54"/>
          <p:cNvSpPr txBox="1"/>
          <p:nvPr>
            <p:ph idx="1" type="body"/>
          </p:nvPr>
        </p:nvSpPr>
        <p:spPr>
          <a:xfrm>
            <a:off x="357187" y="895350"/>
            <a:ext cx="8786700" cy="3897900"/>
          </a:xfrm>
          <a:prstGeom prst="rect">
            <a:avLst/>
          </a:prstGeom>
          <a:noFill/>
          <a:ln>
            <a:noFill/>
          </a:ln>
        </p:spPr>
        <p:txBody>
          <a:bodyPr anchorCtr="0" anchor="t" bIns="40175" lIns="40175" spcFirstLastPara="1" rIns="40175" wrap="square" tIns="40175">
            <a:normAutofit/>
          </a:bodyPr>
          <a:lstStyle/>
          <a:p>
            <a:pPr indent="0" lvl="0" marL="0" rtl="0" algn="l">
              <a:spcBef>
                <a:spcPts val="0"/>
              </a:spcBef>
              <a:spcAft>
                <a:spcPts val="0"/>
              </a:spcAft>
              <a:buClr>
                <a:schemeClr val="dk1"/>
              </a:buClr>
              <a:buSzPts val="2500"/>
              <a:buFont typeface="Avenir"/>
              <a:buNone/>
            </a:pPr>
            <a:r>
              <a:rPr lang="en" sz="2500"/>
              <a:t>Un tableau orthogonal de force </a:t>
            </a:r>
            <a:r>
              <a:rPr b="1" i="1" lang="en">
                <a:solidFill>
                  <a:schemeClr val="accent2"/>
                </a:solidFill>
                <a:latin typeface="Palatino"/>
                <a:ea typeface="Palatino"/>
                <a:cs typeface="Palatino"/>
                <a:sym typeface="Palatino"/>
              </a:rPr>
              <a:t>t = </a:t>
            </a:r>
            <a:r>
              <a:rPr b="1" lang="en">
                <a:solidFill>
                  <a:schemeClr val="accent2"/>
                </a:solidFill>
                <a:latin typeface="Palatino"/>
                <a:ea typeface="Palatino"/>
                <a:cs typeface="Palatino"/>
                <a:sym typeface="Palatino"/>
              </a:rPr>
              <a:t>2 </a:t>
            </a:r>
            <a:r>
              <a:rPr lang="en" sz="2500"/>
              <a:t>contient toutes les intéractions par paires.</a:t>
            </a:r>
            <a:endParaRPr/>
          </a:p>
          <a:p>
            <a:pPr indent="0" lvl="0" marL="0" rtl="0" algn="l">
              <a:lnSpc>
                <a:spcPct val="80000"/>
              </a:lnSpc>
              <a:spcBef>
                <a:spcPts val="1300"/>
              </a:spcBef>
              <a:spcAft>
                <a:spcPts val="0"/>
              </a:spcAft>
              <a:buClr>
                <a:schemeClr val="accent5"/>
              </a:buClr>
              <a:buSzPts val="2200"/>
              <a:buFont typeface="Avenir"/>
              <a:buNone/>
            </a:pPr>
            <a:r>
              <a:rPr lang="en" sz="2200">
                <a:solidFill>
                  <a:schemeClr val="accent5"/>
                </a:solidFill>
              </a:rPr>
              <a:t>Chaque combinaison est testée. 4 variables avec 3 valeurs. </a:t>
            </a:r>
            <a:endParaRPr/>
          </a:p>
          <a:p>
            <a:pPr indent="0" lvl="0" marL="0" rtl="0" algn="l">
              <a:lnSpc>
                <a:spcPct val="80000"/>
              </a:lnSpc>
              <a:spcBef>
                <a:spcPts val="1300"/>
              </a:spcBef>
              <a:spcAft>
                <a:spcPts val="0"/>
              </a:spcAft>
              <a:buClr>
                <a:schemeClr val="accent5"/>
              </a:buClr>
              <a:buSzPts val="2200"/>
              <a:buFont typeface="Avenir"/>
              <a:buNone/>
            </a:pPr>
            <a:r>
              <a:t/>
            </a:r>
            <a:endParaRPr sz="2200">
              <a:solidFill>
                <a:schemeClr val="accent5"/>
              </a:solidFill>
            </a:endParaRPr>
          </a:p>
        </p:txBody>
      </p:sp>
      <p:sp>
        <p:nvSpPr>
          <p:cNvPr id="754" name="Google Shape;754;p54"/>
          <p:cNvSpPr/>
          <p:nvPr/>
        </p:nvSpPr>
        <p:spPr>
          <a:xfrm>
            <a:off x="357200" y="2289550"/>
            <a:ext cx="6882300" cy="2788200"/>
          </a:xfrm>
          <a:prstGeom prst="roundRect">
            <a:avLst>
              <a:gd fmla="val 11026" name="adj"/>
            </a:avLst>
          </a:prstGeom>
          <a:solidFill>
            <a:srgbClr val="EC5A54">
              <a:alpha val="24310"/>
            </a:srgbClr>
          </a:solidFill>
          <a:ln cap="flat" cmpd="sng" w="50800">
            <a:solidFill>
              <a:schemeClr val="accent5"/>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rPr lang="en" sz="2600">
                <a:latin typeface="Avenir"/>
                <a:ea typeface="Avenir"/>
                <a:cs typeface="Avenir"/>
                <a:sym typeface="Avenir"/>
              </a:rPr>
              <a:t>Question 3: (</a:t>
            </a:r>
            <a:r>
              <a:rPr i="1" lang="en" sz="2600">
                <a:latin typeface="Avenir"/>
                <a:ea typeface="Avenir"/>
                <a:cs typeface="Avenir"/>
                <a:sym typeface="Avenir"/>
              </a:rPr>
              <a:t>pas nécessaire pour l'examen)</a:t>
            </a:r>
            <a:br>
              <a:rPr i="1" lang="en" sz="2600">
                <a:latin typeface="Avenir"/>
                <a:ea typeface="Avenir"/>
                <a:cs typeface="Avenir"/>
                <a:sym typeface="Avenir"/>
              </a:rPr>
            </a:br>
            <a:r>
              <a:rPr i="1" lang="en" sz="2600">
                <a:latin typeface="Avenir"/>
                <a:ea typeface="Avenir"/>
                <a:cs typeface="Avenir"/>
                <a:sym typeface="Avenir"/>
              </a:rPr>
              <a:t>- </a:t>
            </a:r>
            <a:r>
              <a:rPr lang="en" sz="2300">
                <a:latin typeface="Avenir"/>
                <a:ea typeface="Avenir"/>
                <a:cs typeface="Avenir"/>
                <a:sym typeface="Avenir"/>
              </a:rPr>
              <a:t>Coder un algo pour vérifier si un tableau est orthogonal. </a:t>
            </a:r>
            <a:r>
              <a:rPr b="1" lang="en" sz="2300">
                <a:latin typeface="Avenir"/>
                <a:ea typeface="Avenir"/>
                <a:cs typeface="Avenir"/>
                <a:sym typeface="Avenir"/>
              </a:rPr>
              <a:t>(facile)</a:t>
            </a:r>
            <a:endParaRPr b="1" sz="2300">
              <a:latin typeface="Avenir"/>
              <a:ea typeface="Avenir"/>
              <a:cs typeface="Avenir"/>
              <a:sym typeface="Avenir"/>
            </a:endParaRPr>
          </a:p>
          <a:p>
            <a:pPr indent="0" lvl="0" marL="0" marR="25400" rtl="0" algn="ctr">
              <a:lnSpc>
                <a:spcPct val="100000"/>
              </a:lnSpc>
              <a:spcBef>
                <a:spcPts val="0"/>
              </a:spcBef>
              <a:spcAft>
                <a:spcPts val="0"/>
              </a:spcAft>
              <a:buClr>
                <a:srgbClr val="000000"/>
              </a:buClr>
              <a:buSzPts val="2600"/>
              <a:buFont typeface="Avenir"/>
              <a:buNone/>
            </a:pPr>
            <a:r>
              <a:rPr lang="en" sz="2300">
                <a:latin typeface="Avenir"/>
                <a:ea typeface="Avenir"/>
                <a:cs typeface="Avenir"/>
                <a:sym typeface="Avenir"/>
              </a:rPr>
              <a:t>- Coder un algo qui crée un tableau orthogonal de force 2 avec d = s+1 variables, et </a:t>
            </a:r>
            <a:r>
              <a:rPr i="1" lang="en" sz="2300">
                <a:latin typeface="Avenir"/>
                <a:ea typeface="Avenir"/>
                <a:cs typeface="Avenir"/>
                <a:sym typeface="Avenir"/>
              </a:rPr>
              <a:t>s un nombre premier</a:t>
            </a:r>
            <a:r>
              <a:rPr lang="en" sz="2300">
                <a:latin typeface="Avenir"/>
                <a:ea typeface="Avenir"/>
                <a:cs typeface="Avenir"/>
                <a:sym typeface="Avenir"/>
              </a:rPr>
              <a:t> </a:t>
            </a:r>
            <a:r>
              <a:rPr b="1" lang="en" sz="2300">
                <a:latin typeface="Avenir"/>
                <a:ea typeface="Avenir"/>
                <a:cs typeface="Avenir"/>
                <a:sym typeface="Avenir"/>
              </a:rPr>
              <a:t>(dur)</a:t>
            </a:r>
            <a:endParaRPr b="1" sz="2300">
              <a:latin typeface="Avenir"/>
              <a:ea typeface="Avenir"/>
              <a:cs typeface="Avenir"/>
              <a:sym typeface="Avenir"/>
            </a:endParaRPr>
          </a:p>
        </p:txBody>
      </p:sp>
      <p:cxnSp>
        <p:nvCxnSpPr>
          <p:cNvPr id="755" name="Google Shape;755;p54"/>
          <p:cNvCxnSpPr/>
          <p:nvPr/>
        </p:nvCxnSpPr>
        <p:spPr>
          <a:xfrm>
            <a:off x="357187" y="792181"/>
            <a:ext cx="8643900" cy="0"/>
          </a:xfrm>
          <a:prstGeom prst="straightConnector1">
            <a:avLst/>
          </a:prstGeom>
          <a:noFill/>
          <a:ln cap="flat" cmpd="sng" w="25400">
            <a:solidFill>
              <a:srgbClr val="A6AAA9"/>
            </a:solidFill>
            <a:prstDash val="solid"/>
            <a:round/>
            <a:headEnd len="sm" w="sm" type="none"/>
            <a:tailEnd len="sm" w="sm" type="none"/>
          </a:ln>
        </p:spPr>
      </p:cxnSp>
      <p:sp>
        <p:nvSpPr>
          <p:cNvPr id="756" name="Google Shape;756;p54"/>
          <p:cNvSpPr txBox="1"/>
          <p:nvPr>
            <p:ph type="title"/>
          </p:nvPr>
        </p:nvSpPr>
        <p:spPr>
          <a:xfrm>
            <a:off x="357188" y="105030"/>
            <a:ext cx="8429700" cy="710100"/>
          </a:xfrm>
          <a:prstGeom prst="rect">
            <a:avLst/>
          </a:prstGeom>
          <a:noFill/>
          <a:ln>
            <a:noFill/>
          </a:ln>
        </p:spPr>
        <p:txBody>
          <a:bodyPr anchorCtr="0" anchor="b" bIns="0" lIns="0" spcFirstLastPara="1" rIns="0" wrap="square" tIns="0">
            <a:normAutofit/>
          </a:bodyPr>
          <a:lstStyle/>
          <a:p>
            <a:pPr indent="0" lvl="0" marL="0" rtl="0" algn="l">
              <a:spcBef>
                <a:spcPts val="0"/>
              </a:spcBef>
              <a:spcAft>
                <a:spcPts val="0"/>
              </a:spcAft>
              <a:buClr>
                <a:schemeClr val="dk1"/>
              </a:buClr>
              <a:buSzPts val="3800"/>
              <a:buFont typeface="Avenir"/>
              <a:buNone/>
            </a:pPr>
            <a:r>
              <a:rPr b="1" lang="en" sz="3800">
                <a:latin typeface="Avenir"/>
                <a:ea typeface="Avenir"/>
                <a:cs typeface="Avenir"/>
                <a:sym typeface="Avenir"/>
              </a:rPr>
              <a:t>Tableaux orthogonaux</a:t>
            </a:r>
            <a:endParaRPr b="1" sz="3800">
              <a:solidFill>
                <a:srgbClr val="000000"/>
              </a:solidFill>
              <a:latin typeface="Avenir"/>
              <a:ea typeface="Avenir"/>
              <a:cs typeface="Avenir"/>
              <a:sym typeface="Avenir"/>
            </a:endParaRPr>
          </a:p>
        </p:txBody>
      </p:sp>
      <p:sp>
        <p:nvSpPr>
          <p:cNvPr id="757" name="Google Shape;757;p54"/>
          <p:cNvSpPr txBox="1"/>
          <p:nvPr>
            <p:ph idx="12" type="sldNum"/>
          </p:nvPr>
        </p:nvSpPr>
        <p:spPr>
          <a:xfrm>
            <a:off x="8756384" y="4874601"/>
            <a:ext cx="250800" cy="250500"/>
          </a:xfrm>
          <a:prstGeom prst="rect">
            <a:avLst/>
          </a:prstGeom>
          <a:noFill/>
          <a:ln>
            <a:noFill/>
          </a:ln>
        </p:spPr>
        <p:txBody>
          <a:bodyPr anchorCtr="0" anchor="t" bIns="40175" lIns="40175" spcFirstLastPara="1" rIns="40175" wrap="square" tIns="40175">
            <a:spAutoFit/>
          </a:bodyPr>
          <a:lstStyle/>
          <a:p>
            <a:pPr indent="0" lvl="0" marL="0" rtl="0" algn="r">
              <a:lnSpc>
                <a:spcPct val="100000"/>
              </a:lnSpc>
              <a:spcBef>
                <a:spcPts val="0"/>
              </a:spcBef>
              <a:spcAft>
                <a:spcPts val="0"/>
              </a:spcAft>
              <a:buClr>
                <a:srgbClr val="000000"/>
              </a:buClr>
              <a:buSzPts val="1100"/>
              <a:buFont typeface="Avenir"/>
              <a:buNone/>
            </a:pPr>
            <a:fld id="{00000000-1234-1234-1234-123412341234}" type="slidenum">
              <a:rPr lang="en" sz="1100"/>
              <a:t>‹#›</a:t>
            </a:fld>
            <a:endParaRPr/>
          </a:p>
        </p:txBody>
      </p:sp>
      <p:sp>
        <p:nvSpPr>
          <p:cNvPr id="758" name="Google Shape;758;p54"/>
          <p:cNvSpPr txBox="1"/>
          <p:nvPr/>
        </p:nvSpPr>
        <p:spPr>
          <a:xfrm>
            <a:off x="7378299" y="1899443"/>
            <a:ext cx="1492200" cy="2926500"/>
          </a:xfrm>
          <a:prstGeom prst="rect">
            <a:avLst/>
          </a:prstGeom>
          <a:noFill/>
          <a:ln>
            <a:noFill/>
          </a:ln>
        </p:spPr>
        <p:txBody>
          <a:bodyPr anchorCtr="0" anchor="ctr" bIns="19050" lIns="19050" spcFirstLastPara="1" rIns="19050" wrap="square" tIns="19050">
            <a:spAutoFit/>
          </a:bodyPr>
          <a:lstStyle/>
          <a:p>
            <a:pPr indent="0" lvl="0" marL="0" marR="25400" rtl="0" algn="ctr">
              <a:lnSpc>
                <a:spcPct val="80000"/>
              </a:lnSpc>
              <a:spcBef>
                <a:spcPts val="0"/>
              </a:spcBef>
              <a:spcAft>
                <a:spcPts val="0"/>
              </a:spcAft>
              <a:buClr>
                <a:srgbClr val="000000"/>
              </a:buClr>
              <a:buSzPts val="1800"/>
              <a:buFont typeface="Palatino"/>
              <a:buNone/>
            </a:pPr>
            <a:r>
              <a:rPr b="0" i="1" lang="en" sz="1800" u="none" cap="none" strike="noStrike">
                <a:solidFill>
                  <a:srgbClr val="000000"/>
                </a:solidFill>
                <a:latin typeface="Palatino"/>
                <a:ea typeface="Palatino"/>
                <a:cs typeface="Palatino"/>
                <a:sym typeface="Palatino"/>
              </a:rPr>
              <a:t>s</a:t>
            </a:r>
            <a:r>
              <a:rPr b="0" baseline="30000" i="0" lang="en" sz="1800" u="none" cap="none" strike="noStrike">
                <a:solidFill>
                  <a:srgbClr val="000000"/>
                </a:solidFill>
                <a:latin typeface="Palatino"/>
                <a:ea typeface="Palatino"/>
                <a:cs typeface="Palatino"/>
                <a:sym typeface="Palatino"/>
              </a:rPr>
              <a:t>2 </a:t>
            </a:r>
            <a:r>
              <a:rPr b="0" i="0" lang="en" sz="1800" u="none" cap="none" strike="noStrike">
                <a:solidFill>
                  <a:srgbClr val="000000"/>
                </a:solidFill>
                <a:latin typeface="Palatino"/>
                <a:ea typeface="Palatino"/>
                <a:cs typeface="Palatino"/>
                <a:sym typeface="Palatino"/>
              </a:rPr>
              <a:t>= 9 </a:t>
            </a:r>
            <a:r>
              <a:rPr b="0" i="0" lang="en" sz="1800" u="none" cap="none" strike="noStrike">
                <a:solidFill>
                  <a:srgbClr val="000000"/>
                </a:solidFill>
                <a:latin typeface="Avenir"/>
                <a:ea typeface="Avenir"/>
                <a:cs typeface="Avenir"/>
                <a:sym typeface="Avenir"/>
              </a:rPr>
              <a:t>combinations </a:t>
            </a:r>
            <a:r>
              <a:rPr lang="en" sz="1800">
                <a:solidFill>
                  <a:schemeClr val="dk1"/>
                </a:solidFill>
                <a:latin typeface="Avenir"/>
                <a:ea typeface="Avenir"/>
                <a:cs typeface="Avenir"/>
                <a:sym typeface="Avenir"/>
              </a:rPr>
              <a:t> possible</a:t>
            </a:r>
            <a:br>
              <a:rPr lang="en" sz="1800">
                <a:solidFill>
                  <a:schemeClr val="dk1"/>
                </a:solidFill>
                <a:latin typeface="Avenir"/>
                <a:ea typeface="Avenir"/>
                <a:cs typeface="Avenir"/>
                <a:sym typeface="Avenir"/>
              </a:rPr>
            </a:br>
            <a:endParaRPr sz="500"/>
          </a:p>
          <a:p>
            <a:pPr indent="0" lvl="0" marL="0" marR="25400" rtl="0" algn="ctr">
              <a:lnSpc>
                <a:spcPct val="80000"/>
              </a:lnSpc>
              <a:spcBef>
                <a:spcPts val="1300"/>
              </a:spcBef>
              <a:spcAft>
                <a:spcPts val="0"/>
              </a:spcAft>
              <a:buClr>
                <a:srgbClr val="000000"/>
              </a:buClr>
              <a:buSzPts val="1800"/>
              <a:buFont typeface="Palatino"/>
              <a:buNone/>
            </a:pPr>
            <a:r>
              <a:rPr b="0" i="0" lang="en" sz="1800" u="none" cap="none" strike="noStrike">
                <a:solidFill>
                  <a:srgbClr val="000000"/>
                </a:solidFill>
                <a:latin typeface="Palatino"/>
                <a:ea typeface="Palatino"/>
                <a:cs typeface="Palatino"/>
                <a:sym typeface="Palatino"/>
              </a:rPr>
              <a:t>{0,0},</a:t>
            </a:r>
            <a:br>
              <a:rPr b="0" i="0" lang="en" sz="1800" u="none" cap="none" strike="noStrike">
                <a:solidFill>
                  <a:srgbClr val="000000"/>
                </a:solidFill>
                <a:latin typeface="Palatino"/>
                <a:ea typeface="Palatino"/>
                <a:cs typeface="Palatino"/>
                <a:sym typeface="Palatino"/>
              </a:rPr>
            </a:br>
            <a:r>
              <a:rPr b="0" i="0" lang="en" sz="1800" u="none" cap="none" strike="noStrike">
                <a:solidFill>
                  <a:srgbClr val="000000"/>
                </a:solidFill>
                <a:latin typeface="Palatino"/>
                <a:ea typeface="Palatino"/>
                <a:cs typeface="Palatino"/>
                <a:sym typeface="Palatino"/>
              </a:rPr>
              <a:t>{0,1},</a:t>
            </a:r>
            <a:br>
              <a:rPr b="0" i="0" lang="en" sz="1800" u="none" cap="none" strike="noStrike">
                <a:solidFill>
                  <a:srgbClr val="000000"/>
                </a:solidFill>
                <a:latin typeface="Palatino"/>
                <a:ea typeface="Palatino"/>
                <a:cs typeface="Palatino"/>
                <a:sym typeface="Palatino"/>
              </a:rPr>
            </a:br>
            <a:r>
              <a:rPr b="0" i="0" lang="en" sz="1800" u="none" cap="none" strike="noStrike">
                <a:solidFill>
                  <a:srgbClr val="000000"/>
                </a:solidFill>
                <a:latin typeface="Palatino"/>
                <a:ea typeface="Palatino"/>
                <a:cs typeface="Palatino"/>
                <a:sym typeface="Palatino"/>
              </a:rPr>
              <a:t>{0,2},</a:t>
            </a:r>
            <a:br>
              <a:rPr b="0" i="0" lang="en" sz="1800" u="none" cap="none" strike="noStrike">
                <a:solidFill>
                  <a:srgbClr val="000000"/>
                </a:solidFill>
                <a:latin typeface="Palatino"/>
                <a:ea typeface="Palatino"/>
                <a:cs typeface="Palatino"/>
                <a:sym typeface="Palatino"/>
              </a:rPr>
            </a:br>
            <a:r>
              <a:rPr b="0" i="0" lang="en" sz="1800" u="none" cap="none" strike="noStrike">
                <a:solidFill>
                  <a:srgbClr val="000000"/>
                </a:solidFill>
                <a:latin typeface="Palatino"/>
                <a:ea typeface="Palatino"/>
                <a:cs typeface="Palatino"/>
                <a:sym typeface="Palatino"/>
              </a:rPr>
              <a:t>{1,0},</a:t>
            </a:r>
            <a:br>
              <a:rPr b="0" i="0" lang="en" sz="1800" u="none" cap="none" strike="noStrike">
                <a:solidFill>
                  <a:srgbClr val="000000"/>
                </a:solidFill>
                <a:latin typeface="Palatino"/>
                <a:ea typeface="Palatino"/>
                <a:cs typeface="Palatino"/>
                <a:sym typeface="Palatino"/>
              </a:rPr>
            </a:br>
            <a:r>
              <a:rPr b="0" i="0" lang="en" sz="1800" u="none" cap="none" strike="noStrike">
                <a:solidFill>
                  <a:srgbClr val="000000"/>
                </a:solidFill>
                <a:latin typeface="Palatino"/>
                <a:ea typeface="Palatino"/>
                <a:cs typeface="Palatino"/>
                <a:sym typeface="Palatino"/>
              </a:rPr>
              <a:t>{1,1},</a:t>
            </a:r>
            <a:br>
              <a:rPr b="0" i="0" lang="en" sz="1800" u="none" cap="none" strike="noStrike">
                <a:solidFill>
                  <a:srgbClr val="000000"/>
                </a:solidFill>
                <a:latin typeface="Palatino"/>
                <a:ea typeface="Palatino"/>
                <a:cs typeface="Palatino"/>
                <a:sym typeface="Palatino"/>
              </a:rPr>
            </a:br>
            <a:r>
              <a:rPr b="0" i="0" lang="en" sz="1800" u="none" cap="none" strike="noStrike">
                <a:solidFill>
                  <a:srgbClr val="000000"/>
                </a:solidFill>
                <a:latin typeface="Palatino"/>
                <a:ea typeface="Palatino"/>
                <a:cs typeface="Palatino"/>
                <a:sym typeface="Palatino"/>
              </a:rPr>
              <a:t>{1,2},</a:t>
            </a:r>
            <a:br>
              <a:rPr b="0" i="0" lang="en" sz="1800" u="none" cap="none" strike="noStrike">
                <a:solidFill>
                  <a:srgbClr val="000000"/>
                </a:solidFill>
                <a:latin typeface="Palatino"/>
                <a:ea typeface="Palatino"/>
                <a:cs typeface="Palatino"/>
                <a:sym typeface="Palatino"/>
              </a:rPr>
            </a:br>
            <a:r>
              <a:rPr b="0" i="0" lang="en" sz="1800" u="none" cap="none" strike="noStrike">
                <a:solidFill>
                  <a:srgbClr val="000000"/>
                </a:solidFill>
                <a:latin typeface="Palatino"/>
                <a:ea typeface="Palatino"/>
                <a:cs typeface="Palatino"/>
                <a:sym typeface="Palatino"/>
              </a:rPr>
              <a:t>{2,0},</a:t>
            </a:r>
            <a:br>
              <a:rPr b="0" i="0" lang="en" sz="1800" u="none" cap="none" strike="noStrike">
                <a:solidFill>
                  <a:srgbClr val="000000"/>
                </a:solidFill>
                <a:latin typeface="Palatino"/>
                <a:ea typeface="Palatino"/>
                <a:cs typeface="Palatino"/>
                <a:sym typeface="Palatino"/>
              </a:rPr>
            </a:br>
            <a:r>
              <a:rPr b="0" i="0" lang="en" sz="1800" u="none" cap="none" strike="noStrike">
                <a:solidFill>
                  <a:srgbClr val="000000"/>
                </a:solidFill>
                <a:latin typeface="Palatino"/>
                <a:ea typeface="Palatino"/>
                <a:cs typeface="Palatino"/>
                <a:sym typeface="Palatino"/>
              </a:rPr>
              <a:t>{2,1},</a:t>
            </a:r>
            <a:br>
              <a:rPr b="0" i="0" lang="en" sz="1800" u="none" cap="none" strike="noStrike">
                <a:solidFill>
                  <a:srgbClr val="000000"/>
                </a:solidFill>
                <a:latin typeface="Palatino"/>
                <a:ea typeface="Palatino"/>
                <a:cs typeface="Palatino"/>
                <a:sym typeface="Palatino"/>
              </a:rPr>
            </a:br>
            <a:r>
              <a:rPr b="0" i="0" lang="en" sz="1800" u="none" cap="none" strike="noStrike">
                <a:solidFill>
                  <a:srgbClr val="000000"/>
                </a:solidFill>
                <a:latin typeface="Palatino"/>
                <a:ea typeface="Palatino"/>
                <a:cs typeface="Palatino"/>
                <a:sym typeface="Palatino"/>
              </a:rPr>
              <a:t>{2,2}</a:t>
            </a:r>
            <a:r>
              <a:rPr b="0" i="0" lang="en" sz="1800" u="none" cap="none" strike="noStrike">
                <a:solidFill>
                  <a:srgbClr val="FFFFFF"/>
                </a:solidFill>
                <a:latin typeface="Palatino"/>
                <a:ea typeface="Palatino"/>
                <a:cs typeface="Palatino"/>
                <a:sym typeface="Palatino"/>
              </a:rPr>
              <a:t>,</a:t>
            </a:r>
            <a:endParaRPr sz="500"/>
          </a:p>
        </p:txBody>
      </p:sp>
    </p:spTree>
  </p:cSld>
  <p:clrMapOvr>
    <a:masterClrMapping/>
  </p:clrMapOvr>
  <p:transition spd="med">
    <p:fade thruBlk="1"/>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55"/>
          <p:cNvSpPr txBox="1"/>
          <p:nvPr>
            <p:ph type="title"/>
          </p:nvPr>
        </p:nvSpPr>
        <p:spPr>
          <a:xfrm>
            <a:off x="392906" y="431006"/>
            <a:ext cx="7274700" cy="81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Optimisation: sélection séquentielle en fonction des résultats précédents</a:t>
            </a:r>
            <a:endParaRPr/>
          </a:p>
        </p:txBody>
      </p:sp>
      <p:sp>
        <p:nvSpPr>
          <p:cNvPr id="764" name="Google Shape;764;p55"/>
          <p:cNvSpPr txBox="1"/>
          <p:nvPr>
            <p:ph idx="1" type="body"/>
          </p:nvPr>
        </p:nvSpPr>
        <p:spPr>
          <a:xfrm>
            <a:off x="392903" y="1962925"/>
            <a:ext cx="4194900" cy="2339100"/>
          </a:xfrm>
          <a:prstGeom prst="rect">
            <a:avLst/>
          </a:prstGeom>
        </p:spPr>
        <p:txBody>
          <a:bodyPr anchorCtr="0" anchor="t" bIns="0" lIns="0" spcFirstLastPara="1" rIns="0" wrap="square" tIns="0">
            <a:noAutofit/>
          </a:bodyPr>
          <a:lstStyle/>
          <a:p>
            <a:pPr indent="-273050" lvl="0" marL="342900" marR="0" rtl="0" algn="l">
              <a:lnSpc>
                <a:spcPct val="90000"/>
              </a:lnSpc>
              <a:spcBef>
                <a:spcPts val="500"/>
              </a:spcBef>
              <a:spcAft>
                <a:spcPts val="0"/>
              </a:spcAft>
              <a:buSzPts val="1700"/>
              <a:buChar char="●"/>
            </a:pPr>
            <a:r>
              <a:rPr lang="en" sz="1700"/>
              <a:t>L’échantillonnage bayésien apprend par essais et erreurs!</a:t>
            </a:r>
            <a:endParaRPr sz="1700"/>
          </a:p>
          <a:p>
            <a:pPr indent="0" lvl="0" marL="342900" marR="0" rtl="0" algn="l">
              <a:lnSpc>
                <a:spcPct val="90000"/>
              </a:lnSpc>
              <a:spcBef>
                <a:spcPts val="500"/>
              </a:spcBef>
              <a:spcAft>
                <a:spcPts val="0"/>
              </a:spcAft>
              <a:buNone/>
            </a:pPr>
            <a:r>
              <a:t/>
            </a:r>
            <a:endParaRPr sz="1700"/>
          </a:p>
          <a:p>
            <a:pPr indent="-273050" lvl="0" marL="342900" marR="0" rtl="0" algn="l">
              <a:lnSpc>
                <a:spcPct val="90000"/>
              </a:lnSpc>
              <a:spcBef>
                <a:spcPts val="500"/>
              </a:spcBef>
              <a:spcAft>
                <a:spcPts val="0"/>
              </a:spcAft>
              <a:buSzPts val="1700"/>
              <a:buChar char="●"/>
            </a:pPr>
            <a:r>
              <a:rPr lang="en" sz="1700"/>
              <a:t>Il modélise la fonction à partir des échantillons précédents.</a:t>
            </a:r>
            <a:endParaRPr sz="1700"/>
          </a:p>
          <a:p>
            <a:pPr indent="0" lvl="0" marL="342900" marR="0" rtl="0" algn="l">
              <a:lnSpc>
                <a:spcPct val="90000"/>
              </a:lnSpc>
              <a:spcBef>
                <a:spcPts val="500"/>
              </a:spcBef>
              <a:spcAft>
                <a:spcPts val="0"/>
              </a:spcAft>
              <a:buNone/>
            </a:pPr>
            <a:r>
              <a:t/>
            </a:r>
            <a:endParaRPr sz="1700"/>
          </a:p>
          <a:p>
            <a:pPr indent="-273050" lvl="0" marL="342900" marR="0" rtl="0" algn="l">
              <a:lnSpc>
                <a:spcPct val="90000"/>
              </a:lnSpc>
              <a:spcBef>
                <a:spcPts val="500"/>
              </a:spcBef>
              <a:spcAft>
                <a:spcPts val="0"/>
              </a:spcAft>
              <a:buSzPts val="1700"/>
              <a:buChar char="●"/>
            </a:pPr>
            <a:r>
              <a:rPr lang="en" sz="1700"/>
              <a:t>Il utilise ensuite la position estimée du minimum de la fonction comme nouvel échantillon. </a:t>
            </a:r>
            <a:endParaRPr sz="1700"/>
          </a:p>
          <a:p>
            <a:pPr indent="-273050" lvl="0" marL="342900" marR="0" rtl="0" algn="l">
              <a:lnSpc>
                <a:spcPct val="90000"/>
              </a:lnSpc>
              <a:spcBef>
                <a:spcPts val="0"/>
              </a:spcBef>
              <a:spcAft>
                <a:spcPts val="0"/>
              </a:spcAft>
              <a:buSzPts val="1700"/>
              <a:buChar char="●"/>
            </a:pPr>
            <a:r>
              <a:rPr lang="en" sz="1700"/>
              <a:t>Problème: plus difficile à </a:t>
            </a:r>
            <a:r>
              <a:rPr lang="en" sz="1700"/>
              <a:t>paralléliser.</a:t>
            </a:r>
            <a:r>
              <a:rPr lang="en" sz="1700"/>
              <a:t> </a:t>
            </a:r>
            <a:endParaRPr sz="1700"/>
          </a:p>
        </p:txBody>
      </p:sp>
      <p:pic>
        <p:nvPicPr>
          <p:cNvPr id="765" name="Google Shape;765;p55"/>
          <p:cNvPicPr preferRelativeResize="0"/>
          <p:nvPr/>
        </p:nvPicPr>
        <p:blipFill>
          <a:blip r:embed="rId3">
            <a:alphaModFix/>
          </a:blip>
          <a:stretch>
            <a:fillRect/>
          </a:stretch>
        </p:blipFill>
        <p:spPr>
          <a:xfrm>
            <a:off x="4459763" y="1908432"/>
            <a:ext cx="4532655" cy="1714124"/>
          </a:xfrm>
          <a:prstGeom prst="rect">
            <a:avLst/>
          </a:prstGeom>
          <a:noFill/>
          <a:ln>
            <a:noFill/>
          </a:ln>
        </p:spPr>
      </p:pic>
      <p:cxnSp>
        <p:nvCxnSpPr>
          <p:cNvPr id="766" name="Google Shape;766;p55"/>
          <p:cNvCxnSpPr/>
          <p:nvPr/>
        </p:nvCxnSpPr>
        <p:spPr>
          <a:xfrm flipH="1" rot="10800000">
            <a:off x="4587731" y="3628725"/>
            <a:ext cx="2975100" cy="632100"/>
          </a:xfrm>
          <a:prstGeom prst="straightConnector1">
            <a:avLst/>
          </a:prstGeom>
          <a:noFill/>
          <a:ln cap="flat" cmpd="sng" w="9525">
            <a:solidFill>
              <a:schemeClr val="dk2"/>
            </a:solidFill>
            <a:prstDash val="solid"/>
            <a:round/>
            <a:headEnd len="med" w="med" type="none"/>
            <a:tailEnd len="med" w="med" type="triangle"/>
          </a:ln>
        </p:spPr>
      </p:cxnSp>
      <p:sp>
        <p:nvSpPr>
          <p:cNvPr id="767" name="Google Shape;767;p55"/>
          <p:cNvSpPr txBox="1"/>
          <p:nvPr/>
        </p:nvSpPr>
        <p:spPr>
          <a:xfrm>
            <a:off x="5219775" y="4214813"/>
            <a:ext cx="1460400" cy="646500"/>
          </a:xfrm>
          <a:prstGeom prst="rect">
            <a:avLst/>
          </a:prstGeom>
          <a:noFill/>
          <a:ln>
            <a:noFill/>
          </a:ln>
        </p:spPr>
        <p:txBody>
          <a:bodyPr anchorCtr="0" anchor="t" bIns="68575" lIns="68575" spcFirstLastPara="1" rIns="68575" wrap="square" tIns="68575">
            <a:spAutoFit/>
          </a:bodyPr>
          <a:lstStyle/>
          <a:p>
            <a:pPr indent="0" lvl="0" marL="0" rtl="0" algn="ctr">
              <a:spcBef>
                <a:spcPts val="0"/>
              </a:spcBef>
              <a:spcAft>
                <a:spcPts val="0"/>
              </a:spcAft>
              <a:buNone/>
            </a:pPr>
            <a:r>
              <a:rPr lang="en" sz="1100">
                <a:latin typeface="Century Gothic"/>
                <a:ea typeface="Century Gothic"/>
                <a:cs typeface="Century Gothic"/>
                <a:sym typeface="Century Gothic"/>
              </a:rPr>
              <a:t>Les points 7, 8 et 9 convergent vers le minimum global.</a:t>
            </a:r>
            <a:endParaRPr sz="1100">
              <a:latin typeface="Century Gothic"/>
              <a:ea typeface="Century Gothic"/>
              <a:cs typeface="Century Gothic"/>
              <a:sym typeface="Century Gothic"/>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56"/>
          <p:cNvSpPr txBox="1"/>
          <p:nvPr>
            <p:ph type="title"/>
          </p:nvPr>
        </p:nvSpPr>
        <p:spPr>
          <a:xfrm>
            <a:off x="392906" y="431006"/>
            <a:ext cx="7274700" cy="81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En pratique</a:t>
            </a:r>
            <a:endParaRPr/>
          </a:p>
        </p:txBody>
      </p:sp>
      <p:sp>
        <p:nvSpPr>
          <p:cNvPr id="773" name="Google Shape;773;p56"/>
          <p:cNvSpPr txBox="1"/>
          <p:nvPr>
            <p:ph idx="1" type="body"/>
          </p:nvPr>
        </p:nvSpPr>
        <p:spPr>
          <a:xfrm>
            <a:off x="392906" y="1962923"/>
            <a:ext cx="8357100" cy="2339100"/>
          </a:xfrm>
          <a:prstGeom prst="rect">
            <a:avLst/>
          </a:prstGeom>
        </p:spPr>
        <p:txBody>
          <a:bodyPr anchorCtr="0" anchor="t" bIns="0" lIns="0" spcFirstLastPara="1" rIns="0" wrap="square" tIns="0">
            <a:noAutofit/>
          </a:bodyPr>
          <a:lstStyle/>
          <a:p>
            <a:pPr indent="0" lvl="0" marL="0" rtl="0" algn="l">
              <a:spcBef>
                <a:spcPts val="500"/>
              </a:spcBef>
              <a:spcAft>
                <a:spcPts val="1200"/>
              </a:spcAft>
              <a:buNone/>
            </a:pPr>
            <a:r>
              <a:rPr lang="en"/>
              <a:t>Utiliser Scipy: </a:t>
            </a:r>
            <a:endParaRPr/>
          </a:p>
        </p:txBody>
      </p:sp>
      <p:pic>
        <p:nvPicPr>
          <p:cNvPr id="774" name="Google Shape;774;p56"/>
          <p:cNvPicPr preferRelativeResize="0"/>
          <p:nvPr/>
        </p:nvPicPr>
        <p:blipFill>
          <a:blip r:embed="rId3">
            <a:alphaModFix/>
          </a:blip>
          <a:stretch>
            <a:fillRect/>
          </a:stretch>
        </p:blipFill>
        <p:spPr>
          <a:xfrm>
            <a:off x="3725628" y="0"/>
            <a:ext cx="5060642" cy="5143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descr="Image" id="95" name="Google Shape;95;p21"/>
          <p:cNvPicPr preferRelativeResize="0"/>
          <p:nvPr/>
        </p:nvPicPr>
        <p:blipFill rotWithShape="1">
          <a:blip r:embed="rId3">
            <a:alphaModFix/>
          </a:blip>
          <a:srcRect b="0" l="0" r="0" t="0"/>
          <a:stretch/>
        </p:blipFill>
        <p:spPr>
          <a:xfrm>
            <a:off x="1527535" y="1640276"/>
            <a:ext cx="1785938" cy="1741537"/>
          </a:xfrm>
          <a:prstGeom prst="rect">
            <a:avLst/>
          </a:prstGeom>
          <a:noFill/>
          <a:ln>
            <a:noFill/>
          </a:ln>
        </p:spPr>
      </p:pic>
      <p:pic>
        <p:nvPicPr>
          <p:cNvPr descr="Image" id="96" name="Google Shape;96;p21"/>
          <p:cNvPicPr preferRelativeResize="0"/>
          <p:nvPr/>
        </p:nvPicPr>
        <p:blipFill rotWithShape="1">
          <a:blip r:embed="rId4">
            <a:alphaModFix/>
          </a:blip>
          <a:srcRect b="0" l="0" r="0" t="0"/>
          <a:stretch/>
        </p:blipFill>
        <p:spPr>
          <a:xfrm>
            <a:off x="7356303" y="1558544"/>
            <a:ext cx="1474894" cy="1905001"/>
          </a:xfrm>
          <a:prstGeom prst="rect">
            <a:avLst/>
          </a:prstGeom>
          <a:noFill/>
          <a:ln>
            <a:noFill/>
          </a:ln>
        </p:spPr>
      </p:pic>
      <p:pic>
        <p:nvPicPr>
          <p:cNvPr descr="Image" id="97" name="Google Shape;97;p21"/>
          <p:cNvPicPr preferRelativeResize="0"/>
          <p:nvPr/>
        </p:nvPicPr>
        <p:blipFill rotWithShape="1">
          <a:blip r:embed="rId5">
            <a:alphaModFix/>
          </a:blip>
          <a:srcRect b="0" l="0" r="0" t="0"/>
          <a:stretch/>
        </p:blipFill>
        <p:spPr>
          <a:xfrm>
            <a:off x="5512846" y="1558544"/>
            <a:ext cx="1474894" cy="1905001"/>
          </a:xfrm>
          <a:prstGeom prst="rect">
            <a:avLst/>
          </a:prstGeom>
          <a:noFill/>
          <a:ln>
            <a:noFill/>
          </a:ln>
        </p:spPr>
      </p:pic>
      <p:sp>
        <p:nvSpPr>
          <p:cNvPr id="98" name="Google Shape;98;p21"/>
          <p:cNvSpPr txBox="1"/>
          <p:nvPr/>
        </p:nvSpPr>
        <p:spPr>
          <a:xfrm>
            <a:off x="238019" y="2270538"/>
            <a:ext cx="1215600" cy="361800"/>
          </a:xfrm>
          <a:prstGeom prst="rect">
            <a:avLst/>
          </a:prstGeom>
          <a:noFill/>
          <a:ln>
            <a:noFill/>
          </a:ln>
        </p:spPr>
        <p:txBody>
          <a:bodyPr anchorCtr="0" anchor="ctr" bIns="19050" lIns="19050" spcFirstLastPara="1" rIns="19050" wrap="square" tIns="19050">
            <a:spAutoFit/>
          </a:bodyPr>
          <a:lstStyle/>
          <a:p>
            <a:pPr indent="0" lvl="0" marL="0" marR="0" rtl="0" algn="r">
              <a:lnSpc>
                <a:spcPct val="100000"/>
              </a:lnSpc>
              <a:spcBef>
                <a:spcPts val="0"/>
              </a:spcBef>
              <a:spcAft>
                <a:spcPts val="0"/>
              </a:spcAft>
              <a:buClr>
                <a:srgbClr val="000000"/>
              </a:buClr>
              <a:buSzPts val="2600"/>
              <a:buFont typeface="Avenir"/>
              <a:buNone/>
            </a:pPr>
            <a:r>
              <a:rPr b="1" lang="en" sz="2100">
                <a:latin typeface="Avenir"/>
                <a:ea typeface="Avenir"/>
                <a:cs typeface="Avenir"/>
                <a:sym typeface="Avenir"/>
              </a:rPr>
              <a:t>Facteurs</a:t>
            </a:r>
            <a:r>
              <a:rPr b="1" i="0" lang="en" sz="2100" u="none" cap="none" strike="noStrike">
                <a:solidFill>
                  <a:srgbClr val="000000"/>
                </a:solidFill>
                <a:latin typeface="Avenir"/>
                <a:ea typeface="Avenir"/>
                <a:cs typeface="Avenir"/>
                <a:sym typeface="Avenir"/>
              </a:rPr>
              <a:t>:</a:t>
            </a:r>
            <a:endParaRPr sz="100"/>
          </a:p>
        </p:txBody>
      </p:sp>
      <p:grpSp>
        <p:nvGrpSpPr>
          <p:cNvPr id="99" name="Google Shape;99;p21"/>
          <p:cNvGrpSpPr/>
          <p:nvPr/>
        </p:nvGrpSpPr>
        <p:grpSpPr>
          <a:xfrm>
            <a:off x="2150767" y="3778301"/>
            <a:ext cx="539512" cy="571538"/>
            <a:chOff x="0" y="0"/>
            <a:chExt cx="1438699" cy="1524100"/>
          </a:xfrm>
        </p:grpSpPr>
        <p:sp>
          <p:nvSpPr>
            <p:cNvPr id="100" name="Google Shape;100;p21"/>
            <p:cNvSpPr/>
            <p:nvPr/>
          </p:nvSpPr>
          <p:spPr>
            <a:xfrm>
              <a:off x="0" y="1017608"/>
              <a:ext cx="422700" cy="506400"/>
            </a:xfrm>
            <a:prstGeom prst="roundRect">
              <a:avLst>
                <a:gd fmla="val 28938" name="adj"/>
              </a:avLst>
            </a:prstGeom>
            <a:noFill/>
            <a:ln cap="flat" cmpd="sng" w="50800">
              <a:solidFill>
                <a:srgbClr val="C19519"/>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101" name="Google Shape;101;p21"/>
            <p:cNvSpPr/>
            <p:nvPr/>
          </p:nvSpPr>
          <p:spPr>
            <a:xfrm>
              <a:off x="508000" y="508000"/>
              <a:ext cx="422700" cy="1016100"/>
            </a:xfrm>
            <a:prstGeom prst="roundRect">
              <a:avLst>
                <a:gd fmla="val 28938" name="adj"/>
              </a:avLst>
            </a:prstGeom>
            <a:solidFill>
              <a:srgbClr val="F5D227"/>
            </a:solidFill>
            <a:ln cap="flat" cmpd="sng" w="50800">
              <a:solidFill>
                <a:srgbClr val="C19519"/>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102" name="Google Shape;102;p21"/>
            <p:cNvSpPr/>
            <p:nvPr/>
          </p:nvSpPr>
          <p:spPr>
            <a:xfrm>
              <a:off x="1015999" y="0"/>
              <a:ext cx="422700" cy="1524000"/>
            </a:xfrm>
            <a:prstGeom prst="roundRect">
              <a:avLst>
                <a:gd fmla="val 28938" name="adj"/>
              </a:avLst>
            </a:prstGeom>
            <a:noFill/>
            <a:ln cap="flat" cmpd="sng" w="50800">
              <a:solidFill>
                <a:srgbClr val="C19519"/>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grpSp>
        <p:nvGrpSpPr>
          <p:cNvPr id="103" name="Google Shape;103;p21"/>
          <p:cNvGrpSpPr/>
          <p:nvPr/>
        </p:nvGrpSpPr>
        <p:grpSpPr>
          <a:xfrm>
            <a:off x="4137099" y="3778301"/>
            <a:ext cx="539513" cy="571538"/>
            <a:chOff x="0" y="0"/>
            <a:chExt cx="1438700" cy="1524100"/>
          </a:xfrm>
        </p:grpSpPr>
        <p:sp>
          <p:nvSpPr>
            <p:cNvPr id="104" name="Google Shape;104;p21"/>
            <p:cNvSpPr/>
            <p:nvPr/>
          </p:nvSpPr>
          <p:spPr>
            <a:xfrm>
              <a:off x="0" y="1017608"/>
              <a:ext cx="422700" cy="506400"/>
            </a:xfrm>
            <a:prstGeom prst="roundRect">
              <a:avLst>
                <a:gd fmla="val 28938" name="adj"/>
              </a:avLst>
            </a:prstGeom>
            <a:solidFill>
              <a:srgbClr val="50A7F9"/>
            </a:solidFill>
            <a:ln cap="flat" cmpd="sng" w="50800">
              <a:solidFill>
                <a:schemeClr val="accent1"/>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105" name="Google Shape;105;p21"/>
            <p:cNvSpPr/>
            <p:nvPr/>
          </p:nvSpPr>
          <p:spPr>
            <a:xfrm>
              <a:off x="508000" y="508000"/>
              <a:ext cx="422700" cy="1016100"/>
            </a:xfrm>
            <a:prstGeom prst="roundRect">
              <a:avLst>
                <a:gd fmla="val 28938" name="adj"/>
              </a:avLst>
            </a:prstGeom>
            <a:noFill/>
            <a:ln cap="flat" cmpd="sng" w="50800">
              <a:solidFill>
                <a:schemeClr val="accent1"/>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106" name="Google Shape;106;p21"/>
            <p:cNvSpPr/>
            <p:nvPr/>
          </p:nvSpPr>
          <p:spPr>
            <a:xfrm>
              <a:off x="1016000" y="0"/>
              <a:ext cx="422700" cy="1524000"/>
            </a:xfrm>
            <a:prstGeom prst="roundRect">
              <a:avLst>
                <a:gd fmla="val 28938" name="adj"/>
              </a:avLst>
            </a:prstGeom>
            <a:noFill/>
            <a:ln cap="flat" cmpd="sng" w="50800">
              <a:solidFill>
                <a:schemeClr val="accent1"/>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grpSp>
        <p:nvGrpSpPr>
          <p:cNvPr id="107" name="Google Shape;107;p21"/>
          <p:cNvGrpSpPr/>
          <p:nvPr/>
        </p:nvGrpSpPr>
        <p:grpSpPr>
          <a:xfrm>
            <a:off x="5980556" y="3778301"/>
            <a:ext cx="539513" cy="571538"/>
            <a:chOff x="0" y="0"/>
            <a:chExt cx="1438700" cy="1524100"/>
          </a:xfrm>
        </p:grpSpPr>
        <p:sp>
          <p:nvSpPr>
            <p:cNvPr id="108" name="Google Shape;108;p21"/>
            <p:cNvSpPr/>
            <p:nvPr/>
          </p:nvSpPr>
          <p:spPr>
            <a:xfrm>
              <a:off x="0" y="1017608"/>
              <a:ext cx="422700" cy="506400"/>
            </a:xfrm>
            <a:prstGeom prst="roundRect">
              <a:avLst>
                <a:gd fmla="val 28938" name="adj"/>
              </a:avLst>
            </a:prstGeom>
            <a:noFill/>
            <a:ln cap="flat" cmpd="sng" w="50800">
              <a:solidFill>
                <a:srgbClr val="BC580B"/>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109" name="Google Shape;109;p21"/>
            <p:cNvSpPr/>
            <p:nvPr/>
          </p:nvSpPr>
          <p:spPr>
            <a:xfrm>
              <a:off x="508000" y="508000"/>
              <a:ext cx="422700" cy="1016100"/>
            </a:xfrm>
            <a:prstGeom prst="roundRect">
              <a:avLst>
                <a:gd fmla="val 28938" name="adj"/>
              </a:avLst>
            </a:prstGeom>
            <a:noFill/>
            <a:ln cap="flat" cmpd="sng" w="50800">
              <a:solidFill>
                <a:srgbClr val="BC580B"/>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110" name="Google Shape;110;p21"/>
            <p:cNvSpPr/>
            <p:nvPr/>
          </p:nvSpPr>
          <p:spPr>
            <a:xfrm>
              <a:off x="1016000" y="0"/>
              <a:ext cx="422700" cy="1524000"/>
            </a:xfrm>
            <a:prstGeom prst="roundRect">
              <a:avLst>
                <a:gd fmla="val 28938" name="adj"/>
              </a:avLst>
            </a:prstGeom>
            <a:solidFill>
              <a:srgbClr val="F48F14"/>
            </a:solidFill>
            <a:ln cap="flat" cmpd="sng" w="50800">
              <a:solidFill>
                <a:srgbClr val="BC580B"/>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grpSp>
        <p:nvGrpSpPr>
          <p:cNvPr id="111" name="Google Shape;111;p21"/>
          <p:cNvGrpSpPr/>
          <p:nvPr/>
        </p:nvGrpSpPr>
        <p:grpSpPr>
          <a:xfrm>
            <a:off x="7824013" y="3796487"/>
            <a:ext cx="539513" cy="571538"/>
            <a:chOff x="0" y="0"/>
            <a:chExt cx="1438700" cy="1524100"/>
          </a:xfrm>
        </p:grpSpPr>
        <p:sp>
          <p:nvSpPr>
            <p:cNvPr id="112" name="Google Shape;112;p21"/>
            <p:cNvSpPr/>
            <p:nvPr/>
          </p:nvSpPr>
          <p:spPr>
            <a:xfrm>
              <a:off x="0" y="1017608"/>
              <a:ext cx="422700" cy="506400"/>
            </a:xfrm>
            <a:prstGeom prst="roundRect">
              <a:avLst>
                <a:gd fmla="val 28938" name="adj"/>
              </a:avLst>
            </a:prstGeom>
            <a:solidFill>
              <a:srgbClr val="6FBE40"/>
            </a:solidFill>
            <a:ln cap="flat" cmpd="sng" w="50800">
              <a:solidFill>
                <a:schemeClr val="accent2"/>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113" name="Google Shape;113;p21"/>
            <p:cNvSpPr/>
            <p:nvPr/>
          </p:nvSpPr>
          <p:spPr>
            <a:xfrm>
              <a:off x="508000" y="508000"/>
              <a:ext cx="422700" cy="1016100"/>
            </a:xfrm>
            <a:prstGeom prst="roundRect">
              <a:avLst>
                <a:gd fmla="val 28938" name="adj"/>
              </a:avLst>
            </a:prstGeom>
            <a:noFill/>
            <a:ln cap="flat" cmpd="sng" w="50800">
              <a:solidFill>
                <a:schemeClr val="accent2"/>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114" name="Google Shape;114;p21"/>
            <p:cNvSpPr/>
            <p:nvPr/>
          </p:nvSpPr>
          <p:spPr>
            <a:xfrm>
              <a:off x="1016000" y="0"/>
              <a:ext cx="422700" cy="1524000"/>
            </a:xfrm>
            <a:prstGeom prst="roundRect">
              <a:avLst>
                <a:gd fmla="val 28938" name="adj"/>
              </a:avLst>
            </a:prstGeom>
            <a:noFill/>
            <a:ln cap="flat" cmpd="sng" w="50800">
              <a:solidFill>
                <a:schemeClr val="accent2"/>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sp>
        <p:nvSpPr>
          <p:cNvPr id="115" name="Google Shape;115;p21"/>
          <p:cNvSpPr txBox="1"/>
          <p:nvPr/>
        </p:nvSpPr>
        <p:spPr>
          <a:xfrm>
            <a:off x="176200" y="3705500"/>
            <a:ext cx="1518900" cy="438600"/>
          </a:xfrm>
          <a:prstGeom prst="rect">
            <a:avLst/>
          </a:prstGeom>
          <a:noFill/>
          <a:ln>
            <a:noFill/>
          </a:ln>
        </p:spPr>
        <p:txBody>
          <a:bodyPr anchorCtr="0" anchor="ctr" bIns="19050" lIns="19050" spcFirstLastPara="1" rIns="19050" wrap="square" tIns="19050">
            <a:spAutoFit/>
          </a:bodyPr>
          <a:lstStyle/>
          <a:p>
            <a:pPr indent="0" lvl="0" marL="0" marR="0" rtl="0" algn="r">
              <a:lnSpc>
                <a:spcPct val="100000"/>
              </a:lnSpc>
              <a:spcBef>
                <a:spcPts val="0"/>
              </a:spcBef>
              <a:spcAft>
                <a:spcPts val="0"/>
              </a:spcAft>
              <a:buClr>
                <a:srgbClr val="000000"/>
              </a:buClr>
              <a:buSzPts val="2600"/>
              <a:buFont typeface="Avenir"/>
              <a:buNone/>
            </a:pPr>
            <a:r>
              <a:rPr b="1" lang="en" sz="2600">
                <a:latin typeface="Avenir"/>
                <a:ea typeface="Avenir"/>
                <a:cs typeface="Avenir"/>
                <a:sym typeface="Avenir"/>
              </a:rPr>
              <a:t>Niveaux</a:t>
            </a:r>
            <a:r>
              <a:rPr b="1" i="0" lang="en" sz="2600" u="none" cap="none" strike="noStrike">
                <a:solidFill>
                  <a:srgbClr val="000000"/>
                </a:solidFill>
                <a:latin typeface="Avenir"/>
                <a:ea typeface="Avenir"/>
                <a:cs typeface="Avenir"/>
                <a:sym typeface="Avenir"/>
              </a:rPr>
              <a:t>:</a:t>
            </a:r>
            <a:endParaRPr sz="500"/>
          </a:p>
        </p:txBody>
      </p:sp>
      <p:sp>
        <p:nvSpPr>
          <p:cNvPr id="116" name="Google Shape;116;p21"/>
          <p:cNvSpPr txBox="1"/>
          <p:nvPr>
            <p:ph idx="4294967295" type="title"/>
          </p:nvPr>
        </p:nvSpPr>
        <p:spPr>
          <a:xfrm>
            <a:off x="357188" y="105030"/>
            <a:ext cx="8429700" cy="710100"/>
          </a:xfrm>
          <a:prstGeom prst="rect">
            <a:avLst/>
          </a:prstGeom>
          <a:noFill/>
          <a:ln>
            <a:noFill/>
          </a:ln>
        </p:spPr>
        <p:txBody>
          <a:bodyPr anchorCtr="0" anchor="b" bIns="0" lIns="0" spcFirstLastPara="1" rIns="0" wrap="square" tIns="0">
            <a:normAutofit/>
          </a:bodyPr>
          <a:lstStyle/>
          <a:p>
            <a:pPr indent="0" lvl="0" marL="0" marR="0" rtl="0" algn="r">
              <a:lnSpc>
                <a:spcPct val="100000"/>
              </a:lnSpc>
              <a:spcBef>
                <a:spcPts val="0"/>
              </a:spcBef>
              <a:spcAft>
                <a:spcPts val="0"/>
              </a:spcAft>
              <a:buClr>
                <a:srgbClr val="000000"/>
              </a:buClr>
              <a:buSzPts val="3800"/>
              <a:buFont typeface="Avenir"/>
              <a:buNone/>
            </a:pPr>
            <a:r>
              <a:rPr b="1" lang="en" sz="3800">
                <a:solidFill>
                  <a:srgbClr val="000000"/>
                </a:solidFill>
                <a:latin typeface="Avenir"/>
                <a:ea typeface="Avenir"/>
                <a:cs typeface="Avenir"/>
                <a:sym typeface="Avenir"/>
              </a:rPr>
              <a:t>Plan d'expérience</a:t>
            </a:r>
            <a:endParaRPr/>
          </a:p>
        </p:txBody>
      </p:sp>
      <p:sp>
        <p:nvSpPr>
          <p:cNvPr id="117" name="Google Shape;117;p21"/>
          <p:cNvSpPr txBox="1"/>
          <p:nvPr/>
        </p:nvSpPr>
        <p:spPr>
          <a:xfrm rot="-5400000">
            <a:off x="8111512" y="4131632"/>
            <a:ext cx="1923300" cy="115500"/>
          </a:xfrm>
          <a:prstGeom prst="rect">
            <a:avLst/>
          </a:prstGeom>
          <a:noFill/>
          <a:ln>
            <a:noFill/>
          </a:ln>
        </p:spPr>
        <p:txBody>
          <a:bodyPr anchorCtr="0" anchor="ctr" bIns="19050" lIns="19050" spcFirstLastPara="1" rIns="19050" wrap="square" tIns="19050">
            <a:spAutoFit/>
          </a:bodyPr>
          <a:lstStyle/>
          <a:p>
            <a:pPr indent="0" lvl="0" marL="0" marR="25400" rtl="0" algn="ctr">
              <a:lnSpc>
                <a:spcPct val="100000"/>
              </a:lnSpc>
              <a:spcBef>
                <a:spcPts val="0"/>
              </a:spcBef>
              <a:spcAft>
                <a:spcPts val="0"/>
              </a:spcAft>
              <a:buClr>
                <a:srgbClr val="000000"/>
              </a:buClr>
              <a:buSzPts val="500"/>
              <a:buFont typeface="Avenir"/>
              <a:buNone/>
            </a:pPr>
            <a:r>
              <a:rPr b="0" i="0" lang="en" sz="500" u="none" cap="none" strike="noStrike">
                <a:solidFill>
                  <a:srgbClr val="000000"/>
                </a:solidFill>
                <a:latin typeface="Avenir"/>
                <a:ea typeface="Avenir"/>
                <a:cs typeface="Avenir"/>
                <a:sym typeface="Avenir"/>
              </a:rPr>
              <a:t>Icons made by Freepik and Roundicons licensed by CC 3.0 BY</a:t>
            </a:r>
            <a:endParaRPr sz="500"/>
          </a:p>
        </p:txBody>
      </p:sp>
      <p:sp>
        <p:nvSpPr>
          <p:cNvPr id="118" name="Google Shape;118;p21"/>
          <p:cNvSpPr txBox="1"/>
          <p:nvPr/>
        </p:nvSpPr>
        <p:spPr>
          <a:xfrm>
            <a:off x="508096" y="2694945"/>
            <a:ext cx="524400" cy="315600"/>
          </a:xfrm>
          <a:prstGeom prst="rect">
            <a:avLst/>
          </a:prstGeom>
          <a:noFill/>
          <a:ln>
            <a:noFill/>
          </a:ln>
        </p:spPr>
        <p:txBody>
          <a:bodyPr anchorCtr="0" anchor="ctr" bIns="19050" lIns="19050" spcFirstLastPara="1" rIns="19050" wrap="square" tIns="19050">
            <a:spAutoFit/>
          </a:bodyPr>
          <a:lstStyle/>
          <a:p>
            <a:pPr indent="0" lvl="0" marL="0" marR="0" rtl="0" algn="ctr">
              <a:lnSpc>
                <a:spcPct val="100000"/>
              </a:lnSpc>
              <a:spcBef>
                <a:spcPts val="0"/>
              </a:spcBef>
              <a:spcAft>
                <a:spcPts val="0"/>
              </a:spcAft>
              <a:buClr>
                <a:srgbClr val="000000"/>
              </a:buClr>
              <a:buSzPts val="1800"/>
              <a:buFont typeface="Palatino"/>
              <a:buNone/>
            </a:pPr>
            <a:r>
              <a:rPr b="0" i="1" lang="en" sz="1800" u="none" cap="none" strike="noStrike">
                <a:solidFill>
                  <a:srgbClr val="000000"/>
                </a:solidFill>
                <a:latin typeface="Palatino"/>
                <a:ea typeface="Palatino"/>
                <a:cs typeface="Palatino"/>
                <a:sym typeface="Palatino"/>
              </a:rPr>
              <a:t>d</a:t>
            </a:r>
            <a:r>
              <a:rPr b="0" i="0" lang="en" sz="1800" u="none" cap="none" strike="noStrike">
                <a:solidFill>
                  <a:srgbClr val="000000"/>
                </a:solidFill>
                <a:latin typeface="Palatino"/>
                <a:ea typeface="Palatino"/>
                <a:cs typeface="Palatino"/>
                <a:sym typeface="Palatino"/>
              </a:rPr>
              <a:t> = 4</a:t>
            </a:r>
            <a:endParaRPr sz="500"/>
          </a:p>
        </p:txBody>
      </p:sp>
      <p:sp>
        <p:nvSpPr>
          <p:cNvPr id="119" name="Google Shape;119;p21"/>
          <p:cNvSpPr/>
          <p:nvPr/>
        </p:nvSpPr>
        <p:spPr>
          <a:xfrm>
            <a:off x="3883836" y="1645039"/>
            <a:ext cx="1058638" cy="1739750"/>
          </a:xfrm>
          <a:custGeom>
            <a:rect b="b" l="l" r="r" t="t"/>
            <a:pathLst>
              <a:path extrusionOk="0" h="21327" w="21212">
                <a:moveTo>
                  <a:pt x="10606" y="0"/>
                </a:moveTo>
                <a:cubicBezTo>
                  <a:pt x="10516" y="127"/>
                  <a:pt x="10450" y="217"/>
                  <a:pt x="10391" y="308"/>
                </a:cubicBezTo>
                <a:cubicBezTo>
                  <a:pt x="9100" y="2277"/>
                  <a:pt x="7638" y="4199"/>
                  <a:pt x="6033" y="6080"/>
                </a:cubicBezTo>
                <a:cubicBezTo>
                  <a:pt x="4443" y="7944"/>
                  <a:pt x="2872" y="9812"/>
                  <a:pt x="1311" y="11685"/>
                </a:cubicBezTo>
                <a:cubicBezTo>
                  <a:pt x="214" y="13000"/>
                  <a:pt x="-253" y="14396"/>
                  <a:pt x="134" y="15863"/>
                </a:cubicBezTo>
                <a:cubicBezTo>
                  <a:pt x="517" y="17310"/>
                  <a:pt x="1577" y="18561"/>
                  <a:pt x="3348" y="19559"/>
                </a:cubicBezTo>
                <a:cubicBezTo>
                  <a:pt x="6003" y="21055"/>
                  <a:pt x="9136" y="21600"/>
                  <a:pt x="12675" y="21200"/>
                </a:cubicBezTo>
                <a:cubicBezTo>
                  <a:pt x="15039" y="20933"/>
                  <a:pt x="17020" y="20211"/>
                  <a:pt x="18599" y="19102"/>
                </a:cubicBezTo>
                <a:cubicBezTo>
                  <a:pt x="20105" y="18045"/>
                  <a:pt x="20987" y="16808"/>
                  <a:pt x="21175" y="15410"/>
                </a:cubicBezTo>
                <a:cubicBezTo>
                  <a:pt x="21347" y="14127"/>
                  <a:pt x="20912" y="12902"/>
                  <a:pt x="19963" y="11753"/>
                </a:cubicBezTo>
                <a:cubicBezTo>
                  <a:pt x="18972" y="10552"/>
                  <a:pt x="17981" y="9352"/>
                  <a:pt x="16951" y="8164"/>
                </a:cubicBezTo>
                <a:cubicBezTo>
                  <a:pt x="15099" y="6028"/>
                  <a:pt x="13203" y="3905"/>
                  <a:pt x="11706" y="1663"/>
                </a:cubicBezTo>
                <a:cubicBezTo>
                  <a:pt x="11345" y="1122"/>
                  <a:pt x="10989" y="580"/>
                  <a:pt x="10606" y="0"/>
                </a:cubicBezTo>
                <a:close/>
              </a:path>
            </a:pathLst>
          </a:custGeom>
          <a:gradFill>
            <a:gsLst>
              <a:gs pos="0">
                <a:srgbClr val="B9DAF9"/>
              </a:gs>
              <a:gs pos="29670">
                <a:srgbClr val="50A7F9"/>
              </a:gs>
              <a:gs pos="58250">
                <a:srgbClr val="2A86DD"/>
              </a:gs>
              <a:gs pos="100000">
                <a:schemeClr val="accent1"/>
              </a:gs>
            </a:gsLst>
            <a:lin ang="16200038" scaled="0"/>
          </a:gradFill>
          <a:ln cap="flat" cmpd="sng" w="101600">
            <a:solidFill>
              <a:schemeClr val="accent1"/>
            </a:solidFill>
            <a:prstDash val="solid"/>
            <a:round/>
            <a:headEnd len="sm" w="sm" type="none"/>
            <a:tailEnd len="sm" w="sm" type="none"/>
          </a:ln>
        </p:spPr>
        <p:txBody>
          <a:bodyPr anchorCtr="0" anchor="ctr" bIns="40175" lIns="40175" spcFirstLastPara="1" rIns="40175" wrap="square" tIns="401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120" name="Google Shape;120;p21"/>
          <p:cNvSpPr txBox="1"/>
          <p:nvPr/>
        </p:nvSpPr>
        <p:spPr>
          <a:xfrm>
            <a:off x="4591008" y="2395986"/>
            <a:ext cx="280800" cy="900600"/>
          </a:xfrm>
          <a:prstGeom prst="rect">
            <a:avLst/>
          </a:prstGeom>
          <a:noFill/>
          <a:ln>
            <a:noFill/>
          </a:ln>
        </p:spPr>
        <p:txBody>
          <a:bodyPr anchorCtr="0" anchor="ctr" bIns="19050" lIns="19050" spcFirstLastPara="1" rIns="19050" wrap="square" tIns="19050">
            <a:spAutoFit/>
          </a:bodyPr>
          <a:lstStyle/>
          <a:p>
            <a:pPr indent="0" lvl="0" marL="0" marR="25400" rtl="0" algn="ctr">
              <a:lnSpc>
                <a:spcPct val="100000"/>
              </a:lnSpc>
              <a:spcBef>
                <a:spcPts val="0"/>
              </a:spcBef>
              <a:spcAft>
                <a:spcPts val="0"/>
              </a:spcAft>
              <a:buClr>
                <a:srgbClr val="FFFFFF"/>
              </a:buClr>
              <a:buSzPts val="5600"/>
              <a:buFont typeface="Constantia"/>
              <a:buNone/>
            </a:pPr>
            <a:r>
              <a:rPr b="0" i="0" lang="en" sz="5600" u="none" cap="none" strike="noStrike">
                <a:solidFill>
                  <a:srgbClr val="FFFFFF"/>
                </a:solidFill>
                <a:latin typeface="Constantia"/>
                <a:ea typeface="Constantia"/>
                <a:cs typeface="Constantia"/>
                <a:sym typeface="Constantia"/>
              </a:rPr>
              <a:t>)</a:t>
            </a:r>
            <a:endParaRPr sz="500"/>
          </a:p>
        </p:txBody>
      </p:sp>
      <p:grpSp>
        <p:nvGrpSpPr>
          <p:cNvPr id="121" name="Google Shape;121;p21"/>
          <p:cNvGrpSpPr/>
          <p:nvPr/>
        </p:nvGrpSpPr>
        <p:grpSpPr>
          <a:xfrm>
            <a:off x="357187" y="229524"/>
            <a:ext cx="3420311" cy="1283587"/>
            <a:chOff x="0" y="0"/>
            <a:chExt cx="9120830" cy="3422898"/>
          </a:xfrm>
        </p:grpSpPr>
        <p:sp>
          <p:nvSpPr>
            <p:cNvPr id="122" name="Google Shape;122;p21"/>
            <p:cNvSpPr/>
            <p:nvPr/>
          </p:nvSpPr>
          <p:spPr>
            <a:xfrm>
              <a:off x="0" y="0"/>
              <a:ext cx="2052108" cy="3422898"/>
            </a:xfrm>
            <a:custGeom>
              <a:rect b="b" l="l" r="r" t="t"/>
              <a:pathLst>
                <a:path extrusionOk="0" h="21600" w="21600">
                  <a:moveTo>
                    <a:pt x="10800" y="0"/>
                  </a:moveTo>
                  <a:cubicBezTo>
                    <a:pt x="10800" y="0"/>
                    <a:pt x="9722" y="1380"/>
                    <a:pt x="9722" y="2059"/>
                  </a:cubicBezTo>
                  <a:cubicBezTo>
                    <a:pt x="9722" y="2484"/>
                    <a:pt x="10800" y="2921"/>
                    <a:pt x="10800" y="2921"/>
                  </a:cubicBezTo>
                  <a:cubicBezTo>
                    <a:pt x="10800" y="2921"/>
                    <a:pt x="11875" y="2484"/>
                    <a:pt x="11875" y="2059"/>
                  </a:cubicBezTo>
                  <a:cubicBezTo>
                    <a:pt x="11875" y="1380"/>
                    <a:pt x="10800" y="0"/>
                    <a:pt x="10800" y="0"/>
                  </a:cubicBezTo>
                  <a:close/>
                  <a:moveTo>
                    <a:pt x="7856" y="2170"/>
                  </a:moveTo>
                  <a:lnTo>
                    <a:pt x="7856" y="2697"/>
                  </a:lnTo>
                  <a:cubicBezTo>
                    <a:pt x="7856" y="3259"/>
                    <a:pt x="8331" y="3785"/>
                    <a:pt x="9117" y="4092"/>
                  </a:cubicBezTo>
                  <a:lnTo>
                    <a:pt x="10538" y="4649"/>
                  </a:lnTo>
                  <a:lnTo>
                    <a:pt x="10538" y="3755"/>
                  </a:lnTo>
                  <a:cubicBezTo>
                    <a:pt x="10538" y="3421"/>
                    <a:pt x="10259" y="3109"/>
                    <a:pt x="9792" y="2926"/>
                  </a:cubicBezTo>
                  <a:lnTo>
                    <a:pt x="7856" y="2170"/>
                  </a:lnTo>
                  <a:close/>
                  <a:moveTo>
                    <a:pt x="13741" y="2170"/>
                  </a:moveTo>
                  <a:lnTo>
                    <a:pt x="11808" y="2926"/>
                  </a:lnTo>
                  <a:cubicBezTo>
                    <a:pt x="11341" y="3109"/>
                    <a:pt x="11059" y="3421"/>
                    <a:pt x="11059" y="3755"/>
                  </a:cubicBezTo>
                  <a:lnTo>
                    <a:pt x="11059" y="4649"/>
                  </a:lnTo>
                  <a:lnTo>
                    <a:pt x="12483" y="4092"/>
                  </a:lnTo>
                  <a:cubicBezTo>
                    <a:pt x="13269" y="3785"/>
                    <a:pt x="13741" y="3259"/>
                    <a:pt x="13741" y="2697"/>
                  </a:cubicBezTo>
                  <a:lnTo>
                    <a:pt x="13741" y="2170"/>
                  </a:lnTo>
                  <a:close/>
                  <a:moveTo>
                    <a:pt x="2941" y="3863"/>
                  </a:moveTo>
                  <a:cubicBezTo>
                    <a:pt x="2941" y="3863"/>
                    <a:pt x="1866" y="5243"/>
                    <a:pt x="1866" y="5921"/>
                  </a:cubicBezTo>
                  <a:cubicBezTo>
                    <a:pt x="1866" y="6347"/>
                    <a:pt x="2941" y="6785"/>
                    <a:pt x="2941" y="6785"/>
                  </a:cubicBezTo>
                  <a:cubicBezTo>
                    <a:pt x="2941" y="6785"/>
                    <a:pt x="4019" y="6347"/>
                    <a:pt x="4019" y="5921"/>
                  </a:cubicBezTo>
                  <a:cubicBezTo>
                    <a:pt x="4019" y="5243"/>
                    <a:pt x="2941" y="3863"/>
                    <a:pt x="2941" y="3863"/>
                  </a:cubicBezTo>
                  <a:close/>
                  <a:moveTo>
                    <a:pt x="18656" y="3863"/>
                  </a:moveTo>
                  <a:cubicBezTo>
                    <a:pt x="18656" y="3863"/>
                    <a:pt x="17581" y="5243"/>
                    <a:pt x="17581" y="5921"/>
                  </a:cubicBezTo>
                  <a:cubicBezTo>
                    <a:pt x="17581" y="6347"/>
                    <a:pt x="18656" y="6785"/>
                    <a:pt x="18656" y="6785"/>
                  </a:cubicBezTo>
                  <a:cubicBezTo>
                    <a:pt x="18656" y="6785"/>
                    <a:pt x="19734" y="6347"/>
                    <a:pt x="19734" y="5921"/>
                  </a:cubicBezTo>
                  <a:cubicBezTo>
                    <a:pt x="19734" y="5243"/>
                    <a:pt x="18656" y="3863"/>
                    <a:pt x="18656" y="3863"/>
                  </a:cubicBezTo>
                  <a:close/>
                  <a:moveTo>
                    <a:pt x="7856" y="4016"/>
                  </a:moveTo>
                  <a:lnTo>
                    <a:pt x="7856" y="4544"/>
                  </a:lnTo>
                  <a:cubicBezTo>
                    <a:pt x="7856" y="5107"/>
                    <a:pt x="8331" y="5632"/>
                    <a:pt x="9117" y="5940"/>
                  </a:cubicBezTo>
                  <a:lnTo>
                    <a:pt x="10538" y="6497"/>
                  </a:lnTo>
                  <a:lnTo>
                    <a:pt x="10538" y="5601"/>
                  </a:lnTo>
                  <a:cubicBezTo>
                    <a:pt x="10538" y="5267"/>
                    <a:pt x="10259" y="4956"/>
                    <a:pt x="9792" y="4774"/>
                  </a:cubicBezTo>
                  <a:lnTo>
                    <a:pt x="7856" y="4016"/>
                  </a:lnTo>
                  <a:close/>
                  <a:moveTo>
                    <a:pt x="13741" y="4016"/>
                  </a:moveTo>
                  <a:lnTo>
                    <a:pt x="11808" y="4774"/>
                  </a:lnTo>
                  <a:cubicBezTo>
                    <a:pt x="11341" y="4957"/>
                    <a:pt x="11059" y="5267"/>
                    <a:pt x="11059" y="5601"/>
                  </a:cubicBezTo>
                  <a:lnTo>
                    <a:pt x="11059" y="6497"/>
                  </a:lnTo>
                  <a:lnTo>
                    <a:pt x="12483" y="5940"/>
                  </a:lnTo>
                  <a:cubicBezTo>
                    <a:pt x="13269" y="5632"/>
                    <a:pt x="13741" y="5107"/>
                    <a:pt x="13741" y="4544"/>
                  </a:cubicBezTo>
                  <a:lnTo>
                    <a:pt x="13741" y="4016"/>
                  </a:lnTo>
                  <a:close/>
                  <a:moveTo>
                    <a:pt x="7856" y="5864"/>
                  </a:moveTo>
                  <a:lnTo>
                    <a:pt x="7856" y="6392"/>
                  </a:lnTo>
                  <a:cubicBezTo>
                    <a:pt x="7856" y="6955"/>
                    <a:pt x="8331" y="7479"/>
                    <a:pt x="9117" y="7786"/>
                  </a:cubicBezTo>
                  <a:lnTo>
                    <a:pt x="10538" y="8343"/>
                  </a:lnTo>
                  <a:lnTo>
                    <a:pt x="10538" y="7449"/>
                  </a:lnTo>
                  <a:cubicBezTo>
                    <a:pt x="10538" y="7115"/>
                    <a:pt x="10259" y="6804"/>
                    <a:pt x="9792" y="6622"/>
                  </a:cubicBezTo>
                  <a:lnTo>
                    <a:pt x="7856" y="5864"/>
                  </a:lnTo>
                  <a:close/>
                  <a:moveTo>
                    <a:pt x="13741" y="5864"/>
                  </a:moveTo>
                  <a:lnTo>
                    <a:pt x="11808" y="6622"/>
                  </a:lnTo>
                  <a:cubicBezTo>
                    <a:pt x="11341" y="6804"/>
                    <a:pt x="11059" y="7115"/>
                    <a:pt x="11059" y="7449"/>
                  </a:cubicBezTo>
                  <a:lnTo>
                    <a:pt x="11059" y="8343"/>
                  </a:lnTo>
                  <a:lnTo>
                    <a:pt x="12483" y="7786"/>
                  </a:lnTo>
                  <a:cubicBezTo>
                    <a:pt x="13269" y="7479"/>
                    <a:pt x="13741" y="6955"/>
                    <a:pt x="13741" y="6392"/>
                  </a:cubicBezTo>
                  <a:lnTo>
                    <a:pt x="13741" y="5864"/>
                  </a:lnTo>
                  <a:close/>
                  <a:moveTo>
                    <a:pt x="0" y="6033"/>
                  </a:moveTo>
                  <a:lnTo>
                    <a:pt x="0" y="6561"/>
                  </a:lnTo>
                  <a:cubicBezTo>
                    <a:pt x="0" y="7124"/>
                    <a:pt x="472" y="7647"/>
                    <a:pt x="1258" y="7955"/>
                  </a:cubicBezTo>
                  <a:lnTo>
                    <a:pt x="2682" y="8513"/>
                  </a:lnTo>
                  <a:lnTo>
                    <a:pt x="2682" y="7617"/>
                  </a:lnTo>
                  <a:cubicBezTo>
                    <a:pt x="2682" y="7283"/>
                    <a:pt x="2400" y="6973"/>
                    <a:pt x="1934" y="6791"/>
                  </a:cubicBezTo>
                  <a:lnTo>
                    <a:pt x="0" y="6033"/>
                  </a:lnTo>
                  <a:close/>
                  <a:moveTo>
                    <a:pt x="5886" y="6033"/>
                  </a:moveTo>
                  <a:lnTo>
                    <a:pt x="3952" y="6791"/>
                  </a:lnTo>
                  <a:cubicBezTo>
                    <a:pt x="3486" y="6973"/>
                    <a:pt x="3203" y="7284"/>
                    <a:pt x="3203" y="7617"/>
                  </a:cubicBezTo>
                  <a:lnTo>
                    <a:pt x="3203" y="8513"/>
                  </a:lnTo>
                  <a:lnTo>
                    <a:pt x="4627" y="7955"/>
                  </a:lnTo>
                  <a:cubicBezTo>
                    <a:pt x="5413" y="7647"/>
                    <a:pt x="5886" y="7124"/>
                    <a:pt x="5886" y="6561"/>
                  </a:cubicBezTo>
                  <a:lnTo>
                    <a:pt x="5886" y="6033"/>
                  </a:lnTo>
                  <a:close/>
                  <a:moveTo>
                    <a:pt x="15714" y="6033"/>
                  </a:moveTo>
                  <a:lnTo>
                    <a:pt x="15714" y="6561"/>
                  </a:lnTo>
                  <a:cubicBezTo>
                    <a:pt x="15714" y="7124"/>
                    <a:pt x="16187" y="7647"/>
                    <a:pt x="16973" y="7955"/>
                  </a:cubicBezTo>
                  <a:lnTo>
                    <a:pt x="18397" y="8513"/>
                  </a:lnTo>
                  <a:lnTo>
                    <a:pt x="18397" y="7617"/>
                  </a:lnTo>
                  <a:cubicBezTo>
                    <a:pt x="18397" y="7283"/>
                    <a:pt x="18114" y="6973"/>
                    <a:pt x="17648" y="6791"/>
                  </a:cubicBezTo>
                  <a:lnTo>
                    <a:pt x="15714" y="6033"/>
                  </a:lnTo>
                  <a:close/>
                  <a:moveTo>
                    <a:pt x="21600" y="6033"/>
                  </a:moveTo>
                  <a:lnTo>
                    <a:pt x="19663" y="6791"/>
                  </a:lnTo>
                  <a:cubicBezTo>
                    <a:pt x="19197" y="6973"/>
                    <a:pt x="18918" y="7284"/>
                    <a:pt x="18918" y="7617"/>
                  </a:cubicBezTo>
                  <a:lnTo>
                    <a:pt x="18918" y="8513"/>
                  </a:lnTo>
                  <a:lnTo>
                    <a:pt x="20339" y="7955"/>
                  </a:lnTo>
                  <a:cubicBezTo>
                    <a:pt x="21125" y="7647"/>
                    <a:pt x="21600" y="7124"/>
                    <a:pt x="21600" y="6561"/>
                  </a:cubicBezTo>
                  <a:lnTo>
                    <a:pt x="21600" y="6033"/>
                  </a:lnTo>
                  <a:close/>
                  <a:moveTo>
                    <a:pt x="7856" y="7712"/>
                  </a:moveTo>
                  <a:lnTo>
                    <a:pt x="7856" y="8240"/>
                  </a:lnTo>
                  <a:cubicBezTo>
                    <a:pt x="7856" y="8803"/>
                    <a:pt x="8331" y="9326"/>
                    <a:pt x="9117" y="9634"/>
                  </a:cubicBezTo>
                  <a:lnTo>
                    <a:pt x="10538" y="10191"/>
                  </a:lnTo>
                  <a:lnTo>
                    <a:pt x="10538" y="9296"/>
                  </a:lnTo>
                  <a:cubicBezTo>
                    <a:pt x="10538" y="8963"/>
                    <a:pt x="10259" y="8650"/>
                    <a:pt x="9792" y="8468"/>
                  </a:cubicBezTo>
                  <a:lnTo>
                    <a:pt x="7856" y="7712"/>
                  </a:lnTo>
                  <a:close/>
                  <a:moveTo>
                    <a:pt x="13741" y="7712"/>
                  </a:moveTo>
                  <a:lnTo>
                    <a:pt x="11808" y="8468"/>
                  </a:lnTo>
                  <a:cubicBezTo>
                    <a:pt x="11341" y="8650"/>
                    <a:pt x="11059" y="8963"/>
                    <a:pt x="11059" y="9296"/>
                  </a:cubicBezTo>
                  <a:lnTo>
                    <a:pt x="11059" y="10191"/>
                  </a:lnTo>
                  <a:lnTo>
                    <a:pt x="12483" y="9634"/>
                  </a:lnTo>
                  <a:cubicBezTo>
                    <a:pt x="13269" y="9326"/>
                    <a:pt x="13741" y="8803"/>
                    <a:pt x="13741" y="8240"/>
                  </a:cubicBezTo>
                  <a:lnTo>
                    <a:pt x="13741" y="7712"/>
                  </a:lnTo>
                  <a:close/>
                  <a:moveTo>
                    <a:pt x="0" y="7881"/>
                  </a:moveTo>
                  <a:lnTo>
                    <a:pt x="0" y="8409"/>
                  </a:lnTo>
                  <a:cubicBezTo>
                    <a:pt x="0" y="8971"/>
                    <a:pt x="472" y="9495"/>
                    <a:pt x="1258" y="9803"/>
                  </a:cubicBezTo>
                  <a:lnTo>
                    <a:pt x="2682" y="10360"/>
                  </a:lnTo>
                  <a:lnTo>
                    <a:pt x="2682" y="9465"/>
                  </a:lnTo>
                  <a:cubicBezTo>
                    <a:pt x="2682" y="9131"/>
                    <a:pt x="2400" y="8819"/>
                    <a:pt x="1934" y="8637"/>
                  </a:cubicBezTo>
                  <a:lnTo>
                    <a:pt x="0" y="7881"/>
                  </a:lnTo>
                  <a:close/>
                  <a:moveTo>
                    <a:pt x="5886" y="7881"/>
                  </a:moveTo>
                  <a:lnTo>
                    <a:pt x="3952" y="8637"/>
                  </a:lnTo>
                  <a:cubicBezTo>
                    <a:pt x="3486" y="8819"/>
                    <a:pt x="3203" y="9131"/>
                    <a:pt x="3203" y="9465"/>
                  </a:cubicBezTo>
                  <a:lnTo>
                    <a:pt x="3203" y="10360"/>
                  </a:lnTo>
                  <a:lnTo>
                    <a:pt x="4627" y="9803"/>
                  </a:lnTo>
                  <a:cubicBezTo>
                    <a:pt x="5413" y="9495"/>
                    <a:pt x="5886" y="8971"/>
                    <a:pt x="5886" y="8409"/>
                  </a:cubicBezTo>
                  <a:lnTo>
                    <a:pt x="5886" y="7881"/>
                  </a:lnTo>
                  <a:close/>
                  <a:moveTo>
                    <a:pt x="15714" y="7881"/>
                  </a:moveTo>
                  <a:lnTo>
                    <a:pt x="15714" y="8409"/>
                  </a:lnTo>
                  <a:cubicBezTo>
                    <a:pt x="15714" y="8971"/>
                    <a:pt x="16187" y="9495"/>
                    <a:pt x="16973" y="9803"/>
                  </a:cubicBezTo>
                  <a:lnTo>
                    <a:pt x="18397" y="10360"/>
                  </a:lnTo>
                  <a:lnTo>
                    <a:pt x="18397" y="9465"/>
                  </a:lnTo>
                  <a:cubicBezTo>
                    <a:pt x="18397" y="9131"/>
                    <a:pt x="18114" y="8819"/>
                    <a:pt x="17648" y="8637"/>
                  </a:cubicBezTo>
                  <a:lnTo>
                    <a:pt x="15714" y="7881"/>
                  </a:lnTo>
                  <a:close/>
                  <a:moveTo>
                    <a:pt x="21600" y="7881"/>
                  </a:moveTo>
                  <a:lnTo>
                    <a:pt x="19663" y="8637"/>
                  </a:lnTo>
                  <a:cubicBezTo>
                    <a:pt x="19197" y="8819"/>
                    <a:pt x="18918" y="9131"/>
                    <a:pt x="18918" y="9465"/>
                  </a:cubicBezTo>
                  <a:lnTo>
                    <a:pt x="18918" y="10360"/>
                  </a:lnTo>
                  <a:lnTo>
                    <a:pt x="20339" y="9803"/>
                  </a:lnTo>
                  <a:cubicBezTo>
                    <a:pt x="21125" y="9495"/>
                    <a:pt x="21600" y="8971"/>
                    <a:pt x="21600" y="8409"/>
                  </a:cubicBezTo>
                  <a:lnTo>
                    <a:pt x="21600" y="7881"/>
                  </a:lnTo>
                  <a:close/>
                  <a:moveTo>
                    <a:pt x="7856" y="9558"/>
                  </a:moveTo>
                  <a:lnTo>
                    <a:pt x="7856" y="10086"/>
                  </a:lnTo>
                  <a:cubicBezTo>
                    <a:pt x="7856" y="10649"/>
                    <a:pt x="8331" y="11174"/>
                    <a:pt x="9117" y="11482"/>
                  </a:cubicBezTo>
                  <a:lnTo>
                    <a:pt x="10538" y="12039"/>
                  </a:lnTo>
                  <a:lnTo>
                    <a:pt x="10538" y="11144"/>
                  </a:lnTo>
                  <a:cubicBezTo>
                    <a:pt x="10538" y="10810"/>
                    <a:pt x="10259" y="10498"/>
                    <a:pt x="9792" y="10316"/>
                  </a:cubicBezTo>
                  <a:lnTo>
                    <a:pt x="7856" y="9558"/>
                  </a:lnTo>
                  <a:close/>
                  <a:moveTo>
                    <a:pt x="13741" y="9558"/>
                  </a:moveTo>
                  <a:lnTo>
                    <a:pt x="11808" y="10316"/>
                  </a:lnTo>
                  <a:cubicBezTo>
                    <a:pt x="11341" y="10498"/>
                    <a:pt x="11059" y="10810"/>
                    <a:pt x="11059" y="11144"/>
                  </a:cubicBezTo>
                  <a:lnTo>
                    <a:pt x="11059" y="12039"/>
                  </a:lnTo>
                  <a:lnTo>
                    <a:pt x="12483" y="11482"/>
                  </a:lnTo>
                  <a:cubicBezTo>
                    <a:pt x="13269" y="11174"/>
                    <a:pt x="13742" y="10649"/>
                    <a:pt x="13741" y="10086"/>
                  </a:cubicBezTo>
                  <a:lnTo>
                    <a:pt x="13741" y="9558"/>
                  </a:lnTo>
                  <a:close/>
                  <a:moveTo>
                    <a:pt x="0" y="9727"/>
                  </a:moveTo>
                  <a:lnTo>
                    <a:pt x="0" y="10255"/>
                  </a:lnTo>
                  <a:cubicBezTo>
                    <a:pt x="0" y="10818"/>
                    <a:pt x="472" y="11343"/>
                    <a:pt x="1258" y="11650"/>
                  </a:cubicBezTo>
                  <a:lnTo>
                    <a:pt x="2682" y="12207"/>
                  </a:lnTo>
                  <a:lnTo>
                    <a:pt x="2682" y="11313"/>
                  </a:lnTo>
                  <a:cubicBezTo>
                    <a:pt x="2682" y="10979"/>
                    <a:pt x="2400" y="10667"/>
                    <a:pt x="1934" y="10484"/>
                  </a:cubicBezTo>
                  <a:lnTo>
                    <a:pt x="0" y="9727"/>
                  </a:lnTo>
                  <a:close/>
                  <a:moveTo>
                    <a:pt x="5886" y="9727"/>
                  </a:moveTo>
                  <a:lnTo>
                    <a:pt x="3952" y="10484"/>
                  </a:lnTo>
                  <a:cubicBezTo>
                    <a:pt x="3486" y="10667"/>
                    <a:pt x="3203" y="10979"/>
                    <a:pt x="3203" y="11313"/>
                  </a:cubicBezTo>
                  <a:lnTo>
                    <a:pt x="3203" y="12207"/>
                  </a:lnTo>
                  <a:lnTo>
                    <a:pt x="4627" y="11650"/>
                  </a:lnTo>
                  <a:cubicBezTo>
                    <a:pt x="5413" y="11343"/>
                    <a:pt x="5886" y="10818"/>
                    <a:pt x="5886" y="10255"/>
                  </a:cubicBezTo>
                  <a:lnTo>
                    <a:pt x="5886" y="9727"/>
                  </a:lnTo>
                  <a:close/>
                  <a:moveTo>
                    <a:pt x="15714" y="9727"/>
                  </a:moveTo>
                  <a:lnTo>
                    <a:pt x="15714" y="10255"/>
                  </a:lnTo>
                  <a:cubicBezTo>
                    <a:pt x="15714" y="10818"/>
                    <a:pt x="16187" y="11343"/>
                    <a:pt x="16973" y="11650"/>
                  </a:cubicBezTo>
                  <a:lnTo>
                    <a:pt x="18397" y="12207"/>
                  </a:lnTo>
                  <a:lnTo>
                    <a:pt x="18397" y="11313"/>
                  </a:lnTo>
                  <a:cubicBezTo>
                    <a:pt x="18397" y="10979"/>
                    <a:pt x="18114" y="10667"/>
                    <a:pt x="17648" y="10484"/>
                  </a:cubicBezTo>
                  <a:lnTo>
                    <a:pt x="15714" y="9727"/>
                  </a:lnTo>
                  <a:close/>
                  <a:moveTo>
                    <a:pt x="21600" y="9727"/>
                  </a:moveTo>
                  <a:lnTo>
                    <a:pt x="19663" y="10484"/>
                  </a:lnTo>
                  <a:cubicBezTo>
                    <a:pt x="19197" y="10667"/>
                    <a:pt x="18918" y="10979"/>
                    <a:pt x="18918" y="11313"/>
                  </a:cubicBezTo>
                  <a:lnTo>
                    <a:pt x="18918" y="12207"/>
                  </a:lnTo>
                  <a:lnTo>
                    <a:pt x="20339" y="11650"/>
                  </a:lnTo>
                  <a:cubicBezTo>
                    <a:pt x="21125" y="11343"/>
                    <a:pt x="21600" y="10818"/>
                    <a:pt x="21600" y="10255"/>
                  </a:cubicBezTo>
                  <a:lnTo>
                    <a:pt x="21600" y="9727"/>
                  </a:lnTo>
                  <a:close/>
                  <a:moveTo>
                    <a:pt x="0" y="11575"/>
                  </a:moveTo>
                  <a:lnTo>
                    <a:pt x="0" y="12103"/>
                  </a:lnTo>
                  <a:cubicBezTo>
                    <a:pt x="0" y="12665"/>
                    <a:pt x="472" y="13191"/>
                    <a:pt x="1258" y="13498"/>
                  </a:cubicBezTo>
                  <a:lnTo>
                    <a:pt x="2682" y="14055"/>
                  </a:lnTo>
                  <a:lnTo>
                    <a:pt x="2682" y="13159"/>
                  </a:lnTo>
                  <a:cubicBezTo>
                    <a:pt x="2682" y="12825"/>
                    <a:pt x="2400" y="12515"/>
                    <a:pt x="1934" y="12332"/>
                  </a:cubicBezTo>
                  <a:lnTo>
                    <a:pt x="0" y="11575"/>
                  </a:lnTo>
                  <a:close/>
                  <a:moveTo>
                    <a:pt x="5886" y="11575"/>
                  </a:moveTo>
                  <a:lnTo>
                    <a:pt x="3952" y="12332"/>
                  </a:lnTo>
                  <a:cubicBezTo>
                    <a:pt x="3486" y="12515"/>
                    <a:pt x="3203" y="12825"/>
                    <a:pt x="3203" y="13159"/>
                  </a:cubicBezTo>
                  <a:lnTo>
                    <a:pt x="3203" y="14055"/>
                  </a:lnTo>
                  <a:lnTo>
                    <a:pt x="4627" y="13498"/>
                  </a:lnTo>
                  <a:cubicBezTo>
                    <a:pt x="5413" y="13191"/>
                    <a:pt x="5886" y="12665"/>
                    <a:pt x="5886" y="12103"/>
                  </a:cubicBezTo>
                  <a:lnTo>
                    <a:pt x="5886" y="11575"/>
                  </a:lnTo>
                  <a:close/>
                  <a:moveTo>
                    <a:pt x="15714" y="11575"/>
                  </a:moveTo>
                  <a:lnTo>
                    <a:pt x="15714" y="12103"/>
                  </a:lnTo>
                  <a:cubicBezTo>
                    <a:pt x="15714" y="12665"/>
                    <a:pt x="16187" y="13191"/>
                    <a:pt x="16973" y="13498"/>
                  </a:cubicBezTo>
                  <a:lnTo>
                    <a:pt x="18397" y="14055"/>
                  </a:lnTo>
                  <a:lnTo>
                    <a:pt x="18397" y="13159"/>
                  </a:lnTo>
                  <a:cubicBezTo>
                    <a:pt x="18397" y="12825"/>
                    <a:pt x="18114" y="12515"/>
                    <a:pt x="17648" y="12332"/>
                  </a:cubicBezTo>
                  <a:lnTo>
                    <a:pt x="15714" y="11575"/>
                  </a:lnTo>
                  <a:close/>
                  <a:moveTo>
                    <a:pt x="21600" y="11575"/>
                  </a:moveTo>
                  <a:lnTo>
                    <a:pt x="19663" y="12332"/>
                  </a:lnTo>
                  <a:cubicBezTo>
                    <a:pt x="19197" y="12515"/>
                    <a:pt x="18918" y="12825"/>
                    <a:pt x="18918" y="13159"/>
                  </a:cubicBezTo>
                  <a:lnTo>
                    <a:pt x="18918" y="14055"/>
                  </a:lnTo>
                  <a:lnTo>
                    <a:pt x="20339" y="13498"/>
                  </a:lnTo>
                  <a:cubicBezTo>
                    <a:pt x="21125" y="13191"/>
                    <a:pt x="21600" y="12665"/>
                    <a:pt x="21600" y="12103"/>
                  </a:cubicBezTo>
                  <a:lnTo>
                    <a:pt x="21600" y="11575"/>
                  </a:lnTo>
                  <a:close/>
                  <a:moveTo>
                    <a:pt x="10437" y="12464"/>
                  </a:moveTo>
                  <a:lnTo>
                    <a:pt x="10240" y="21600"/>
                  </a:lnTo>
                  <a:lnTo>
                    <a:pt x="11357" y="21600"/>
                  </a:lnTo>
                  <a:lnTo>
                    <a:pt x="11160" y="12464"/>
                  </a:lnTo>
                  <a:lnTo>
                    <a:pt x="10437" y="12464"/>
                  </a:lnTo>
                  <a:close/>
                  <a:moveTo>
                    <a:pt x="0" y="13422"/>
                  </a:moveTo>
                  <a:lnTo>
                    <a:pt x="0" y="13951"/>
                  </a:lnTo>
                  <a:cubicBezTo>
                    <a:pt x="0" y="14513"/>
                    <a:pt x="472" y="15037"/>
                    <a:pt x="1258" y="15344"/>
                  </a:cubicBezTo>
                  <a:lnTo>
                    <a:pt x="2682" y="15901"/>
                  </a:lnTo>
                  <a:lnTo>
                    <a:pt x="2682" y="15007"/>
                  </a:lnTo>
                  <a:cubicBezTo>
                    <a:pt x="2682" y="14673"/>
                    <a:pt x="2400" y="14363"/>
                    <a:pt x="1934" y="14180"/>
                  </a:cubicBezTo>
                  <a:lnTo>
                    <a:pt x="0" y="13422"/>
                  </a:lnTo>
                  <a:close/>
                  <a:moveTo>
                    <a:pt x="5886" y="13422"/>
                  </a:moveTo>
                  <a:lnTo>
                    <a:pt x="3952" y="14180"/>
                  </a:lnTo>
                  <a:cubicBezTo>
                    <a:pt x="3486" y="14363"/>
                    <a:pt x="3203" y="14673"/>
                    <a:pt x="3203" y="15007"/>
                  </a:cubicBezTo>
                  <a:lnTo>
                    <a:pt x="3203" y="15901"/>
                  </a:lnTo>
                  <a:lnTo>
                    <a:pt x="4627" y="15344"/>
                  </a:lnTo>
                  <a:cubicBezTo>
                    <a:pt x="5413" y="15037"/>
                    <a:pt x="5886" y="14513"/>
                    <a:pt x="5886" y="13951"/>
                  </a:cubicBezTo>
                  <a:lnTo>
                    <a:pt x="5886" y="13422"/>
                  </a:lnTo>
                  <a:close/>
                  <a:moveTo>
                    <a:pt x="15714" y="13422"/>
                  </a:moveTo>
                  <a:lnTo>
                    <a:pt x="15714" y="13951"/>
                  </a:lnTo>
                  <a:cubicBezTo>
                    <a:pt x="15714" y="14513"/>
                    <a:pt x="16187" y="15037"/>
                    <a:pt x="16973" y="15344"/>
                  </a:cubicBezTo>
                  <a:lnTo>
                    <a:pt x="18397" y="15901"/>
                  </a:lnTo>
                  <a:lnTo>
                    <a:pt x="18397" y="15007"/>
                  </a:lnTo>
                  <a:cubicBezTo>
                    <a:pt x="18397" y="14673"/>
                    <a:pt x="18114" y="14363"/>
                    <a:pt x="17648" y="14180"/>
                  </a:cubicBezTo>
                  <a:lnTo>
                    <a:pt x="15714" y="13422"/>
                  </a:lnTo>
                  <a:close/>
                  <a:moveTo>
                    <a:pt x="21600" y="13422"/>
                  </a:moveTo>
                  <a:lnTo>
                    <a:pt x="19663" y="14180"/>
                  </a:lnTo>
                  <a:cubicBezTo>
                    <a:pt x="19197" y="14363"/>
                    <a:pt x="18918" y="14673"/>
                    <a:pt x="18918" y="15007"/>
                  </a:cubicBezTo>
                  <a:lnTo>
                    <a:pt x="18918" y="15901"/>
                  </a:lnTo>
                  <a:lnTo>
                    <a:pt x="20339" y="15344"/>
                  </a:lnTo>
                  <a:cubicBezTo>
                    <a:pt x="21125" y="15037"/>
                    <a:pt x="21600" y="14513"/>
                    <a:pt x="21600" y="13951"/>
                  </a:cubicBezTo>
                  <a:lnTo>
                    <a:pt x="21600" y="13422"/>
                  </a:lnTo>
                  <a:close/>
                  <a:moveTo>
                    <a:pt x="2581" y="16328"/>
                  </a:moveTo>
                  <a:lnTo>
                    <a:pt x="2384" y="21600"/>
                  </a:lnTo>
                  <a:lnTo>
                    <a:pt x="3502" y="21600"/>
                  </a:lnTo>
                  <a:lnTo>
                    <a:pt x="3305" y="16328"/>
                  </a:lnTo>
                  <a:lnTo>
                    <a:pt x="2581" y="16328"/>
                  </a:lnTo>
                  <a:close/>
                  <a:moveTo>
                    <a:pt x="18296" y="16328"/>
                  </a:moveTo>
                  <a:lnTo>
                    <a:pt x="18099" y="21600"/>
                  </a:lnTo>
                  <a:lnTo>
                    <a:pt x="19216" y="21600"/>
                  </a:lnTo>
                  <a:lnTo>
                    <a:pt x="19019" y="16328"/>
                  </a:lnTo>
                  <a:lnTo>
                    <a:pt x="18296" y="16328"/>
                  </a:lnTo>
                  <a:close/>
                </a:path>
              </a:pathLst>
            </a:custGeom>
            <a:solidFill>
              <a:srgbClr val="F48F14"/>
            </a:solidFill>
            <a:ln cap="flat" cmpd="sng" w="12700">
              <a:solidFill>
                <a:srgbClr val="BC580B"/>
              </a:solidFill>
              <a:prstDash val="solid"/>
              <a:round/>
              <a:headEnd len="sm" w="sm" type="none"/>
              <a:tailEnd len="sm" w="sm" type="none"/>
            </a:ln>
          </p:spPr>
          <p:txBody>
            <a:bodyPr anchorCtr="0" anchor="ctr" bIns="40175" lIns="40175" spcFirstLastPara="1" rIns="40175" wrap="square" tIns="401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123" name="Google Shape;123;p21"/>
            <p:cNvSpPr/>
            <p:nvPr/>
          </p:nvSpPr>
          <p:spPr>
            <a:xfrm>
              <a:off x="2421178" y="0"/>
              <a:ext cx="2052108" cy="3422898"/>
            </a:xfrm>
            <a:custGeom>
              <a:rect b="b" l="l" r="r" t="t"/>
              <a:pathLst>
                <a:path extrusionOk="0" h="21600" w="21600">
                  <a:moveTo>
                    <a:pt x="10800" y="0"/>
                  </a:moveTo>
                  <a:cubicBezTo>
                    <a:pt x="10800" y="0"/>
                    <a:pt x="9722" y="1380"/>
                    <a:pt x="9722" y="2059"/>
                  </a:cubicBezTo>
                  <a:cubicBezTo>
                    <a:pt x="9722" y="2484"/>
                    <a:pt x="10800" y="2921"/>
                    <a:pt x="10800" y="2921"/>
                  </a:cubicBezTo>
                  <a:cubicBezTo>
                    <a:pt x="10800" y="2921"/>
                    <a:pt x="11875" y="2484"/>
                    <a:pt x="11875" y="2059"/>
                  </a:cubicBezTo>
                  <a:cubicBezTo>
                    <a:pt x="11875" y="1380"/>
                    <a:pt x="10800" y="0"/>
                    <a:pt x="10800" y="0"/>
                  </a:cubicBezTo>
                  <a:close/>
                  <a:moveTo>
                    <a:pt x="7856" y="2170"/>
                  </a:moveTo>
                  <a:lnTo>
                    <a:pt x="7856" y="2697"/>
                  </a:lnTo>
                  <a:cubicBezTo>
                    <a:pt x="7856" y="3259"/>
                    <a:pt x="8331" y="3785"/>
                    <a:pt x="9117" y="4092"/>
                  </a:cubicBezTo>
                  <a:lnTo>
                    <a:pt x="10538" y="4649"/>
                  </a:lnTo>
                  <a:lnTo>
                    <a:pt x="10538" y="3755"/>
                  </a:lnTo>
                  <a:cubicBezTo>
                    <a:pt x="10538" y="3421"/>
                    <a:pt x="10259" y="3109"/>
                    <a:pt x="9792" y="2926"/>
                  </a:cubicBezTo>
                  <a:lnTo>
                    <a:pt x="7856" y="2170"/>
                  </a:lnTo>
                  <a:close/>
                  <a:moveTo>
                    <a:pt x="13741" y="2170"/>
                  </a:moveTo>
                  <a:lnTo>
                    <a:pt x="11808" y="2926"/>
                  </a:lnTo>
                  <a:cubicBezTo>
                    <a:pt x="11341" y="3109"/>
                    <a:pt x="11059" y="3421"/>
                    <a:pt x="11059" y="3755"/>
                  </a:cubicBezTo>
                  <a:lnTo>
                    <a:pt x="11059" y="4649"/>
                  </a:lnTo>
                  <a:lnTo>
                    <a:pt x="12483" y="4092"/>
                  </a:lnTo>
                  <a:cubicBezTo>
                    <a:pt x="13269" y="3785"/>
                    <a:pt x="13741" y="3259"/>
                    <a:pt x="13741" y="2697"/>
                  </a:cubicBezTo>
                  <a:lnTo>
                    <a:pt x="13741" y="2170"/>
                  </a:lnTo>
                  <a:close/>
                  <a:moveTo>
                    <a:pt x="2941" y="3863"/>
                  </a:moveTo>
                  <a:cubicBezTo>
                    <a:pt x="2941" y="3863"/>
                    <a:pt x="1866" y="5243"/>
                    <a:pt x="1866" y="5921"/>
                  </a:cubicBezTo>
                  <a:cubicBezTo>
                    <a:pt x="1866" y="6347"/>
                    <a:pt x="2941" y="6785"/>
                    <a:pt x="2941" y="6785"/>
                  </a:cubicBezTo>
                  <a:cubicBezTo>
                    <a:pt x="2941" y="6785"/>
                    <a:pt x="4019" y="6347"/>
                    <a:pt x="4019" y="5921"/>
                  </a:cubicBezTo>
                  <a:cubicBezTo>
                    <a:pt x="4019" y="5243"/>
                    <a:pt x="2941" y="3863"/>
                    <a:pt x="2941" y="3863"/>
                  </a:cubicBezTo>
                  <a:close/>
                  <a:moveTo>
                    <a:pt x="18656" y="3863"/>
                  </a:moveTo>
                  <a:cubicBezTo>
                    <a:pt x="18656" y="3863"/>
                    <a:pt x="17581" y="5243"/>
                    <a:pt x="17581" y="5921"/>
                  </a:cubicBezTo>
                  <a:cubicBezTo>
                    <a:pt x="17581" y="6347"/>
                    <a:pt x="18656" y="6785"/>
                    <a:pt x="18656" y="6785"/>
                  </a:cubicBezTo>
                  <a:cubicBezTo>
                    <a:pt x="18656" y="6785"/>
                    <a:pt x="19734" y="6347"/>
                    <a:pt x="19734" y="5921"/>
                  </a:cubicBezTo>
                  <a:cubicBezTo>
                    <a:pt x="19734" y="5243"/>
                    <a:pt x="18656" y="3863"/>
                    <a:pt x="18656" y="3863"/>
                  </a:cubicBezTo>
                  <a:close/>
                  <a:moveTo>
                    <a:pt x="7856" y="4016"/>
                  </a:moveTo>
                  <a:lnTo>
                    <a:pt x="7856" y="4544"/>
                  </a:lnTo>
                  <a:cubicBezTo>
                    <a:pt x="7856" y="5107"/>
                    <a:pt x="8331" y="5632"/>
                    <a:pt x="9117" y="5940"/>
                  </a:cubicBezTo>
                  <a:lnTo>
                    <a:pt x="10538" y="6497"/>
                  </a:lnTo>
                  <a:lnTo>
                    <a:pt x="10538" y="5601"/>
                  </a:lnTo>
                  <a:cubicBezTo>
                    <a:pt x="10538" y="5267"/>
                    <a:pt x="10259" y="4956"/>
                    <a:pt x="9792" y="4774"/>
                  </a:cubicBezTo>
                  <a:lnTo>
                    <a:pt x="7856" y="4016"/>
                  </a:lnTo>
                  <a:close/>
                  <a:moveTo>
                    <a:pt x="13741" y="4016"/>
                  </a:moveTo>
                  <a:lnTo>
                    <a:pt x="11808" y="4774"/>
                  </a:lnTo>
                  <a:cubicBezTo>
                    <a:pt x="11341" y="4957"/>
                    <a:pt x="11059" y="5267"/>
                    <a:pt x="11059" y="5601"/>
                  </a:cubicBezTo>
                  <a:lnTo>
                    <a:pt x="11059" y="6497"/>
                  </a:lnTo>
                  <a:lnTo>
                    <a:pt x="12483" y="5940"/>
                  </a:lnTo>
                  <a:cubicBezTo>
                    <a:pt x="13269" y="5632"/>
                    <a:pt x="13741" y="5107"/>
                    <a:pt x="13741" y="4544"/>
                  </a:cubicBezTo>
                  <a:lnTo>
                    <a:pt x="13741" y="4016"/>
                  </a:lnTo>
                  <a:close/>
                  <a:moveTo>
                    <a:pt x="7856" y="5864"/>
                  </a:moveTo>
                  <a:lnTo>
                    <a:pt x="7856" y="6392"/>
                  </a:lnTo>
                  <a:cubicBezTo>
                    <a:pt x="7856" y="6955"/>
                    <a:pt x="8331" y="7479"/>
                    <a:pt x="9117" y="7786"/>
                  </a:cubicBezTo>
                  <a:lnTo>
                    <a:pt x="10538" y="8343"/>
                  </a:lnTo>
                  <a:lnTo>
                    <a:pt x="10538" y="7449"/>
                  </a:lnTo>
                  <a:cubicBezTo>
                    <a:pt x="10538" y="7115"/>
                    <a:pt x="10259" y="6804"/>
                    <a:pt x="9792" y="6622"/>
                  </a:cubicBezTo>
                  <a:lnTo>
                    <a:pt x="7856" y="5864"/>
                  </a:lnTo>
                  <a:close/>
                  <a:moveTo>
                    <a:pt x="13741" y="5864"/>
                  </a:moveTo>
                  <a:lnTo>
                    <a:pt x="11808" y="6622"/>
                  </a:lnTo>
                  <a:cubicBezTo>
                    <a:pt x="11341" y="6804"/>
                    <a:pt x="11059" y="7115"/>
                    <a:pt x="11059" y="7449"/>
                  </a:cubicBezTo>
                  <a:lnTo>
                    <a:pt x="11059" y="8343"/>
                  </a:lnTo>
                  <a:lnTo>
                    <a:pt x="12483" y="7786"/>
                  </a:lnTo>
                  <a:cubicBezTo>
                    <a:pt x="13269" y="7479"/>
                    <a:pt x="13741" y="6955"/>
                    <a:pt x="13741" y="6392"/>
                  </a:cubicBezTo>
                  <a:lnTo>
                    <a:pt x="13741" y="5864"/>
                  </a:lnTo>
                  <a:close/>
                  <a:moveTo>
                    <a:pt x="0" y="6033"/>
                  </a:moveTo>
                  <a:lnTo>
                    <a:pt x="0" y="6561"/>
                  </a:lnTo>
                  <a:cubicBezTo>
                    <a:pt x="0" y="7124"/>
                    <a:pt x="472" y="7647"/>
                    <a:pt x="1258" y="7955"/>
                  </a:cubicBezTo>
                  <a:lnTo>
                    <a:pt x="2682" y="8513"/>
                  </a:lnTo>
                  <a:lnTo>
                    <a:pt x="2682" y="7617"/>
                  </a:lnTo>
                  <a:cubicBezTo>
                    <a:pt x="2682" y="7283"/>
                    <a:pt x="2400" y="6973"/>
                    <a:pt x="1934" y="6791"/>
                  </a:cubicBezTo>
                  <a:lnTo>
                    <a:pt x="0" y="6033"/>
                  </a:lnTo>
                  <a:close/>
                  <a:moveTo>
                    <a:pt x="5886" y="6033"/>
                  </a:moveTo>
                  <a:lnTo>
                    <a:pt x="3952" y="6791"/>
                  </a:lnTo>
                  <a:cubicBezTo>
                    <a:pt x="3486" y="6973"/>
                    <a:pt x="3203" y="7284"/>
                    <a:pt x="3203" y="7617"/>
                  </a:cubicBezTo>
                  <a:lnTo>
                    <a:pt x="3203" y="8513"/>
                  </a:lnTo>
                  <a:lnTo>
                    <a:pt x="4627" y="7955"/>
                  </a:lnTo>
                  <a:cubicBezTo>
                    <a:pt x="5413" y="7647"/>
                    <a:pt x="5886" y="7124"/>
                    <a:pt x="5886" y="6561"/>
                  </a:cubicBezTo>
                  <a:lnTo>
                    <a:pt x="5886" y="6033"/>
                  </a:lnTo>
                  <a:close/>
                  <a:moveTo>
                    <a:pt x="15714" y="6033"/>
                  </a:moveTo>
                  <a:lnTo>
                    <a:pt x="15714" y="6561"/>
                  </a:lnTo>
                  <a:cubicBezTo>
                    <a:pt x="15714" y="7124"/>
                    <a:pt x="16187" y="7647"/>
                    <a:pt x="16973" y="7955"/>
                  </a:cubicBezTo>
                  <a:lnTo>
                    <a:pt x="18397" y="8513"/>
                  </a:lnTo>
                  <a:lnTo>
                    <a:pt x="18397" y="7617"/>
                  </a:lnTo>
                  <a:cubicBezTo>
                    <a:pt x="18397" y="7283"/>
                    <a:pt x="18114" y="6973"/>
                    <a:pt x="17648" y="6791"/>
                  </a:cubicBezTo>
                  <a:lnTo>
                    <a:pt x="15714" y="6033"/>
                  </a:lnTo>
                  <a:close/>
                  <a:moveTo>
                    <a:pt x="21600" y="6033"/>
                  </a:moveTo>
                  <a:lnTo>
                    <a:pt x="19663" y="6791"/>
                  </a:lnTo>
                  <a:cubicBezTo>
                    <a:pt x="19197" y="6973"/>
                    <a:pt x="18918" y="7284"/>
                    <a:pt x="18918" y="7617"/>
                  </a:cubicBezTo>
                  <a:lnTo>
                    <a:pt x="18918" y="8513"/>
                  </a:lnTo>
                  <a:lnTo>
                    <a:pt x="20339" y="7955"/>
                  </a:lnTo>
                  <a:cubicBezTo>
                    <a:pt x="21125" y="7647"/>
                    <a:pt x="21600" y="7124"/>
                    <a:pt x="21600" y="6561"/>
                  </a:cubicBezTo>
                  <a:lnTo>
                    <a:pt x="21600" y="6033"/>
                  </a:lnTo>
                  <a:close/>
                  <a:moveTo>
                    <a:pt x="7856" y="7712"/>
                  </a:moveTo>
                  <a:lnTo>
                    <a:pt x="7856" y="8240"/>
                  </a:lnTo>
                  <a:cubicBezTo>
                    <a:pt x="7856" y="8803"/>
                    <a:pt x="8331" y="9326"/>
                    <a:pt x="9117" y="9634"/>
                  </a:cubicBezTo>
                  <a:lnTo>
                    <a:pt x="10538" y="10191"/>
                  </a:lnTo>
                  <a:lnTo>
                    <a:pt x="10538" y="9296"/>
                  </a:lnTo>
                  <a:cubicBezTo>
                    <a:pt x="10538" y="8963"/>
                    <a:pt x="10259" y="8650"/>
                    <a:pt x="9792" y="8468"/>
                  </a:cubicBezTo>
                  <a:lnTo>
                    <a:pt x="7856" y="7712"/>
                  </a:lnTo>
                  <a:close/>
                  <a:moveTo>
                    <a:pt x="13741" y="7712"/>
                  </a:moveTo>
                  <a:lnTo>
                    <a:pt x="11808" y="8468"/>
                  </a:lnTo>
                  <a:cubicBezTo>
                    <a:pt x="11341" y="8650"/>
                    <a:pt x="11059" y="8963"/>
                    <a:pt x="11059" y="9296"/>
                  </a:cubicBezTo>
                  <a:lnTo>
                    <a:pt x="11059" y="10191"/>
                  </a:lnTo>
                  <a:lnTo>
                    <a:pt x="12483" y="9634"/>
                  </a:lnTo>
                  <a:cubicBezTo>
                    <a:pt x="13269" y="9326"/>
                    <a:pt x="13741" y="8803"/>
                    <a:pt x="13741" y="8240"/>
                  </a:cubicBezTo>
                  <a:lnTo>
                    <a:pt x="13741" y="7712"/>
                  </a:lnTo>
                  <a:close/>
                  <a:moveTo>
                    <a:pt x="0" y="7881"/>
                  </a:moveTo>
                  <a:lnTo>
                    <a:pt x="0" y="8409"/>
                  </a:lnTo>
                  <a:cubicBezTo>
                    <a:pt x="0" y="8971"/>
                    <a:pt x="472" y="9495"/>
                    <a:pt x="1258" y="9803"/>
                  </a:cubicBezTo>
                  <a:lnTo>
                    <a:pt x="2682" y="10360"/>
                  </a:lnTo>
                  <a:lnTo>
                    <a:pt x="2682" y="9465"/>
                  </a:lnTo>
                  <a:cubicBezTo>
                    <a:pt x="2682" y="9131"/>
                    <a:pt x="2400" y="8819"/>
                    <a:pt x="1934" y="8637"/>
                  </a:cubicBezTo>
                  <a:lnTo>
                    <a:pt x="0" y="7881"/>
                  </a:lnTo>
                  <a:close/>
                  <a:moveTo>
                    <a:pt x="5886" y="7881"/>
                  </a:moveTo>
                  <a:lnTo>
                    <a:pt x="3952" y="8637"/>
                  </a:lnTo>
                  <a:cubicBezTo>
                    <a:pt x="3486" y="8819"/>
                    <a:pt x="3203" y="9131"/>
                    <a:pt x="3203" y="9465"/>
                  </a:cubicBezTo>
                  <a:lnTo>
                    <a:pt x="3203" y="10360"/>
                  </a:lnTo>
                  <a:lnTo>
                    <a:pt x="4627" y="9803"/>
                  </a:lnTo>
                  <a:cubicBezTo>
                    <a:pt x="5413" y="9495"/>
                    <a:pt x="5886" y="8971"/>
                    <a:pt x="5886" y="8409"/>
                  </a:cubicBezTo>
                  <a:lnTo>
                    <a:pt x="5886" y="7881"/>
                  </a:lnTo>
                  <a:close/>
                  <a:moveTo>
                    <a:pt x="15714" y="7881"/>
                  </a:moveTo>
                  <a:lnTo>
                    <a:pt x="15714" y="8409"/>
                  </a:lnTo>
                  <a:cubicBezTo>
                    <a:pt x="15714" y="8971"/>
                    <a:pt x="16187" y="9495"/>
                    <a:pt x="16973" y="9803"/>
                  </a:cubicBezTo>
                  <a:lnTo>
                    <a:pt x="18397" y="10360"/>
                  </a:lnTo>
                  <a:lnTo>
                    <a:pt x="18397" y="9465"/>
                  </a:lnTo>
                  <a:cubicBezTo>
                    <a:pt x="18397" y="9131"/>
                    <a:pt x="18114" y="8819"/>
                    <a:pt x="17648" y="8637"/>
                  </a:cubicBezTo>
                  <a:lnTo>
                    <a:pt x="15714" y="7881"/>
                  </a:lnTo>
                  <a:close/>
                  <a:moveTo>
                    <a:pt x="21600" y="7881"/>
                  </a:moveTo>
                  <a:lnTo>
                    <a:pt x="19663" y="8637"/>
                  </a:lnTo>
                  <a:cubicBezTo>
                    <a:pt x="19197" y="8819"/>
                    <a:pt x="18918" y="9131"/>
                    <a:pt x="18918" y="9465"/>
                  </a:cubicBezTo>
                  <a:lnTo>
                    <a:pt x="18918" y="10360"/>
                  </a:lnTo>
                  <a:lnTo>
                    <a:pt x="20339" y="9803"/>
                  </a:lnTo>
                  <a:cubicBezTo>
                    <a:pt x="21125" y="9495"/>
                    <a:pt x="21600" y="8971"/>
                    <a:pt x="21600" y="8409"/>
                  </a:cubicBezTo>
                  <a:lnTo>
                    <a:pt x="21600" y="7881"/>
                  </a:lnTo>
                  <a:close/>
                  <a:moveTo>
                    <a:pt x="7856" y="9558"/>
                  </a:moveTo>
                  <a:lnTo>
                    <a:pt x="7856" y="10086"/>
                  </a:lnTo>
                  <a:cubicBezTo>
                    <a:pt x="7856" y="10649"/>
                    <a:pt x="8331" y="11174"/>
                    <a:pt x="9117" y="11482"/>
                  </a:cubicBezTo>
                  <a:lnTo>
                    <a:pt x="10538" y="12039"/>
                  </a:lnTo>
                  <a:lnTo>
                    <a:pt x="10538" y="11144"/>
                  </a:lnTo>
                  <a:cubicBezTo>
                    <a:pt x="10538" y="10810"/>
                    <a:pt x="10259" y="10498"/>
                    <a:pt x="9792" y="10316"/>
                  </a:cubicBezTo>
                  <a:lnTo>
                    <a:pt x="7856" y="9558"/>
                  </a:lnTo>
                  <a:close/>
                  <a:moveTo>
                    <a:pt x="13741" y="9558"/>
                  </a:moveTo>
                  <a:lnTo>
                    <a:pt x="11808" y="10316"/>
                  </a:lnTo>
                  <a:cubicBezTo>
                    <a:pt x="11341" y="10498"/>
                    <a:pt x="11059" y="10810"/>
                    <a:pt x="11059" y="11144"/>
                  </a:cubicBezTo>
                  <a:lnTo>
                    <a:pt x="11059" y="12039"/>
                  </a:lnTo>
                  <a:lnTo>
                    <a:pt x="12483" y="11482"/>
                  </a:lnTo>
                  <a:cubicBezTo>
                    <a:pt x="13269" y="11174"/>
                    <a:pt x="13742" y="10649"/>
                    <a:pt x="13741" y="10086"/>
                  </a:cubicBezTo>
                  <a:lnTo>
                    <a:pt x="13741" y="9558"/>
                  </a:lnTo>
                  <a:close/>
                  <a:moveTo>
                    <a:pt x="0" y="9727"/>
                  </a:moveTo>
                  <a:lnTo>
                    <a:pt x="0" y="10255"/>
                  </a:lnTo>
                  <a:cubicBezTo>
                    <a:pt x="0" y="10818"/>
                    <a:pt x="472" y="11343"/>
                    <a:pt x="1258" y="11650"/>
                  </a:cubicBezTo>
                  <a:lnTo>
                    <a:pt x="2682" y="12207"/>
                  </a:lnTo>
                  <a:lnTo>
                    <a:pt x="2682" y="11313"/>
                  </a:lnTo>
                  <a:cubicBezTo>
                    <a:pt x="2682" y="10979"/>
                    <a:pt x="2400" y="10667"/>
                    <a:pt x="1934" y="10484"/>
                  </a:cubicBezTo>
                  <a:lnTo>
                    <a:pt x="0" y="9727"/>
                  </a:lnTo>
                  <a:close/>
                  <a:moveTo>
                    <a:pt x="5886" y="9727"/>
                  </a:moveTo>
                  <a:lnTo>
                    <a:pt x="3952" y="10484"/>
                  </a:lnTo>
                  <a:cubicBezTo>
                    <a:pt x="3486" y="10667"/>
                    <a:pt x="3203" y="10979"/>
                    <a:pt x="3203" y="11313"/>
                  </a:cubicBezTo>
                  <a:lnTo>
                    <a:pt x="3203" y="12207"/>
                  </a:lnTo>
                  <a:lnTo>
                    <a:pt x="4627" y="11650"/>
                  </a:lnTo>
                  <a:cubicBezTo>
                    <a:pt x="5413" y="11343"/>
                    <a:pt x="5886" y="10818"/>
                    <a:pt x="5886" y="10255"/>
                  </a:cubicBezTo>
                  <a:lnTo>
                    <a:pt x="5886" y="9727"/>
                  </a:lnTo>
                  <a:close/>
                  <a:moveTo>
                    <a:pt x="15714" y="9727"/>
                  </a:moveTo>
                  <a:lnTo>
                    <a:pt x="15714" y="10255"/>
                  </a:lnTo>
                  <a:cubicBezTo>
                    <a:pt x="15714" y="10818"/>
                    <a:pt x="16187" y="11343"/>
                    <a:pt x="16973" y="11650"/>
                  </a:cubicBezTo>
                  <a:lnTo>
                    <a:pt x="18397" y="12207"/>
                  </a:lnTo>
                  <a:lnTo>
                    <a:pt x="18397" y="11313"/>
                  </a:lnTo>
                  <a:cubicBezTo>
                    <a:pt x="18397" y="10979"/>
                    <a:pt x="18114" y="10667"/>
                    <a:pt x="17648" y="10484"/>
                  </a:cubicBezTo>
                  <a:lnTo>
                    <a:pt x="15714" y="9727"/>
                  </a:lnTo>
                  <a:close/>
                  <a:moveTo>
                    <a:pt x="21600" y="9727"/>
                  </a:moveTo>
                  <a:lnTo>
                    <a:pt x="19663" y="10484"/>
                  </a:lnTo>
                  <a:cubicBezTo>
                    <a:pt x="19197" y="10667"/>
                    <a:pt x="18918" y="10979"/>
                    <a:pt x="18918" y="11313"/>
                  </a:cubicBezTo>
                  <a:lnTo>
                    <a:pt x="18918" y="12207"/>
                  </a:lnTo>
                  <a:lnTo>
                    <a:pt x="20339" y="11650"/>
                  </a:lnTo>
                  <a:cubicBezTo>
                    <a:pt x="21125" y="11343"/>
                    <a:pt x="21600" y="10818"/>
                    <a:pt x="21600" y="10255"/>
                  </a:cubicBezTo>
                  <a:lnTo>
                    <a:pt x="21600" y="9727"/>
                  </a:lnTo>
                  <a:close/>
                  <a:moveTo>
                    <a:pt x="0" y="11575"/>
                  </a:moveTo>
                  <a:lnTo>
                    <a:pt x="0" y="12103"/>
                  </a:lnTo>
                  <a:cubicBezTo>
                    <a:pt x="0" y="12665"/>
                    <a:pt x="472" y="13191"/>
                    <a:pt x="1258" y="13498"/>
                  </a:cubicBezTo>
                  <a:lnTo>
                    <a:pt x="2682" y="14055"/>
                  </a:lnTo>
                  <a:lnTo>
                    <a:pt x="2682" y="13159"/>
                  </a:lnTo>
                  <a:cubicBezTo>
                    <a:pt x="2682" y="12825"/>
                    <a:pt x="2400" y="12515"/>
                    <a:pt x="1934" y="12332"/>
                  </a:cubicBezTo>
                  <a:lnTo>
                    <a:pt x="0" y="11575"/>
                  </a:lnTo>
                  <a:close/>
                  <a:moveTo>
                    <a:pt x="5886" y="11575"/>
                  </a:moveTo>
                  <a:lnTo>
                    <a:pt x="3952" y="12332"/>
                  </a:lnTo>
                  <a:cubicBezTo>
                    <a:pt x="3486" y="12515"/>
                    <a:pt x="3203" y="12825"/>
                    <a:pt x="3203" y="13159"/>
                  </a:cubicBezTo>
                  <a:lnTo>
                    <a:pt x="3203" y="14055"/>
                  </a:lnTo>
                  <a:lnTo>
                    <a:pt x="4627" y="13498"/>
                  </a:lnTo>
                  <a:cubicBezTo>
                    <a:pt x="5413" y="13191"/>
                    <a:pt x="5886" y="12665"/>
                    <a:pt x="5886" y="12103"/>
                  </a:cubicBezTo>
                  <a:lnTo>
                    <a:pt x="5886" y="11575"/>
                  </a:lnTo>
                  <a:close/>
                  <a:moveTo>
                    <a:pt x="15714" y="11575"/>
                  </a:moveTo>
                  <a:lnTo>
                    <a:pt x="15714" y="12103"/>
                  </a:lnTo>
                  <a:cubicBezTo>
                    <a:pt x="15714" y="12665"/>
                    <a:pt x="16187" y="13191"/>
                    <a:pt x="16973" y="13498"/>
                  </a:cubicBezTo>
                  <a:lnTo>
                    <a:pt x="18397" y="14055"/>
                  </a:lnTo>
                  <a:lnTo>
                    <a:pt x="18397" y="13159"/>
                  </a:lnTo>
                  <a:cubicBezTo>
                    <a:pt x="18397" y="12825"/>
                    <a:pt x="18114" y="12515"/>
                    <a:pt x="17648" y="12332"/>
                  </a:cubicBezTo>
                  <a:lnTo>
                    <a:pt x="15714" y="11575"/>
                  </a:lnTo>
                  <a:close/>
                  <a:moveTo>
                    <a:pt x="21600" y="11575"/>
                  </a:moveTo>
                  <a:lnTo>
                    <a:pt x="19663" y="12332"/>
                  </a:lnTo>
                  <a:cubicBezTo>
                    <a:pt x="19197" y="12515"/>
                    <a:pt x="18918" y="12825"/>
                    <a:pt x="18918" y="13159"/>
                  </a:cubicBezTo>
                  <a:lnTo>
                    <a:pt x="18918" y="14055"/>
                  </a:lnTo>
                  <a:lnTo>
                    <a:pt x="20339" y="13498"/>
                  </a:lnTo>
                  <a:cubicBezTo>
                    <a:pt x="21125" y="13191"/>
                    <a:pt x="21600" y="12665"/>
                    <a:pt x="21600" y="12103"/>
                  </a:cubicBezTo>
                  <a:lnTo>
                    <a:pt x="21600" y="11575"/>
                  </a:lnTo>
                  <a:close/>
                  <a:moveTo>
                    <a:pt x="10437" y="12464"/>
                  </a:moveTo>
                  <a:lnTo>
                    <a:pt x="10240" y="21600"/>
                  </a:lnTo>
                  <a:lnTo>
                    <a:pt x="11357" y="21600"/>
                  </a:lnTo>
                  <a:lnTo>
                    <a:pt x="11160" y="12464"/>
                  </a:lnTo>
                  <a:lnTo>
                    <a:pt x="10437" y="12464"/>
                  </a:lnTo>
                  <a:close/>
                  <a:moveTo>
                    <a:pt x="0" y="13422"/>
                  </a:moveTo>
                  <a:lnTo>
                    <a:pt x="0" y="13951"/>
                  </a:lnTo>
                  <a:cubicBezTo>
                    <a:pt x="0" y="14513"/>
                    <a:pt x="472" y="15037"/>
                    <a:pt x="1258" y="15344"/>
                  </a:cubicBezTo>
                  <a:lnTo>
                    <a:pt x="2682" y="15901"/>
                  </a:lnTo>
                  <a:lnTo>
                    <a:pt x="2682" y="15007"/>
                  </a:lnTo>
                  <a:cubicBezTo>
                    <a:pt x="2682" y="14673"/>
                    <a:pt x="2400" y="14363"/>
                    <a:pt x="1934" y="14180"/>
                  </a:cubicBezTo>
                  <a:lnTo>
                    <a:pt x="0" y="13422"/>
                  </a:lnTo>
                  <a:close/>
                  <a:moveTo>
                    <a:pt x="5886" y="13422"/>
                  </a:moveTo>
                  <a:lnTo>
                    <a:pt x="3952" y="14180"/>
                  </a:lnTo>
                  <a:cubicBezTo>
                    <a:pt x="3486" y="14363"/>
                    <a:pt x="3203" y="14673"/>
                    <a:pt x="3203" y="15007"/>
                  </a:cubicBezTo>
                  <a:lnTo>
                    <a:pt x="3203" y="15901"/>
                  </a:lnTo>
                  <a:lnTo>
                    <a:pt x="4627" y="15344"/>
                  </a:lnTo>
                  <a:cubicBezTo>
                    <a:pt x="5413" y="15037"/>
                    <a:pt x="5886" y="14513"/>
                    <a:pt x="5886" y="13951"/>
                  </a:cubicBezTo>
                  <a:lnTo>
                    <a:pt x="5886" y="13422"/>
                  </a:lnTo>
                  <a:close/>
                  <a:moveTo>
                    <a:pt x="15714" y="13422"/>
                  </a:moveTo>
                  <a:lnTo>
                    <a:pt x="15714" y="13951"/>
                  </a:lnTo>
                  <a:cubicBezTo>
                    <a:pt x="15714" y="14513"/>
                    <a:pt x="16187" y="15037"/>
                    <a:pt x="16973" y="15344"/>
                  </a:cubicBezTo>
                  <a:lnTo>
                    <a:pt x="18397" y="15901"/>
                  </a:lnTo>
                  <a:lnTo>
                    <a:pt x="18397" y="15007"/>
                  </a:lnTo>
                  <a:cubicBezTo>
                    <a:pt x="18397" y="14673"/>
                    <a:pt x="18114" y="14363"/>
                    <a:pt x="17648" y="14180"/>
                  </a:cubicBezTo>
                  <a:lnTo>
                    <a:pt x="15714" y="13422"/>
                  </a:lnTo>
                  <a:close/>
                  <a:moveTo>
                    <a:pt x="21600" y="13422"/>
                  </a:moveTo>
                  <a:lnTo>
                    <a:pt x="19663" y="14180"/>
                  </a:lnTo>
                  <a:cubicBezTo>
                    <a:pt x="19197" y="14363"/>
                    <a:pt x="18918" y="14673"/>
                    <a:pt x="18918" y="15007"/>
                  </a:cubicBezTo>
                  <a:lnTo>
                    <a:pt x="18918" y="15901"/>
                  </a:lnTo>
                  <a:lnTo>
                    <a:pt x="20339" y="15344"/>
                  </a:lnTo>
                  <a:cubicBezTo>
                    <a:pt x="21125" y="15037"/>
                    <a:pt x="21600" y="14513"/>
                    <a:pt x="21600" y="13951"/>
                  </a:cubicBezTo>
                  <a:lnTo>
                    <a:pt x="21600" y="13422"/>
                  </a:lnTo>
                  <a:close/>
                  <a:moveTo>
                    <a:pt x="2581" y="16328"/>
                  </a:moveTo>
                  <a:lnTo>
                    <a:pt x="2384" y="21600"/>
                  </a:lnTo>
                  <a:lnTo>
                    <a:pt x="3502" y="21600"/>
                  </a:lnTo>
                  <a:lnTo>
                    <a:pt x="3305" y="16328"/>
                  </a:lnTo>
                  <a:lnTo>
                    <a:pt x="2581" y="16328"/>
                  </a:lnTo>
                  <a:close/>
                  <a:moveTo>
                    <a:pt x="18296" y="16328"/>
                  </a:moveTo>
                  <a:lnTo>
                    <a:pt x="18099" y="21600"/>
                  </a:lnTo>
                  <a:lnTo>
                    <a:pt x="19216" y="21600"/>
                  </a:lnTo>
                  <a:lnTo>
                    <a:pt x="19019" y="16328"/>
                  </a:lnTo>
                  <a:lnTo>
                    <a:pt x="18296" y="16328"/>
                  </a:lnTo>
                  <a:close/>
                </a:path>
              </a:pathLst>
            </a:custGeom>
            <a:solidFill>
              <a:srgbClr val="F48F14"/>
            </a:solidFill>
            <a:ln cap="flat" cmpd="sng" w="12700">
              <a:solidFill>
                <a:srgbClr val="BC580B"/>
              </a:solidFill>
              <a:prstDash val="solid"/>
              <a:round/>
              <a:headEnd len="sm" w="sm" type="none"/>
              <a:tailEnd len="sm" w="sm" type="none"/>
            </a:ln>
          </p:spPr>
          <p:txBody>
            <a:bodyPr anchorCtr="0" anchor="ctr" bIns="40175" lIns="40175" spcFirstLastPara="1" rIns="40175" wrap="square" tIns="401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124" name="Google Shape;124;p21"/>
            <p:cNvSpPr/>
            <p:nvPr/>
          </p:nvSpPr>
          <p:spPr>
            <a:xfrm>
              <a:off x="4744950" y="0"/>
              <a:ext cx="2052108" cy="3422898"/>
            </a:xfrm>
            <a:custGeom>
              <a:rect b="b" l="l" r="r" t="t"/>
              <a:pathLst>
                <a:path extrusionOk="0" h="21600" w="21600">
                  <a:moveTo>
                    <a:pt x="10800" y="0"/>
                  </a:moveTo>
                  <a:cubicBezTo>
                    <a:pt x="10800" y="0"/>
                    <a:pt x="9722" y="1380"/>
                    <a:pt x="9722" y="2059"/>
                  </a:cubicBezTo>
                  <a:cubicBezTo>
                    <a:pt x="9722" y="2484"/>
                    <a:pt x="10800" y="2921"/>
                    <a:pt x="10800" y="2921"/>
                  </a:cubicBezTo>
                  <a:cubicBezTo>
                    <a:pt x="10800" y="2921"/>
                    <a:pt x="11875" y="2484"/>
                    <a:pt x="11875" y="2059"/>
                  </a:cubicBezTo>
                  <a:cubicBezTo>
                    <a:pt x="11875" y="1380"/>
                    <a:pt x="10800" y="0"/>
                    <a:pt x="10800" y="0"/>
                  </a:cubicBezTo>
                  <a:close/>
                  <a:moveTo>
                    <a:pt x="7856" y="2170"/>
                  </a:moveTo>
                  <a:lnTo>
                    <a:pt x="7856" y="2697"/>
                  </a:lnTo>
                  <a:cubicBezTo>
                    <a:pt x="7856" y="3259"/>
                    <a:pt x="8331" y="3785"/>
                    <a:pt x="9117" y="4092"/>
                  </a:cubicBezTo>
                  <a:lnTo>
                    <a:pt x="10538" y="4649"/>
                  </a:lnTo>
                  <a:lnTo>
                    <a:pt x="10538" y="3755"/>
                  </a:lnTo>
                  <a:cubicBezTo>
                    <a:pt x="10538" y="3421"/>
                    <a:pt x="10259" y="3109"/>
                    <a:pt x="9792" y="2926"/>
                  </a:cubicBezTo>
                  <a:lnTo>
                    <a:pt x="7856" y="2170"/>
                  </a:lnTo>
                  <a:close/>
                  <a:moveTo>
                    <a:pt x="13741" y="2170"/>
                  </a:moveTo>
                  <a:lnTo>
                    <a:pt x="11808" y="2926"/>
                  </a:lnTo>
                  <a:cubicBezTo>
                    <a:pt x="11341" y="3109"/>
                    <a:pt x="11059" y="3421"/>
                    <a:pt x="11059" y="3755"/>
                  </a:cubicBezTo>
                  <a:lnTo>
                    <a:pt x="11059" y="4649"/>
                  </a:lnTo>
                  <a:lnTo>
                    <a:pt x="12483" y="4092"/>
                  </a:lnTo>
                  <a:cubicBezTo>
                    <a:pt x="13269" y="3785"/>
                    <a:pt x="13741" y="3259"/>
                    <a:pt x="13741" y="2697"/>
                  </a:cubicBezTo>
                  <a:lnTo>
                    <a:pt x="13741" y="2170"/>
                  </a:lnTo>
                  <a:close/>
                  <a:moveTo>
                    <a:pt x="2941" y="3863"/>
                  </a:moveTo>
                  <a:cubicBezTo>
                    <a:pt x="2941" y="3863"/>
                    <a:pt x="1866" y="5243"/>
                    <a:pt x="1866" y="5921"/>
                  </a:cubicBezTo>
                  <a:cubicBezTo>
                    <a:pt x="1866" y="6347"/>
                    <a:pt x="2941" y="6785"/>
                    <a:pt x="2941" y="6785"/>
                  </a:cubicBezTo>
                  <a:cubicBezTo>
                    <a:pt x="2941" y="6785"/>
                    <a:pt x="4019" y="6347"/>
                    <a:pt x="4019" y="5921"/>
                  </a:cubicBezTo>
                  <a:cubicBezTo>
                    <a:pt x="4019" y="5243"/>
                    <a:pt x="2941" y="3863"/>
                    <a:pt x="2941" y="3863"/>
                  </a:cubicBezTo>
                  <a:close/>
                  <a:moveTo>
                    <a:pt x="18656" y="3863"/>
                  </a:moveTo>
                  <a:cubicBezTo>
                    <a:pt x="18656" y="3863"/>
                    <a:pt x="17581" y="5243"/>
                    <a:pt x="17581" y="5921"/>
                  </a:cubicBezTo>
                  <a:cubicBezTo>
                    <a:pt x="17581" y="6347"/>
                    <a:pt x="18656" y="6785"/>
                    <a:pt x="18656" y="6785"/>
                  </a:cubicBezTo>
                  <a:cubicBezTo>
                    <a:pt x="18656" y="6785"/>
                    <a:pt x="19734" y="6347"/>
                    <a:pt x="19734" y="5921"/>
                  </a:cubicBezTo>
                  <a:cubicBezTo>
                    <a:pt x="19734" y="5243"/>
                    <a:pt x="18656" y="3863"/>
                    <a:pt x="18656" y="3863"/>
                  </a:cubicBezTo>
                  <a:close/>
                  <a:moveTo>
                    <a:pt x="7856" y="4016"/>
                  </a:moveTo>
                  <a:lnTo>
                    <a:pt x="7856" y="4544"/>
                  </a:lnTo>
                  <a:cubicBezTo>
                    <a:pt x="7856" y="5107"/>
                    <a:pt x="8331" y="5632"/>
                    <a:pt x="9117" y="5940"/>
                  </a:cubicBezTo>
                  <a:lnTo>
                    <a:pt x="10538" y="6497"/>
                  </a:lnTo>
                  <a:lnTo>
                    <a:pt x="10538" y="5601"/>
                  </a:lnTo>
                  <a:cubicBezTo>
                    <a:pt x="10538" y="5267"/>
                    <a:pt x="10259" y="4956"/>
                    <a:pt x="9792" y="4774"/>
                  </a:cubicBezTo>
                  <a:lnTo>
                    <a:pt x="7856" y="4016"/>
                  </a:lnTo>
                  <a:close/>
                  <a:moveTo>
                    <a:pt x="13741" y="4016"/>
                  </a:moveTo>
                  <a:lnTo>
                    <a:pt x="11808" y="4774"/>
                  </a:lnTo>
                  <a:cubicBezTo>
                    <a:pt x="11341" y="4957"/>
                    <a:pt x="11059" y="5267"/>
                    <a:pt x="11059" y="5601"/>
                  </a:cubicBezTo>
                  <a:lnTo>
                    <a:pt x="11059" y="6497"/>
                  </a:lnTo>
                  <a:lnTo>
                    <a:pt x="12483" y="5940"/>
                  </a:lnTo>
                  <a:cubicBezTo>
                    <a:pt x="13269" y="5632"/>
                    <a:pt x="13741" y="5107"/>
                    <a:pt x="13741" y="4544"/>
                  </a:cubicBezTo>
                  <a:lnTo>
                    <a:pt x="13741" y="4016"/>
                  </a:lnTo>
                  <a:close/>
                  <a:moveTo>
                    <a:pt x="7856" y="5864"/>
                  </a:moveTo>
                  <a:lnTo>
                    <a:pt x="7856" y="6392"/>
                  </a:lnTo>
                  <a:cubicBezTo>
                    <a:pt x="7856" y="6955"/>
                    <a:pt x="8331" y="7479"/>
                    <a:pt x="9117" y="7786"/>
                  </a:cubicBezTo>
                  <a:lnTo>
                    <a:pt x="10538" y="8343"/>
                  </a:lnTo>
                  <a:lnTo>
                    <a:pt x="10538" y="7449"/>
                  </a:lnTo>
                  <a:cubicBezTo>
                    <a:pt x="10538" y="7115"/>
                    <a:pt x="10259" y="6804"/>
                    <a:pt x="9792" y="6622"/>
                  </a:cubicBezTo>
                  <a:lnTo>
                    <a:pt x="7856" y="5864"/>
                  </a:lnTo>
                  <a:close/>
                  <a:moveTo>
                    <a:pt x="13741" y="5864"/>
                  </a:moveTo>
                  <a:lnTo>
                    <a:pt x="11808" y="6622"/>
                  </a:lnTo>
                  <a:cubicBezTo>
                    <a:pt x="11341" y="6804"/>
                    <a:pt x="11059" y="7115"/>
                    <a:pt x="11059" y="7449"/>
                  </a:cubicBezTo>
                  <a:lnTo>
                    <a:pt x="11059" y="8343"/>
                  </a:lnTo>
                  <a:lnTo>
                    <a:pt x="12483" y="7786"/>
                  </a:lnTo>
                  <a:cubicBezTo>
                    <a:pt x="13269" y="7479"/>
                    <a:pt x="13741" y="6955"/>
                    <a:pt x="13741" y="6392"/>
                  </a:cubicBezTo>
                  <a:lnTo>
                    <a:pt x="13741" y="5864"/>
                  </a:lnTo>
                  <a:close/>
                  <a:moveTo>
                    <a:pt x="0" y="6033"/>
                  </a:moveTo>
                  <a:lnTo>
                    <a:pt x="0" y="6561"/>
                  </a:lnTo>
                  <a:cubicBezTo>
                    <a:pt x="0" y="7124"/>
                    <a:pt x="472" y="7647"/>
                    <a:pt x="1258" y="7955"/>
                  </a:cubicBezTo>
                  <a:lnTo>
                    <a:pt x="2682" y="8513"/>
                  </a:lnTo>
                  <a:lnTo>
                    <a:pt x="2682" y="7617"/>
                  </a:lnTo>
                  <a:cubicBezTo>
                    <a:pt x="2682" y="7283"/>
                    <a:pt x="2400" y="6973"/>
                    <a:pt x="1934" y="6791"/>
                  </a:cubicBezTo>
                  <a:lnTo>
                    <a:pt x="0" y="6033"/>
                  </a:lnTo>
                  <a:close/>
                  <a:moveTo>
                    <a:pt x="5886" y="6033"/>
                  </a:moveTo>
                  <a:lnTo>
                    <a:pt x="3952" y="6791"/>
                  </a:lnTo>
                  <a:cubicBezTo>
                    <a:pt x="3486" y="6973"/>
                    <a:pt x="3203" y="7284"/>
                    <a:pt x="3203" y="7617"/>
                  </a:cubicBezTo>
                  <a:lnTo>
                    <a:pt x="3203" y="8513"/>
                  </a:lnTo>
                  <a:lnTo>
                    <a:pt x="4627" y="7955"/>
                  </a:lnTo>
                  <a:cubicBezTo>
                    <a:pt x="5413" y="7647"/>
                    <a:pt x="5886" y="7124"/>
                    <a:pt x="5886" y="6561"/>
                  </a:cubicBezTo>
                  <a:lnTo>
                    <a:pt x="5886" y="6033"/>
                  </a:lnTo>
                  <a:close/>
                  <a:moveTo>
                    <a:pt x="15714" y="6033"/>
                  </a:moveTo>
                  <a:lnTo>
                    <a:pt x="15714" y="6561"/>
                  </a:lnTo>
                  <a:cubicBezTo>
                    <a:pt x="15714" y="7124"/>
                    <a:pt x="16187" y="7647"/>
                    <a:pt x="16973" y="7955"/>
                  </a:cubicBezTo>
                  <a:lnTo>
                    <a:pt x="18397" y="8513"/>
                  </a:lnTo>
                  <a:lnTo>
                    <a:pt x="18397" y="7617"/>
                  </a:lnTo>
                  <a:cubicBezTo>
                    <a:pt x="18397" y="7283"/>
                    <a:pt x="18114" y="6973"/>
                    <a:pt x="17648" y="6791"/>
                  </a:cubicBezTo>
                  <a:lnTo>
                    <a:pt x="15714" y="6033"/>
                  </a:lnTo>
                  <a:close/>
                  <a:moveTo>
                    <a:pt x="21600" y="6033"/>
                  </a:moveTo>
                  <a:lnTo>
                    <a:pt x="19663" y="6791"/>
                  </a:lnTo>
                  <a:cubicBezTo>
                    <a:pt x="19197" y="6973"/>
                    <a:pt x="18918" y="7284"/>
                    <a:pt x="18918" y="7617"/>
                  </a:cubicBezTo>
                  <a:lnTo>
                    <a:pt x="18918" y="8513"/>
                  </a:lnTo>
                  <a:lnTo>
                    <a:pt x="20339" y="7955"/>
                  </a:lnTo>
                  <a:cubicBezTo>
                    <a:pt x="21125" y="7647"/>
                    <a:pt x="21600" y="7124"/>
                    <a:pt x="21600" y="6561"/>
                  </a:cubicBezTo>
                  <a:lnTo>
                    <a:pt x="21600" y="6033"/>
                  </a:lnTo>
                  <a:close/>
                  <a:moveTo>
                    <a:pt x="7856" y="7712"/>
                  </a:moveTo>
                  <a:lnTo>
                    <a:pt x="7856" y="8240"/>
                  </a:lnTo>
                  <a:cubicBezTo>
                    <a:pt x="7856" y="8803"/>
                    <a:pt x="8331" y="9326"/>
                    <a:pt x="9117" y="9634"/>
                  </a:cubicBezTo>
                  <a:lnTo>
                    <a:pt x="10538" y="10191"/>
                  </a:lnTo>
                  <a:lnTo>
                    <a:pt x="10538" y="9296"/>
                  </a:lnTo>
                  <a:cubicBezTo>
                    <a:pt x="10538" y="8963"/>
                    <a:pt x="10259" y="8650"/>
                    <a:pt x="9792" y="8468"/>
                  </a:cubicBezTo>
                  <a:lnTo>
                    <a:pt x="7856" y="7712"/>
                  </a:lnTo>
                  <a:close/>
                  <a:moveTo>
                    <a:pt x="13741" y="7712"/>
                  </a:moveTo>
                  <a:lnTo>
                    <a:pt x="11808" y="8468"/>
                  </a:lnTo>
                  <a:cubicBezTo>
                    <a:pt x="11341" y="8650"/>
                    <a:pt x="11059" y="8963"/>
                    <a:pt x="11059" y="9296"/>
                  </a:cubicBezTo>
                  <a:lnTo>
                    <a:pt x="11059" y="10191"/>
                  </a:lnTo>
                  <a:lnTo>
                    <a:pt x="12483" y="9634"/>
                  </a:lnTo>
                  <a:cubicBezTo>
                    <a:pt x="13269" y="9326"/>
                    <a:pt x="13741" y="8803"/>
                    <a:pt x="13741" y="8240"/>
                  </a:cubicBezTo>
                  <a:lnTo>
                    <a:pt x="13741" y="7712"/>
                  </a:lnTo>
                  <a:close/>
                  <a:moveTo>
                    <a:pt x="0" y="7881"/>
                  </a:moveTo>
                  <a:lnTo>
                    <a:pt x="0" y="8409"/>
                  </a:lnTo>
                  <a:cubicBezTo>
                    <a:pt x="0" y="8971"/>
                    <a:pt x="472" y="9495"/>
                    <a:pt x="1258" y="9803"/>
                  </a:cubicBezTo>
                  <a:lnTo>
                    <a:pt x="2682" y="10360"/>
                  </a:lnTo>
                  <a:lnTo>
                    <a:pt x="2682" y="9465"/>
                  </a:lnTo>
                  <a:cubicBezTo>
                    <a:pt x="2682" y="9131"/>
                    <a:pt x="2400" y="8819"/>
                    <a:pt x="1934" y="8637"/>
                  </a:cubicBezTo>
                  <a:lnTo>
                    <a:pt x="0" y="7881"/>
                  </a:lnTo>
                  <a:close/>
                  <a:moveTo>
                    <a:pt x="5886" y="7881"/>
                  </a:moveTo>
                  <a:lnTo>
                    <a:pt x="3952" y="8637"/>
                  </a:lnTo>
                  <a:cubicBezTo>
                    <a:pt x="3486" y="8819"/>
                    <a:pt x="3203" y="9131"/>
                    <a:pt x="3203" y="9465"/>
                  </a:cubicBezTo>
                  <a:lnTo>
                    <a:pt x="3203" y="10360"/>
                  </a:lnTo>
                  <a:lnTo>
                    <a:pt x="4627" y="9803"/>
                  </a:lnTo>
                  <a:cubicBezTo>
                    <a:pt x="5413" y="9495"/>
                    <a:pt x="5886" y="8971"/>
                    <a:pt x="5886" y="8409"/>
                  </a:cubicBezTo>
                  <a:lnTo>
                    <a:pt x="5886" y="7881"/>
                  </a:lnTo>
                  <a:close/>
                  <a:moveTo>
                    <a:pt x="15714" y="7881"/>
                  </a:moveTo>
                  <a:lnTo>
                    <a:pt x="15714" y="8409"/>
                  </a:lnTo>
                  <a:cubicBezTo>
                    <a:pt x="15714" y="8971"/>
                    <a:pt x="16187" y="9495"/>
                    <a:pt x="16973" y="9803"/>
                  </a:cubicBezTo>
                  <a:lnTo>
                    <a:pt x="18397" y="10360"/>
                  </a:lnTo>
                  <a:lnTo>
                    <a:pt x="18397" y="9465"/>
                  </a:lnTo>
                  <a:cubicBezTo>
                    <a:pt x="18397" y="9131"/>
                    <a:pt x="18114" y="8819"/>
                    <a:pt x="17648" y="8637"/>
                  </a:cubicBezTo>
                  <a:lnTo>
                    <a:pt x="15714" y="7881"/>
                  </a:lnTo>
                  <a:close/>
                  <a:moveTo>
                    <a:pt x="21600" y="7881"/>
                  </a:moveTo>
                  <a:lnTo>
                    <a:pt x="19663" y="8637"/>
                  </a:lnTo>
                  <a:cubicBezTo>
                    <a:pt x="19197" y="8819"/>
                    <a:pt x="18918" y="9131"/>
                    <a:pt x="18918" y="9465"/>
                  </a:cubicBezTo>
                  <a:lnTo>
                    <a:pt x="18918" y="10360"/>
                  </a:lnTo>
                  <a:lnTo>
                    <a:pt x="20339" y="9803"/>
                  </a:lnTo>
                  <a:cubicBezTo>
                    <a:pt x="21125" y="9495"/>
                    <a:pt x="21600" y="8971"/>
                    <a:pt x="21600" y="8409"/>
                  </a:cubicBezTo>
                  <a:lnTo>
                    <a:pt x="21600" y="7881"/>
                  </a:lnTo>
                  <a:close/>
                  <a:moveTo>
                    <a:pt x="7856" y="9558"/>
                  </a:moveTo>
                  <a:lnTo>
                    <a:pt x="7856" y="10086"/>
                  </a:lnTo>
                  <a:cubicBezTo>
                    <a:pt x="7856" y="10649"/>
                    <a:pt x="8331" y="11174"/>
                    <a:pt x="9117" y="11482"/>
                  </a:cubicBezTo>
                  <a:lnTo>
                    <a:pt x="10538" y="12039"/>
                  </a:lnTo>
                  <a:lnTo>
                    <a:pt x="10538" y="11144"/>
                  </a:lnTo>
                  <a:cubicBezTo>
                    <a:pt x="10538" y="10810"/>
                    <a:pt x="10259" y="10498"/>
                    <a:pt x="9792" y="10316"/>
                  </a:cubicBezTo>
                  <a:lnTo>
                    <a:pt x="7856" y="9558"/>
                  </a:lnTo>
                  <a:close/>
                  <a:moveTo>
                    <a:pt x="13741" y="9558"/>
                  </a:moveTo>
                  <a:lnTo>
                    <a:pt x="11808" y="10316"/>
                  </a:lnTo>
                  <a:cubicBezTo>
                    <a:pt x="11341" y="10498"/>
                    <a:pt x="11059" y="10810"/>
                    <a:pt x="11059" y="11144"/>
                  </a:cubicBezTo>
                  <a:lnTo>
                    <a:pt x="11059" y="12039"/>
                  </a:lnTo>
                  <a:lnTo>
                    <a:pt x="12483" y="11482"/>
                  </a:lnTo>
                  <a:cubicBezTo>
                    <a:pt x="13269" y="11174"/>
                    <a:pt x="13742" y="10649"/>
                    <a:pt x="13741" y="10086"/>
                  </a:cubicBezTo>
                  <a:lnTo>
                    <a:pt x="13741" y="9558"/>
                  </a:lnTo>
                  <a:close/>
                  <a:moveTo>
                    <a:pt x="0" y="9727"/>
                  </a:moveTo>
                  <a:lnTo>
                    <a:pt x="0" y="10255"/>
                  </a:lnTo>
                  <a:cubicBezTo>
                    <a:pt x="0" y="10818"/>
                    <a:pt x="472" y="11343"/>
                    <a:pt x="1258" y="11650"/>
                  </a:cubicBezTo>
                  <a:lnTo>
                    <a:pt x="2682" y="12207"/>
                  </a:lnTo>
                  <a:lnTo>
                    <a:pt x="2682" y="11313"/>
                  </a:lnTo>
                  <a:cubicBezTo>
                    <a:pt x="2682" y="10979"/>
                    <a:pt x="2400" y="10667"/>
                    <a:pt x="1934" y="10484"/>
                  </a:cubicBezTo>
                  <a:lnTo>
                    <a:pt x="0" y="9727"/>
                  </a:lnTo>
                  <a:close/>
                  <a:moveTo>
                    <a:pt x="5886" y="9727"/>
                  </a:moveTo>
                  <a:lnTo>
                    <a:pt x="3952" y="10484"/>
                  </a:lnTo>
                  <a:cubicBezTo>
                    <a:pt x="3486" y="10667"/>
                    <a:pt x="3203" y="10979"/>
                    <a:pt x="3203" y="11313"/>
                  </a:cubicBezTo>
                  <a:lnTo>
                    <a:pt x="3203" y="12207"/>
                  </a:lnTo>
                  <a:lnTo>
                    <a:pt x="4627" y="11650"/>
                  </a:lnTo>
                  <a:cubicBezTo>
                    <a:pt x="5413" y="11343"/>
                    <a:pt x="5886" y="10818"/>
                    <a:pt x="5886" y="10255"/>
                  </a:cubicBezTo>
                  <a:lnTo>
                    <a:pt x="5886" y="9727"/>
                  </a:lnTo>
                  <a:close/>
                  <a:moveTo>
                    <a:pt x="15714" y="9727"/>
                  </a:moveTo>
                  <a:lnTo>
                    <a:pt x="15714" y="10255"/>
                  </a:lnTo>
                  <a:cubicBezTo>
                    <a:pt x="15714" y="10818"/>
                    <a:pt x="16187" y="11343"/>
                    <a:pt x="16973" y="11650"/>
                  </a:cubicBezTo>
                  <a:lnTo>
                    <a:pt x="18397" y="12207"/>
                  </a:lnTo>
                  <a:lnTo>
                    <a:pt x="18397" y="11313"/>
                  </a:lnTo>
                  <a:cubicBezTo>
                    <a:pt x="18397" y="10979"/>
                    <a:pt x="18114" y="10667"/>
                    <a:pt x="17648" y="10484"/>
                  </a:cubicBezTo>
                  <a:lnTo>
                    <a:pt x="15714" y="9727"/>
                  </a:lnTo>
                  <a:close/>
                  <a:moveTo>
                    <a:pt x="21600" y="9727"/>
                  </a:moveTo>
                  <a:lnTo>
                    <a:pt x="19663" y="10484"/>
                  </a:lnTo>
                  <a:cubicBezTo>
                    <a:pt x="19197" y="10667"/>
                    <a:pt x="18918" y="10979"/>
                    <a:pt x="18918" y="11313"/>
                  </a:cubicBezTo>
                  <a:lnTo>
                    <a:pt x="18918" y="12207"/>
                  </a:lnTo>
                  <a:lnTo>
                    <a:pt x="20339" y="11650"/>
                  </a:lnTo>
                  <a:cubicBezTo>
                    <a:pt x="21125" y="11343"/>
                    <a:pt x="21600" y="10818"/>
                    <a:pt x="21600" y="10255"/>
                  </a:cubicBezTo>
                  <a:lnTo>
                    <a:pt x="21600" y="9727"/>
                  </a:lnTo>
                  <a:close/>
                  <a:moveTo>
                    <a:pt x="0" y="11575"/>
                  </a:moveTo>
                  <a:lnTo>
                    <a:pt x="0" y="12103"/>
                  </a:lnTo>
                  <a:cubicBezTo>
                    <a:pt x="0" y="12665"/>
                    <a:pt x="472" y="13191"/>
                    <a:pt x="1258" y="13498"/>
                  </a:cubicBezTo>
                  <a:lnTo>
                    <a:pt x="2682" y="14055"/>
                  </a:lnTo>
                  <a:lnTo>
                    <a:pt x="2682" y="13159"/>
                  </a:lnTo>
                  <a:cubicBezTo>
                    <a:pt x="2682" y="12825"/>
                    <a:pt x="2400" y="12515"/>
                    <a:pt x="1934" y="12332"/>
                  </a:cubicBezTo>
                  <a:lnTo>
                    <a:pt x="0" y="11575"/>
                  </a:lnTo>
                  <a:close/>
                  <a:moveTo>
                    <a:pt x="5886" y="11575"/>
                  </a:moveTo>
                  <a:lnTo>
                    <a:pt x="3952" y="12332"/>
                  </a:lnTo>
                  <a:cubicBezTo>
                    <a:pt x="3486" y="12515"/>
                    <a:pt x="3203" y="12825"/>
                    <a:pt x="3203" y="13159"/>
                  </a:cubicBezTo>
                  <a:lnTo>
                    <a:pt x="3203" y="14055"/>
                  </a:lnTo>
                  <a:lnTo>
                    <a:pt x="4627" y="13498"/>
                  </a:lnTo>
                  <a:cubicBezTo>
                    <a:pt x="5413" y="13191"/>
                    <a:pt x="5886" y="12665"/>
                    <a:pt x="5886" y="12103"/>
                  </a:cubicBezTo>
                  <a:lnTo>
                    <a:pt x="5886" y="11575"/>
                  </a:lnTo>
                  <a:close/>
                  <a:moveTo>
                    <a:pt x="15714" y="11575"/>
                  </a:moveTo>
                  <a:lnTo>
                    <a:pt x="15714" y="12103"/>
                  </a:lnTo>
                  <a:cubicBezTo>
                    <a:pt x="15714" y="12665"/>
                    <a:pt x="16187" y="13191"/>
                    <a:pt x="16973" y="13498"/>
                  </a:cubicBezTo>
                  <a:lnTo>
                    <a:pt x="18397" y="14055"/>
                  </a:lnTo>
                  <a:lnTo>
                    <a:pt x="18397" y="13159"/>
                  </a:lnTo>
                  <a:cubicBezTo>
                    <a:pt x="18397" y="12825"/>
                    <a:pt x="18114" y="12515"/>
                    <a:pt x="17648" y="12332"/>
                  </a:cubicBezTo>
                  <a:lnTo>
                    <a:pt x="15714" y="11575"/>
                  </a:lnTo>
                  <a:close/>
                  <a:moveTo>
                    <a:pt x="21600" y="11575"/>
                  </a:moveTo>
                  <a:lnTo>
                    <a:pt x="19663" y="12332"/>
                  </a:lnTo>
                  <a:cubicBezTo>
                    <a:pt x="19197" y="12515"/>
                    <a:pt x="18918" y="12825"/>
                    <a:pt x="18918" y="13159"/>
                  </a:cubicBezTo>
                  <a:lnTo>
                    <a:pt x="18918" y="14055"/>
                  </a:lnTo>
                  <a:lnTo>
                    <a:pt x="20339" y="13498"/>
                  </a:lnTo>
                  <a:cubicBezTo>
                    <a:pt x="21125" y="13191"/>
                    <a:pt x="21600" y="12665"/>
                    <a:pt x="21600" y="12103"/>
                  </a:cubicBezTo>
                  <a:lnTo>
                    <a:pt x="21600" y="11575"/>
                  </a:lnTo>
                  <a:close/>
                  <a:moveTo>
                    <a:pt x="10437" y="12464"/>
                  </a:moveTo>
                  <a:lnTo>
                    <a:pt x="10240" y="21600"/>
                  </a:lnTo>
                  <a:lnTo>
                    <a:pt x="11357" y="21600"/>
                  </a:lnTo>
                  <a:lnTo>
                    <a:pt x="11160" y="12464"/>
                  </a:lnTo>
                  <a:lnTo>
                    <a:pt x="10437" y="12464"/>
                  </a:lnTo>
                  <a:close/>
                  <a:moveTo>
                    <a:pt x="0" y="13422"/>
                  </a:moveTo>
                  <a:lnTo>
                    <a:pt x="0" y="13951"/>
                  </a:lnTo>
                  <a:cubicBezTo>
                    <a:pt x="0" y="14513"/>
                    <a:pt x="472" y="15037"/>
                    <a:pt x="1258" y="15344"/>
                  </a:cubicBezTo>
                  <a:lnTo>
                    <a:pt x="2682" y="15901"/>
                  </a:lnTo>
                  <a:lnTo>
                    <a:pt x="2682" y="15007"/>
                  </a:lnTo>
                  <a:cubicBezTo>
                    <a:pt x="2682" y="14673"/>
                    <a:pt x="2400" y="14363"/>
                    <a:pt x="1934" y="14180"/>
                  </a:cubicBezTo>
                  <a:lnTo>
                    <a:pt x="0" y="13422"/>
                  </a:lnTo>
                  <a:close/>
                  <a:moveTo>
                    <a:pt x="5886" y="13422"/>
                  </a:moveTo>
                  <a:lnTo>
                    <a:pt x="3952" y="14180"/>
                  </a:lnTo>
                  <a:cubicBezTo>
                    <a:pt x="3486" y="14363"/>
                    <a:pt x="3203" y="14673"/>
                    <a:pt x="3203" y="15007"/>
                  </a:cubicBezTo>
                  <a:lnTo>
                    <a:pt x="3203" y="15901"/>
                  </a:lnTo>
                  <a:lnTo>
                    <a:pt x="4627" y="15344"/>
                  </a:lnTo>
                  <a:cubicBezTo>
                    <a:pt x="5413" y="15037"/>
                    <a:pt x="5886" y="14513"/>
                    <a:pt x="5886" y="13951"/>
                  </a:cubicBezTo>
                  <a:lnTo>
                    <a:pt x="5886" y="13422"/>
                  </a:lnTo>
                  <a:close/>
                  <a:moveTo>
                    <a:pt x="15714" y="13422"/>
                  </a:moveTo>
                  <a:lnTo>
                    <a:pt x="15714" y="13951"/>
                  </a:lnTo>
                  <a:cubicBezTo>
                    <a:pt x="15714" y="14513"/>
                    <a:pt x="16187" y="15037"/>
                    <a:pt x="16973" y="15344"/>
                  </a:cubicBezTo>
                  <a:lnTo>
                    <a:pt x="18397" y="15901"/>
                  </a:lnTo>
                  <a:lnTo>
                    <a:pt x="18397" y="15007"/>
                  </a:lnTo>
                  <a:cubicBezTo>
                    <a:pt x="18397" y="14673"/>
                    <a:pt x="18114" y="14363"/>
                    <a:pt x="17648" y="14180"/>
                  </a:cubicBezTo>
                  <a:lnTo>
                    <a:pt x="15714" y="13422"/>
                  </a:lnTo>
                  <a:close/>
                  <a:moveTo>
                    <a:pt x="21600" y="13422"/>
                  </a:moveTo>
                  <a:lnTo>
                    <a:pt x="19663" y="14180"/>
                  </a:lnTo>
                  <a:cubicBezTo>
                    <a:pt x="19197" y="14363"/>
                    <a:pt x="18918" y="14673"/>
                    <a:pt x="18918" y="15007"/>
                  </a:cubicBezTo>
                  <a:lnTo>
                    <a:pt x="18918" y="15901"/>
                  </a:lnTo>
                  <a:lnTo>
                    <a:pt x="20339" y="15344"/>
                  </a:lnTo>
                  <a:cubicBezTo>
                    <a:pt x="21125" y="15037"/>
                    <a:pt x="21600" y="14513"/>
                    <a:pt x="21600" y="13951"/>
                  </a:cubicBezTo>
                  <a:lnTo>
                    <a:pt x="21600" y="13422"/>
                  </a:lnTo>
                  <a:close/>
                  <a:moveTo>
                    <a:pt x="2581" y="16328"/>
                  </a:moveTo>
                  <a:lnTo>
                    <a:pt x="2384" y="21600"/>
                  </a:lnTo>
                  <a:lnTo>
                    <a:pt x="3502" y="21600"/>
                  </a:lnTo>
                  <a:lnTo>
                    <a:pt x="3305" y="16328"/>
                  </a:lnTo>
                  <a:lnTo>
                    <a:pt x="2581" y="16328"/>
                  </a:lnTo>
                  <a:close/>
                  <a:moveTo>
                    <a:pt x="18296" y="16328"/>
                  </a:moveTo>
                  <a:lnTo>
                    <a:pt x="18099" y="21600"/>
                  </a:lnTo>
                  <a:lnTo>
                    <a:pt x="19216" y="21600"/>
                  </a:lnTo>
                  <a:lnTo>
                    <a:pt x="19019" y="16328"/>
                  </a:lnTo>
                  <a:lnTo>
                    <a:pt x="18296" y="16328"/>
                  </a:lnTo>
                  <a:close/>
                </a:path>
              </a:pathLst>
            </a:custGeom>
            <a:solidFill>
              <a:srgbClr val="F48F14"/>
            </a:solidFill>
            <a:ln cap="flat" cmpd="sng" w="12700">
              <a:solidFill>
                <a:srgbClr val="BC580B"/>
              </a:solidFill>
              <a:prstDash val="solid"/>
              <a:round/>
              <a:headEnd len="sm" w="sm" type="none"/>
              <a:tailEnd len="sm" w="sm" type="none"/>
            </a:ln>
          </p:spPr>
          <p:txBody>
            <a:bodyPr anchorCtr="0" anchor="ctr" bIns="40175" lIns="40175" spcFirstLastPara="1" rIns="40175" wrap="square" tIns="401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125" name="Google Shape;125;p21"/>
            <p:cNvSpPr/>
            <p:nvPr/>
          </p:nvSpPr>
          <p:spPr>
            <a:xfrm>
              <a:off x="7068722" y="0"/>
              <a:ext cx="2052108" cy="3422898"/>
            </a:xfrm>
            <a:custGeom>
              <a:rect b="b" l="l" r="r" t="t"/>
              <a:pathLst>
                <a:path extrusionOk="0" h="21600" w="21600">
                  <a:moveTo>
                    <a:pt x="10800" y="0"/>
                  </a:moveTo>
                  <a:cubicBezTo>
                    <a:pt x="10800" y="0"/>
                    <a:pt x="9722" y="1380"/>
                    <a:pt x="9722" y="2059"/>
                  </a:cubicBezTo>
                  <a:cubicBezTo>
                    <a:pt x="9722" y="2484"/>
                    <a:pt x="10800" y="2921"/>
                    <a:pt x="10800" y="2921"/>
                  </a:cubicBezTo>
                  <a:cubicBezTo>
                    <a:pt x="10800" y="2921"/>
                    <a:pt x="11875" y="2484"/>
                    <a:pt x="11875" y="2059"/>
                  </a:cubicBezTo>
                  <a:cubicBezTo>
                    <a:pt x="11875" y="1380"/>
                    <a:pt x="10800" y="0"/>
                    <a:pt x="10800" y="0"/>
                  </a:cubicBezTo>
                  <a:close/>
                  <a:moveTo>
                    <a:pt x="7856" y="2170"/>
                  </a:moveTo>
                  <a:lnTo>
                    <a:pt x="7856" y="2697"/>
                  </a:lnTo>
                  <a:cubicBezTo>
                    <a:pt x="7856" y="3259"/>
                    <a:pt x="8331" y="3785"/>
                    <a:pt x="9117" y="4092"/>
                  </a:cubicBezTo>
                  <a:lnTo>
                    <a:pt x="10538" y="4649"/>
                  </a:lnTo>
                  <a:lnTo>
                    <a:pt x="10538" y="3755"/>
                  </a:lnTo>
                  <a:cubicBezTo>
                    <a:pt x="10538" y="3421"/>
                    <a:pt x="10259" y="3109"/>
                    <a:pt x="9792" y="2926"/>
                  </a:cubicBezTo>
                  <a:lnTo>
                    <a:pt x="7856" y="2170"/>
                  </a:lnTo>
                  <a:close/>
                  <a:moveTo>
                    <a:pt x="13741" y="2170"/>
                  </a:moveTo>
                  <a:lnTo>
                    <a:pt x="11808" y="2926"/>
                  </a:lnTo>
                  <a:cubicBezTo>
                    <a:pt x="11341" y="3109"/>
                    <a:pt x="11059" y="3421"/>
                    <a:pt x="11059" y="3755"/>
                  </a:cubicBezTo>
                  <a:lnTo>
                    <a:pt x="11059" y="4649"/>
                  </a:lnTo>
                  <a:lnTo>
                    <a:pt x="12483" y="4092"/>
                  </a:lnTo>
                  <a:cubicBezTo>
                    <a:pt x="13269" y="3785"/>
                    <a:pt x="13741" y="3259"/>
                    <a:pt x="13741" y="2697"/>
                  </a:cubicBezTo>
                  <a:lnTo>
                    <a:pt x="13741" y="2170"/>
                  </a:lnTo>
                  <a:close/>
                  <a:moveTo>
                    <a:pt x="2941" y="3863"/>
                  </a:moveTo>
                  <a:cubicBezTo>
                    <a:pt x="2941" y="3863"/>
                    <a:pt x="1866" y="5243"/>
                    <a:pt x="1866" y="5921"/>
                  </a:cubicBezTo>
                  <a:cubicBezTo>
                    <a:pt x="1866" y="6347"/>
                    <a:pt x="2941" y="6785"/>
                    <a:pt x="2941" y="6785"/>
                  </a:cubicBezTo>
                  <a:cubicBezTo>
                    <a:pt x="2941" y="6785"/>
                    <a:pt x="4019" y="6347"/>
                    <a:pt x="4019" y="5921"/>
                  </a:cubicBezTo>
                  <a:cubicBezTo>
                    <a:pt x="4019" y="5243"/>
                    <a:pt x="2941" y="3863"/>
                    <a:pt x="2941" y="3863"/>
                  </a:cubicBezTo>
                  <a:close/>
                  <a:moveTo>
                    <a:pt x="18656" y="3863"/>
                  </a:moveTo>
                  <a:cubicBezTo>
                    <a:pt x="18656" y="3863"/>
                    <a:pt x="17581" y="5243"/>
                    <a:pt x="17581" y="5921"/>
                  </a:cubicBezTo>
                  <a:cubicBezTo>
                    <a:pt x="17581" y="6347"/>
                    <a:pt x="18656" y="6785"/>
                    <a:pt x="18656" y="6785"/>
                  </a:cubicBezTo>
                  <a:cubicBezTo>
                    <a:pt x="18656" y="6785"/>
                    <a:pt x="19734" y="6347"/>
                    <a:pt x="19734" y="5921"/>
                  </a:cubicBezTo>
                  <a:cubicBezTo>
                    <a:pt x="19734" y="5243"/>
                    <a:pt x="18656" y="3863"/>
                    <a:pt x="18656" y="3863"/>
                  </a:cubicBezTo>
                  <a:close/>
                  <a:moveTo>
                    <a:pt x="7856" y="4016"/>
                  </a:moveTo>
                  <a:lnTo>
                    <a:pt x="7856" y="4544"/>
                  </a:lnTo>
                  <a:cubicBezTo>
                    <a:pt x="7856" y="5107"/>
                    <a:pt x="8331" y="5632"/>
                    <a:pt x="9117" y="5940"/>
                  </a:cubicBezTo>
                  <a:lnTo>
                    <a:pt x="10538" y="6497"/>
                  </a:lnTo>
                  <a:lnTo>
                    <a:pt x="10538" y="5601"/>
                  </a:lnTo>
                  <a:cubicBezTo>
                    <a:pt x="10538" y="5267"/>
                    <a:pt x="10259" y="4956"/>
                    <a:pt x="9792" y="4774"/>
                  </a:cubicBezTo>
                  <a:lnTo>
                    <a:pt x="7856" y="4016"/>
                  </a:lnTo>
                  <a:close/>
                  <a:moveTo>
                    <a:pt x="13741" y="4016"/>
                  </a:moveTo>
                  <a:lnTo>
                    <a:pt x="11808" y="4774"/>
                  </a:lnTo>
                  <a:cubicBezTo>
                    <a:pt x="11341" y="4957"/>
                    <a:pt x="11059" y="5267"/>
                    <a:pt x="11059" y="5601"/>
                  </a:cubicBezTo>
                  <a:lnTo>
                    <a:pt x="11059" y="6497"/>
                  </a:lnTo>
                  <a:lnTo>
                    <a:pt x="12483" y="5940"/>
                  </a:lnTo>
                  <a:cubicBezTo>
                    <a:pt x="13269" y="5632"/>
                    <a:pt x="13741" y="5107"/>
                    <a:pt x="13741" y="4544"/>
                  </a:cubicBezTo>
                  <a:lnTo>
                    <a:pt x="13741" y="4016"/>
                  </a:lnTo>
                  <a:close/>
                  <a:moveTo>
                    <a:pt x="7856" y="5864"/>
                  </a:moveTo>
                  <a:lnTo>
                    <a:pt x="7856" y="6392"/>
                  </a:lnTo>
                  <a:cubicBezTo>
                    <a:pt x="7856" y="6955"/>
                    <a:pt x="8331" y="7479"/>
                    <a:pt x="9117" y="7786"/>
                  </a:cubicBezTo>
                  <a:lnTo>
                    <a:pt x="10538" y="8343"/>
                  </a:lnTo>
                  <a:lnTo>
                    <a:pt x="10538" y="7449"/>
                  </a:lnTo>
                  <a:cubicBezTo>
                    <a:pt x="10538" y="7115"/>
                    <a:pt x="10259" y="6804"/>
                    <a:pt x="9792" y="6622"/>
                  </a:cubicBezTo>
                  <a:lnTo>
                    <a:pt x="7856" y="5864"/>
                  </a:lnTo>
                  <a:close/>
                  <a:moveTo>
                    <a:pt x="13741" y="5864"/>
                  </a:moveTo>
                  <a:lnTo>
                    <a:pt x="11808" y="6622"/>
                  </a:lnTo>
                  <a:cubicBezTo>
                    <a:pt x="11341" y="6804"/>
                    <a:pt x="11059" y="7115"/>
                    <a:pt x="11059" y="7449"/>
                  </a:cubicBezTo>
                  <a:lnTo>
                    <a:pt x="11059" y="8343"/>
                  </a:lnTo>
                  <a:lnTo>
                    <a:pt x="12483" y="7786"/>
                  </a:lnTo>
                  <a:cubicBezTo>
                    <a:pt x="13269" y="7479"/>
                    <a:pt x="13741" y="6955"/>
                    <a:pt x="13741" y="6392"/>
                  </a:cubicBezTo>
                  <a:lnTo>
                    <a:pt x="13741" y="5864"/>
                  </a:lnTo>
                  <a:close/>
                  <a:moveTo>
                    <a:pt x="0" y="6033"/>
                  </a:moveTo>
                  <a:lnTo>
                    <a:pt x="0" y="6561"/>
                  </a:lnTo>
                  <a:cubicBezTo>
                    <a:pt x="0" y="7124"/>
                    <a:pt x="472" y="7647"/>
                    <a:pt x="1258" y="7955"/>
                  </a:cubicBezTo>
                  <a:lnTo>
                    <a:pt x="2682" y="8513"/>
                  </a:lnTo>
                  <a:lnTo>
                    <a:pt x="2682" y="7617"/>
                  </a:lnTo>
                  <a:cubicBezTo>
                    <a:pt x="2682" y="7283"/>
                    <a:pt x="2400" y="6973"/>
                    <a:pt x="1934" y="6791"/>
                  </a:cubicBezTo>
                  <a:lnTo>
                    <a:pt x="0" y="6033"/>
                  </a:lnTo>
                  <a:close/>
                  <a:moveTo>
                    <a:pt x="5886" y="6033"/>
                  </a:moveTo>
                  <a:lnTo>
                    <a:pt x="3952" y="6791"/>
                  </a:lnTo>
                  <a:cubicBezTo>
                    <a:pt x="3486" y="6973"/>
                    <a:pt x="3203" y="7284"/>
                    <a:pt x="3203" y="7617"/>
                  </a:cubicBezTo>
                  <a:lnTo>
                    <a:pt x="3203" y="8513"/>
                  </a:lnTo>
                  <a:lnTo>
                    <a:pt x="4627" y="7955"/>
                  </a:lnTo>
                  <a:cubicBezTo>
                    <a:pt x="5413" y="7647"/>
                    <a:pt x="5886" y="7124"/>
                    <a:pt x="5886" y="6561"/>
                  </a:cubicBezTo>
                  <a:lnTo>
                    <a:pt x="5886" y="6033"/>
                  </a:lnTo>
                  <a:close/>
                  <a:moveTo>
                    <a:pt x="15714" y="6033"/>
                  </a:moveTo>
                  <a:lnTo>
                    <a:pt x="15714" y="6561"/>
                  </a:lnTo>
                  <a:cubicBezTo>
                    <a:pt x="15714" y="7124"/>
                    <a:pt x="16187" y="7647"/>
                    <a:pt x="16973" y="7955"/>
                  </a:cubicBezTo>
                  <a:lnTo>
                    <a:pt x="18397" y="8513"/>
                  </a:lnTo>
                  <a:lnTo>
                    <a:pt x="18397" y="7617"/>
                  </a:lnTo>
                  <a:cubicBezTo>
                    <a:pt x="18397" y="7283"/>
                    <a:pt x="18114" y="6973"/>
                    <a:pt x="17648" y="6791"/>
                  </a:cubicBezTo>
                  <a:lnTo>
                    <a:pt x="15714" y="6033"/>
                  </a:lnTo>
                  <a:close/>
                  <a:moveTo>
                    <a:pt x="21600" y="6033"/>
                  </a:moveTo>
                  <a:lnTo>
                    <a:pt x="19663" y="6791"/>
                  </a:lnTo>
                  <a:cubicBezTo>
                    <a:pt x="19197" y="6973"/>
                    <a:pt x="18918" y="7284"/>
                    <a:pt x="18918" y="7617"/>
                  </a:cubicBezTo>
                  <a:lnTo>
                    <a:pt x="18918" y="8513"/>
                  </a:lnTo>
                  <a:lnTo>
                    <a:pt x="20339" y="7955"/>
                  </a:lnTo>
                  <a:cubicBezTo>
                    <a:pt x="21125" y="7647"/>
                    <a:pt x="21600" y="7124"/>
                    <a:pt x="21600" y="6561"/>
                  </a:cubicBezTo>
                  <a:lnTo>
                    <a:pt x="21600" y="6033"/>
                  </a:lnTo>
                  <a:close/>
                  <a:moveTo>
                    <a:pt x="7856" y="7712"/>
                  </a:moveTo>
                  <a:lnTo>
                    <a:pt x="7856" y="8240"/>
                  </a:lnTo>
                  <a:cubicBezTo>
                    <a:pt x="7856" y="8803"/>
                    <a:pt x="8331" y="9326"/>
                    <a:pt x="9117" y="9634"/>
                  </a:cubicBezTo>
                  <a:lnTo>
                    <a:pt x="10538" y="10191"/>
                  </a:lnTo>
                  <a:lnTo>
                    <a:pt x="10538" y="9296"/>
                  </a:lnTo>
                  <a:cubicBezTo>
                    <a:pt x="10538" y="8963"/>
                    <a:pt x="10259" y="8650"/>
                    <a:pt x="9792" y="8468"/>
                  </a:cubicBezTo>
                  <a:lnTo>
                    <a:pt x="7856" y="7712"/>
                  </a:lnTo>
                  <a:close/>
                  <a:moveTo>
                    <a:pt x="13741" y="7712"/>
                  </a:moveTo>
                  <a:lnTo>
                    <a:pt x="11808" y="8468"/>
                  </a:lnTo>
                  <a:cubicBezTo>
                    <a:pt x="11341" y="8650"/>
                    <a:pt x="11059" y="8963"/>
                    <a:pt x="11059" y="9296"/>
                  </a:cubicBezTo>
                  <a:lnTo>
                    <a:pt x="11059" y="10191"/>
                  </a:lnTo>
                  <a:lnTo>
                    <a:pt x="12483" y="9634"/>
                  </a:lnTo>
                  <a:cubicBezTo>
                    <a:pt x="13269" y="9326"/>
                    <a:pt x="13741" y="8803"/>
                    <a:pt x="13741" y="8240"/>
                  </a:cubicBezTo>
                  <a:lnTo>
                    <a:pt x="13741" y="7712"/>
                  </a:lnTo>
                  <a:close/>
                  <a:moveTo>
                    <a:pt x="0" y="7881"/>
                  </a:moveTo>
                  <a:lnTo>
                    <a:pt x="0" y="8409"/>
                  </a:lnTo>
                  <a:cubicBezTo>
                    <a:pt x="0" y="8971"/>
                    <a:pt x="472" y="9495"/>
                    <a:pt x="1258" y="9803"/>
                  </a:cubicBezTo>
                  <a:lnTo>
                    <a:pt x="2682" y="10360"/>
                  </a:lnTo>
                  <a:lnTo>
                    <a:pt x="2682" y="9465"/>
                  </a:lnTo>
                  <a:cubicBezTo>
                    <a:pt x="2682" y="9131"/>
                    <a:pt x="2400" y="8819"/>
                    <a:pt x="1934" y="8637"/>
                  </a:cubicBezTo>
                  <a:lnTo>
                    <a:pt x="0" y="7881"/>
                  </a:lnTo>
                  <a:close/>
                  <a:moveTo>
                    <a:pt x="5886" y="7881"/>
                  </a:moveTo>
                  <a:lnTo>
                    <a:pt x="3952" y="8637"/>
                  </a:lnTo>
                  <a:cubicBezTo>
                    <a:pt x="3486" y="8819"/>
                    <a:pt x="3203" y="9131"/>
                    <a:pt x="3203" y="9465"/>
                  </a:cubicBezTo>
                  <a:lnTo>
                    <a:pt x="3203" y="10360"/>
                  </a:lnTo>
                  <a:lnTo>
                    <a:pt x="4627" y="9803"/>
                  </a:lnTo>
                  <a:cubicBezTo>
                    <a:pt x="5413" y="9495"/>
                    <a:pt x="5886" y="8971"/>
                    <a:pt x="5886" y="8409"/>
                  </a:cubicBezTo>
                  <a:lnTo>
                    <a:pt x="5886" y="7881"/>
                  </a:lnTo>
                  <a:close/>
                  <a:moveTo>
                    <a:pt x="15714" y="7881"/>
                  </a:moveTo>
                  <a:lnTo>
                    <a:pt x="15714" y="8409"/>
                  </a:lnTo>
                  <a:cubicBezTo>
                    <a:pt x="15714" y="8971"/>
                    <a:pt x="16187" y="9495"/>
                    <a:pt x="16973" y="9803"/>
                  </a:cubicBezTo>
                  <a:lnTo>
                    <a:pt x="18397" y="10360"/>
                  </a:lnTo>
                  <a:lnTo>
                    <a:pt x="18397" y="9465"/>
                  </a:lnTo>
                  <a:cubicBezTo>
                    <a:pt x="18397" y="9131"/>
                    <a:pt x="18114" y="8819"/>
                    <a:pt x="17648" y="8637"/>
                  </a:cubicBezTo>
                  <a:lnTo>
                    <a:pt x="15714" y="7881"/>
                  </a:lnTo>
                  <a:close/>
                  <a:moveTo>
                    <a:pt x="21600" y="7881"/>
                  </a:moveTo>
                  <a:lnTo>
                    <a:pt x="19663" y="8637"/>
                  </a:lnTo>
                  <a:cubicBezTo>
                    <a:pt x="19197" y="8819"/>
                    <a:pt x="18918" y="9131"/>
                    <a:pt x="18918" y="9465"/>
                  </a:cubicBezTo>
                  <a:lnTo>
                    <a:pt x="18918" y="10360"/>
                  </a:lnTo>
                  <a:lnTo>
                    <a:pt x="20339" y="9803"/>
                  </a:lnTo>
                  <a:cubicBezTo>
                    <a:pt x="21125" y="9495"/>
                    <a:pt x="21600" y="8971"/>
                    <a:pt x="21600" y="8409"/>
                  </a:cubicBezTo>
                  <a:lnTo>
                    <a:pt x="21600" y="7881"/>
                  </a:lnTo>
                  <a:close/>
                  <a:moveTo>
                    <a:pt x="7856" y="9558"/>
                  </a:moveTo>
                  <a:lnTo>
                    <a:pt x="7856" y="10086"/>
                  </a:lnTo>
                  <a:cubicBezTo>
                    <a:pt x="7856" y="10649"/>
                    <a:pt x="8331" y="11174"/>
                    <a:pt x="9117" y="11482"/>
                  </a:cubicBezTo>
                  <a:lnTo>
                    <a:pt x="10538" y="12039"/>
                  </a:lnTo>
                  <a:lnTo>
                    <a:pt x="10538" y="11144"/>
                  </a:lnTo>
                  <a:cubicBezTo>
                    <a:pt x="10538" y="10810"/>
                    <a:pt x="10259" y="10498"/>
                    <a:pt x="9792" y="10316"/>
                  </a:cubicBezTo>
                  <a:lnTo>
                    <a:pt x="7856" y="9558"/>
                  </a:lnTo>
                  <a:close/>
                  <a:moveTo>
                    <a:pt x="13741" y="9558"/>
                  </a:moveTo>
                  <a:lnTo>
                    <a:pt x="11808" y="10316"/>
                  </a:lnTo>
                  <a:cubicBezTo>
                    <a:pt x="11341" y="10498"/>
                    <a:pt x="11059" y="10810"/>
                    <a:pt x="11059" y="11144"/>
                  </a:cubicBezTo>
                  <a:lnTo>
                    <a:pt x="11059" y="12039"/>
                  </a:lnTo>
                  <a:lnTo>
                    <a:pt x="12483" y="11482"/>
                  </a:lnTo>
                  <a:cubicBezTo>
                    <a:pt x="13269" y="11174"/>
                    <a:pt x="13742" y="10649"/>
                    <a:pt x="13741" y="10086"/>
                  </a:cubicBezTo>
                  <a:lnTo>
                    <a:pt x="13741" y="9558"/>
                  </a:lnTo>
                  <a:close/>
                  <a:moveTo>
                    <a:pt x="0" y="9727"/>
                  </a:moveTo>
                  <a:lnTo>
                    <a:pt x="0" y="10255"/>
                  </a:lnTo>
                  <a:cubicBezTo>
                    <a:pt x="0" y="10818"/>
                    <a:pt x="472" y="11343"/>
                    <a:pt x="1258" y="11650"/>
                  </a:cubicBezTo>
                  <a:lnTo>
                    <a:pt x="2682" y="12207"/>
                  </a:lnTo>
                  <a:lnTo>
                    <a:pt x="2682" y="11313"/>
                  </a:lnTo>
                  <a:cubicBezTo>
                    <a:pt x="2682" y="10979"/>
                    <a:pt x="2400" y="10667"/>
                    <a:pt x="1934" y="10484"/>
                  </a:cubicBezTo>
                  <a:lnTo>
                    <a:pt x="0" y="9727"/>
                  </a:lnTo>
                  <a:close/>
                  <a:moveTo>
                    <a:pt x="5886" y="9727"/>
                  </a:moveTo>
                  <a:lnTo>
                    <a:pt x="3952" y="10484"/>
                  </a:lnTo>
                  <a:cubicBezTo>
                    <a:pt x="3486" y="10667"/>
                    <a:pt x="3203" y="10979"/>
                    <a:pt x="3203" y="11313"/>
                  </a:cubicBezTo>
                  <a:lnTo>
                    <a:pt x="3203" y="12207"/>
                  </a:lnTo>
                  <a:lnTo>
                    <a:pt x="4627" y="11650"/>
                  </a:lnTo>
                  <a:cubicBezTo>
                    <a:pt x="5413" y="11343"/>
                    <a:pt x="5886" y="10818"/>
                    <a:pt x="5886" y="10255"/>
                  </a:cubicBezTo>
                  <a:lnTo>
                    <a:pt x="5886" y="9727"/>
                  </a:lnTo>
                  <a:close/>
                  <a:moveTo>
                    <a:pt x="15714" y="9727"/>
                  </a:moveTo>
                  <a:lnTo>
                    <a:pt x="15714" y="10255"/>
                  </a:lnTo>
                  <a:cubicBezTo>
                    <a:pt x="15714" y="10818"/>
                    <a:pt x="16187" y="11343"/>
                    <a:pt x="16973" y="11650"/>
                  </a:cubicBezTo>
                  <a:lnTo>
                    <a:pt x="18397" y="12207"/>
                  </a:lnTo>
                  <a:lnTo>
                    <a:pt x="18397" y="11313"/>
                  </a:lnTo>
                  <a:cubicBezTo>
                    <a:pt x="18397" y="10979"/>
                    <a:pt x="18114" y="10667"/>
                    <a:pt x="17648" y="10484"/>
                  </a:cubicBezTo>
                  <a:lnTo>
                    <a:pt x="15714" y="9727"/>
                  </a:lnTo>
                  <a:close/>
                  <a:moveTo>
                    <a:pt x="21600" y="9727"/>
                  </a:moveTo>
                  <a:lnTo>
                    <a:pt x="19663" y="10484"/>
                  </a:lnTo>
                  <a:cubicBezTo>
                    <a:pt x="19197" y="10667"/>
                    <a:pt x="18918" y="10979"/>
                    <a:pt x="18918" y="11313"/>
                  </a:cubicBezTo>
                  <a:lnTo>
                    <a:pt x="18918" y="12207"/>
                  </a:lnTo>
                  <a:lnTo>
                    <a:pt x="20339" y="11650"/>
                  </a:lnTo>
                  <a:cubicBezTo>
                    <a:pt x="21125" y="11343"/>
                    <a:pt x="21600" y="10818"/>
                    <a:pt x="21600" y="10255"/>
                  </a:cubicBezTo>
                  <a:lnTo>
                    <a:pt x="21600" y="9727"/>
                  </a:lnTo>
                  <a:close/>
                  <a:moveTo>
                    <a:pt x="0" y="11575"/>
                  </a:moveTo>
                  <a:lnTo>
                    <a:pt x="0" y="12103"/>
                  </a:lnTo>
                  <a:cubicBezTo>
                    <a:pt x="0" y="12665"/>
                    <a:pt x="472" y="13191"/>
                    <a:pt x="1258" y="13498"/>
                  </a:cubicBezTo>
                  <a:lnTo>
                    <a:pt x="2682" y="14055"/>
                  </a:lnTo>
                  <a:lnTo>
                    <a:pt x="2682" y="13159"/>
                  </a:lnTo>
                  <a:cubicBezTo>
                    <a:pt x="2682" y="12825"/>
                    <a:pt x="2400" y="12515"/>
                    <a:pt x="1934" y="12332"/>
                  </a:cubicBezTo>
                  <a:lnTo>
                    <a:pt x="0" y="11575"/>
                  </a:lnTo>
                  <a:close/>
                  <a:moveTo>
                    <a:pt x="5886" y="11575"/>
                  </a:moveTo>
                  <a:lnTo>
                    <a:pt x="3952" y="12332"/>
                  </a:lnTo>
                  <a:cubicBezTo>
                    <a:pt x="3486" y="12515"/>
                    <a:pt x="3203" y="12825"/>
                    <a:pt x="3203" y="13159"/>
                  </a:cubicBezTo>
                  <a:lnTo>
                    <a:pt x="3203" y="14055"/>
                  </a:lnTo>
                  <a:lnTo>
                    <a:pt x="4627" y="13498"/>
                  </a:lnTo>
                  <a:cubicBezTo>
                    <a:pt x="5413" y="13191"/>
                    <a:pt x="5886" y="12665"/>
                    <a:pt x="5886" y="12103"/>
                  </a:cubicBezTo>
                  <a:lnTo>
                    <a:pt x="5886" y="11575"/>
                  </a:lnTo>
                  <a:close/>
                  <a:moveTo>
                    <a:pt x="15714" y="11575"/>
                  </a:moveTo>
                  <a:lnTo>
                    <a:pt x="15714" y="12103"/>
                  </a:lnTo>
                  <a:cubicBezTo>
                    <a:pt x="15714" y="12665"/>
                    <a:pt x="16187" y="13191"/>
                    <a:pt x="16973" y="13498"/>
                  </a:cubicBezTo>
                  <a:lnTo>
                    <a:pt x="18397" y="14055"/>
                  </a:lnTo>
                  <a:lnTo>
                    <a:pt x="18397" y="13159"/>
                  </a:lnTo>
                  <a:cubicBezTo>
                    <a:pt x="18397" y="12825"/>
                    <a:pt x="18114" y="12515"/>
                    <a:pt x="17648" y="12332"/>
                  </a:cubicBezTo>
                  <a:lnTo>
                    <a:pt x="15714" y="11575"/>
                  </a:lnTo>
                  <a:close/>
                  <a:moveTo>
                    <a:pt x="21600" y="11575"/>
                  </a:moveTo>
                  <a:lnTo>
                    <a:pt x="19663" y="12332"/>
                  </a:lnTo>
                  <a:cubicBezTo>
                    <a:pt x="19197" y="12515"/>
                    <a:pt x="18918" y="12825"/>
                    <a:pt x="18918" y="13159"/>
                  </a:cubicBezTo>
                  <a:lnTo>
                    <a:pt x="18918" y="14055"/>
                  </a:lnTo>
                  <a:lnTo>
                    <a:pt x="20339" y="13498"/>
                  </a:lnTo>
                  <a:cubicBezTo>
                    <a:pt x="21125" y="13191"/>
                    <a:pt x="21600" y="12665"/>
                    <a:pt x="21600" y="12103"/>
                  </a:cubicBezTo>
                  <a:lnTo>
                    <a:pt x="21600" y="11575"/>
                  </a:lnTo>
                  <a:close/>
                  <a:moveTo>
                    <a:pt x="10437" y="12464"/>
                  </a:moveTo>
                  <a:lnTo>
                    <a:pt x="10240" y="21600"/>
                  </a:lnTo>
                  <a:lnTo>
                    <a:pt x="11357" y="21600"/>
                  </a:lnTo>
                  <a:lnTo>
                    <a:pt x="11160" y="12464"/>
                  </a:lnTo>
                  <a:lnTo>
                    <a:pt x="10437" y="12464"/>
                  </a:lnTo>
                  <a:close/>
                  <a:moveTo>
                    <a:pt x="0" y="13422"/>
                  </a:moveTo>
                  <a:lnTo>
                    <a:pt x="0" y="13951"/>
                  </a:lnTo>
                  <a:cubicBezTo>
                    <a:pt x="0" y="14513"/>
                    <a:pt x="472" y="15037"/>
                    <a:pt x="1258" y="15344"/>
                  </a:cubicBezTo>
                  <a:lnTo>
                    <a:pt x="2682" y="15901"/>
                  </a:lnTo>
                  <a:lnTo>
                    <a:pt x="2682" y="15007"/>
                  </a:lnTo>
                  <a:cubicBezTo>
                    <a:pt x="2682" y="14673"/>
                    <a:pt x="2400" y="14363"/>
                    <a:pt x="1934" y="14180"/>
                  </a:cubicBezTo>
                  <a:lnTo>
                    <a:pt x="0" y="13422"/>
                  </a:lnTo>
                  <a:close/>
                  <a:moveTo>
                    <a:pt x="5886" y="13422"/>
                  </a:moveTo>
                  <a:lnTo>
                    <a:pt x="3952" y="14180"/>
                  </a:lnTo>
                  <a:cubicBezTo>
                    <a:pt x="3486" y="14363"/>
                    <a:pt x="3203" y="14673"/>
                    <a:pt x="3203" y="15007"/>
                  </a:cubicBezTo>
                  <a:lnTo>
                    <a:pt x="3203" y="15901"/>
                  </a:lnTo>
                  <a:lnTo>
                    <a:pt x="4627" y="15344"/>
                  </a:lnTo>
                  <a:cubicBezTo>
                    <a:pt x="5413" y="15037"/>
                    <a:pt x="5886" y="14513"/>
                    <a:pt x="5886" y="13951"/>
                  </a:cubicBezTo>
                  <a:lnTo>
                    <a:pt x="5886" y="13422"/>
                  </a:lnTo>
                  <a:close/>
                  <a:moveTo>
                    <a:pt x="15714" y="13422"/>
                  </a:moveTo>
                  <a:lnTo>
                    <a:pt x="15714" y="13951"/>
                  </a:lnTo>
                  <a:cubicBezTo>
                    <a:pt x="15714" y="14513"/>
                    <a:pt x="16187" y="15037"/>
                    <a:pt x="16973" y="15344"/>
                  </a:cubicBezTo>
                  <a:lnTo>
                    <a:pt x="18397" y="15901"/>
                  </a:lnTo>
                  <a:lnTo>
                    <a:pt x="18397" y="15007"/>
                  </a:lnTo>
                  <a:cubicBezTo>
                    <a:pt x="18397" y="14673"/>
                    <a:pt x="18114" y="14363"/>
                    <a:pt x="17648" y="14180"/>
                  </a:cubicBezTo>
                  <a:lnTo>
                    <a:pt x="15714" y="13422"/>
                  </a:lnTo>
                  <a:close/>
                  <a:moveTo>
                    <a:pt x="21600" y="13422"/>
                  </a:moveTo>
                  <a:lnTo>
                    <a:pt x="19663" y="14180"/>
                  </a:lnTo>
                  <a:cubicBezTo>
                    <a:pt x="19197" y="14363"/>
                    <a:pt x="18918" y="14673"/>
                    <a:pt x="18918" y="15007"/>
                  </a:cubicBezTo>
                  <a:lnTo>
                    <a:pt x="18918" y="15901"/>
                  </a:lnTo>
                  <a:lnTo>
                    <a:pt x="20339" y="15344"/>
                  </a:lnTo>
                  <a:cubicBezTo>
                    <a:pt x="21125" y="15037"/>
                    <a:pt x="21600" y="14513"/>
                    <a:pt x="21600" y="13951"/>
                  </a:cubicBezTo>
                  <a:lnTo>
                    <a:pt x="21600" y="13422"/>
                  </a:lnTo>
                  <a:close/>
                  <a:moveTo>
                    <a:pt x="2581" y="16328"/>
                  </a:moveTo>
                  <a:lnTo>
                    <a:pt x="2384" y="21600"/>
                  </a:lnTo>
                  <a:lnTo>
                    <a:pt x="3502" y="21600"/>
                  </a:lnTo>
                  <a:lnTo>
                    <a:pt x="3305" y="16328"/>
                  </a:lnTo>
                  <a:lnTo>
                    <a:pt x="2581" y="16328"/>
                  </a:lnTo>
                  <a:close/>
                  <a:moveTo>
                    <a:pt x="18296" y="16328"/>
                  </a:moveTo>
                  <a:lnTo>
                    <a:pt x="18099" y="21600"/>
                  </a:lnTo>
                  <a:lnTo>
                    <a:pt x="19216" y="21600"/>
                  </a:lnTo>
                  <a:lnTo>
                    <a:pt x="19019" y="16328"/>
                  </a:lnTo>
                  <a:lnTo>
                    <a:pt x="18296" y="16328"/>
                  </a:lnTo>
                  <a:close/>
                </a:path>
              </a:pathLst>
            </a:custGeom>
            <a:solidFill>
              <a:srgbClr val="F48F14"/>
            </a:solidFill>
            <a:ln cap="flat" cmpd="sng" w="12700">
              <a:solidFill>
                <a:srgbClr val="BC580B"/>
              </a:solidFill>
              <a:prstDash val="solid"/>
              <a:round/>
              <a:headEnd len="sm" w="sm" type="none"/>
              <a:tailEnd len="sm" w="sm" type="none"/>
            </a:ln>
          </p:spPr>
          <p:txBody>
            <a:bodyPr anchorCtr="0" anchor="ctr" bIns="40175" lIns="40175" spcFirstLastPara="1" rIns="40175" wrap="square" tIns="401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sp>
        <p:nvSpPr>
          <p:cNvPr id="126" name="Google Shape;126;p21"/>
          <p:cNvSpPr txBox="1"/>
          <p:nvPr/>
        </p:nvSpPr>
        <p:spPr>
          <a:xfrm>
            <a:off x="143779" y="3315474"/>
            <a:ext cx="1551300" cy="438600"/>
          </a:xfrm>
          <a:prstGeom prst="rect">
            <a:avLst/>
          </a:prstGeom>
          <a:noFill/>
          <a:ln>
            <a:noFill/>
          </a:ln>
        </p:spPr>
        <p:txBody>
          <a:bodyPr anchorCtr="0" anchor="ctr" bIns="19050" lIns="19050" spcFirstLastPara="1" rIns="19050" wrap="square" tIns="19050">
            <a:spAutoFit/>
          </a:bodyPr>
          <a:lstStyle/>
          <a:p>
            <a:pPr indent="0" lvl="0" marL="0" marR="0" rtl="0" algn="r">
              <a:lnSpc>
                <a:spcPct val="100000"/>
              </a:lnSpc>
              <a:spcBef>
                <a:spcPts val="0"/>
              </a:spcBef>
              <a:spcAft>
                <a:spcPts val="0"/>
              </a:spcAft>
              <a:buClr>
                <a:srgbClr val="A6AAA9"/>
              </a:buClr>
              <a:buSzPts val="2600"/>
              <a:buFont typeface="Avenir"/>
              <a:buNone/>
            </a:pPr>
            <a:r>
              <a:rPr b="1" lang="en" sz="2600">
                <a:solidFill>
                  <a:srgbClr val="A6AAA9"/>
                </a:solidFill>
                <a:latin typeface="Avenir"/>
                <a:ea typeface="Avenir"/>
                <a:cs typeface="Avenir"/>
                <a:sym typeface="Avenir"/>
              </a:rPr>
              <a:t>(quantité)</a:t>
            </a:r>
            <a:endParaRPr sz="500"/>
          </a:p>
        </p:txBody>
      </p:sp>
      <p:sp>
        <p:nvSpPr>
          <p:cNvPr id="127" name="Google Shape;127;p21"/>
          <p:cNvSpPr txBox="1"/>
          <p:nvPr/>
        </p:nvSpPr>
        <p:spPr>
          <a:xfrm>
            <a:off x="67750" y="4746325"/>
            <a:ext cx="3903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999999"/>
                </a:solidFill>
              </a:rPr>
              <a:t>source:https://cs.dartmouth.edu/wjarosz/publications/jarosz19orthogonal.html</a:t>
            </a:r>
            <a:endParaRPr sz="800">
              <a:solidFill>
                <a:srgbClr val="999999"/>
              </a:solidFill>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par>
                          <p:cTn fill="hold">
                            <p:stCondLst>
                              <p:cond delay="1000"/>
                            </p:stCondLst>
                            <p:childTnLst>
                              <p:par>
                                <p:cTn fill="hold" nodeType="afterEffect" presetClass="entr" presetID="23" presetSubtype="16">
                                  <p:stCondLst>
                                    <p:cond delay="200"/>
                                  </p:stCondLst>
                                  <p:childTnLst>
                                    <p:set>
                                      <p:cBhvr>
                                        <p:cTn dur="1" fill="hold">
                                          <p:stCondLst>
                                            <p:cond delay="0"/>
                                          </p:stCondLst>
                                        </p:cTn>
                                        <p:tgtEl>
                                          <p:spTgt spid="95"/>
                                        </p:tgtEl>
                                        <p:attrNameLst>
                                          <p:attrName>style.visibility</p:attrName>
                                        </p:attrNameLst>
                                      </p:cBhvr>
                                      <p:to>
                                        <p:strVal val="visible"/>
                                      </p:to>
                                    </p:set>
                                    <p:anim calcmode="lin" valueType="num">
                                      <p:cBhvr additive="base">
                                        <p:cTn dur="500"/>
                                        <p:tgtEl>
                                          <p:spTgt spid="95"/>
                                        </p:tgtEl>
                                        <p:attrNameLst>
                                          <p:attrName>ppt_w</p:attrName>
                                        </p:attrNameLst>
                                      </p:cBhvr>
                                      <p:tavLst>
                                        <p:tav fmla="" tm="0">
                                          <p:val>
                                            <p:strVal val="0"/>
                                          </p:val>
                                        </p:tav>
                                        <p:tav fmla="" tm="100000">
                                          <p:val>
                                            <p:strVal val="#ppt_w"/>
                                          </p:val>
                                        </p:tav>
                                      </p:tavLst>
                                    </p:anim>
                                    <p:anim calcmode="lin" valueType="num">
                                      <p:cBhvr additive="base">
                                        <p:cTn dur="500"/>
                                        <p:tgtEl>
                                          <p:spTgt spid="95"/>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9"/>
                                        </p:tgtEl>
                                        <p:attrNameLst>
                                          <p:attrName>style.visibility</p:attrName>
                                        </p:attrNameLst>
                                      </p:cBhvr>
                                      <p:to>
                                        <p:strVal val="visible"/>
                                      </p:to>
                                    </p:set>
                                    <p:anim calcmode="lin" valueType="num">
                                      <p:cBhvr additive="base">
                                        <p:cTn dur="500"/>
                                        <p:tgtEl>
                                          <p:spTgt spid="119"/>
                                        </p:tgtEl>
                                        <p:attrNameLst>
                                          <p:attrName>ppt_w</p:attrName>
                                        </p:attrNameLst>
                                      </p:cBhvr>
                                      <p:tavLst>
                                        <p:tav fmla="" tm="0">
                                          <p:val>
                                            <p:strVal val="0"/>
                                          </p:val>
                                        </p:tav>
                                        <p:tav fmla="" tm="100000">
                                          <p:val>
                                            <p:strVal val="#ppt_w"/>
                                          </p:val>
                                        </p:tav>
                                      </p:tavLst>
                                    </p:anim>
                                    <p:anim calcmode="lin" valueType="num">
                                      <p:cBhvr additive="base">
                                        <p:cTn dur="500"/>
                                        <p:tgtEl>
                                          <p:spTgt spid="119"/>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120"/>
                                        </p:tgtEl>
                                        <p:attrNameLst>
                                          <p:attrName>style.visibility</p:attrName>
                                        </p:attrNameLst>
                                      </p:cBhvr>
                                      <p:to>
                                        <p:strVal val="visible"/>
                                      </p:to>
                                    </p:set>
                                    <p:anim calcmode="lin" valueType="num">
                                      <p:cBhvr additive="base">
                                        <p:cTn dur="500"/>
                                        <p:tgtEl>
                                          <p:spTgt spid="120"/>
                                        </p:tgtEl>
                                        <p:attrNameLst>
                                          <p:attrName>ppt_w</p:attrName>
                                        </p:attrNameLst>
                                      </p:cBhvr>
                                      <p:tavLst>
                                        <p:tav fmla="" tm="0">
                                          <p:val>
                                            <p:strVal val="0"/>
                                          </p:val>
                                        </p:tav>
                                        <p:tav fmla="" tm="100000">
                                          <p:val>
                                            <p:strVal val="#ppt_w"/>
                                          </p:val>
                                        </p:tav>
                                      </p:tavLst>
                                    </p:anim>
                                    <p:anim calcmode="lin" valueType="num">
                                      <p:cBhvr additive="base">
                                        <p:cTn dur="500"/>
                                        <p:tgtEl>
                                          <p:spTgt spid="12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7"/>
                                        </p:tgtEl>
                                        <p:attrNameLst>
                                          <p:attrName>style.visibility</p:attrName>
                                        </p:attrNameLst>
                                      </p:cBhvr>
                                      <p:to>
                                        <p:strVal val="visible"/>
                                      </p:to>
                                    </p:set>
                                    <p:anim calcmode="lin" valueType="num">
                                      <p:cBhvr additive="base">
                                        <p:cTn dur="500"/>
                                        <p:tgtEl>
                                          <p:spTgt spid="97"/>
                                        </p:tgtEl>
                                        <p:attrNameLst>
                                          <p:attrName>ppt_w</p:attrName>
                                        </p:attrNameLst>
                                      </p:cBhvr>
                                      <p:tavLst>
                                        <p:tav fmla="" tm="0">
                                          <p:val>
                                            <p:strVal val="0"/>
                                          </p:val>
                                        </p:tav>
                                        <p:tav fmla="" tm="100000">
                                          <p:val>
                                            <p:strVal val="#ppt_w"/>
                                          </p:val>
                                        </p:tav>
                                      </p:tavLst>
                                    </p:anim>
                                    <p:anim calcmode="lin" valueType="num">
                                      <p:cBhvr additive="base">
                                        <p:cTn dur="500"/>
                                        <p:tgtEl>
                                          <p:spTgt spid="97"/>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23" presetSubtype="16">
                                  <p:stCondLst>
                                    <p:cond delay="20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p:tgtEl>
                                          <p:spTgt spid="96"/>
                                        </p:tgtEl>
                                        <p:attrNameLst>
                                          <p:attrName>ppt_w</p:attrName>
                                        </p:attrNameLst>
                                      </p:cBhvr>
                                      <p:tavLst>
                                        <p:tav fmla="" tm="0">
                                          <p:val>
                                            <p:strVal val="0"/>
                                          </p:val>
                                        </p:tav>
                                        <p:tav fmla="" tm="100000">
                                          <p:val>
                                            <p:strVal val="#ppt_w"/>
                                          </p:val>
                                        </p:tav>
                                      </p:tavLst>
                                    </p:anim>
                                    <p:anim calcmode="lin" valueType="num">
                                      <p:cBhvr additive="base">
                                        <p:cTn dur="500"/>
                                        <p:tgtEl>
                                          <p:spTgt spid="9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500"/>
                                        <p:tgtEl>
                                          <p:spTgt spid="99"/>
                                        </p:tgtEl>
                                        <p:attrNameLst>
                                          <p:attrName>ppt_w</p:attrName>
                                        </p:attrNameLst>
                                      </p:cBhvr>
                                      <p:tavLst>
                                        <p:tav fmla="" tm="0">
                                          <p:val>
                                            <p:strVal val="0"/>
                                          </p:val>
                                        </p:tav>
                                        <p:tav fmla="" tm="100000">
                                          <p:val>
                                            <p:strVal val="#ppt_w"/>
                                          </p:val>
                                        </p:tav>
                                      </p:tavLst>
                                    </p:anim>
                                    <p:anim calcmode="lin" valueType="num">
                                      <p:cBhvr additive="base">
                                        <p:cTn dur="500"/>
                                        <p:tgtEl>
                                          <p:spTgt spid="99"/>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103"/>
                                        </p:tgtEl>
                                        <p:attrNameLst>
                                          <p:attrName>style.visibility</p:attrName>
                                        </p:attrNameLst>
                                      </p:cBhvr>
                                      <p:to>
                                        <p:strVal val="visible"/>
                                      </p:to>
                                    </p:set>
                                    <p:anim calcmode="lin" valueType="num">
                                      <p:cBhvr additive="base">
                                        <p:cTn dur="500"/>
                                        <p:tgtEl>
                                          <p:spTgt spid="103"/>
                                        </p:tgtEl>
                                        <p:attrNameLst>
                                          <p:attrName>ppt_w</p:attrName>
                                        </p:attrNameLst>
                                      </p:cBhvr>
                                      <p:tavLst>
                                        <p:tav fmla="" tm="0">
                                          <p:val>
                                            <p:strVal val="0"/>
                                          </p:val>
                                        </p:tav>
                                        <p:tav fmla="" tm="100000">
                                          <p:val>
                                            <p:strVal val="#ppt_w"/>
                                          </p:val>
                                        </p:tav>
                                      </p:tavLst>
                                    </p:anim>
                                    <p:anim calcmode="lin" valueType="num">
                                      <p:cBhvr additive="base">
                                        <p:cTn dur="500"/>
                                        <p:tgtEl>
                                          <p:spTgt spid="103"/>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23" presetSubtype="16">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ppt_w</p:attrName>
                                        </p:attrNameLst>
                                      </p:cBhvr>
                                      <p:tavLst>
                                        <p:tav fmla="" tm="0">
                                          <p:val>
                                            <p:strVal val="0"/>
                                          </p:val>
                                        </p:tav>
                                        <p:tav fmla="" tm="100000">
                                          <p:val>
                                            <p:strVal val="#ppt_w"/>
                                          </p:val>
                                        </p:tav>
                                      </p:tavLst>
                                    </p:anim>
                                    <p:anim calcmode="lin" valueType="num">
                                      <p:cBhvr additive="base">
                                        <p:cTn dur="500"/>
                                        <p:tgtEl>
                                          <p:spTgt spid="107"/>
                                        </p:tgtEl>
                                        <p:attrNameLst>
                                          <p:attrName>ppt_h</p:attrName>
                                        </p:attrNameLst>
                                      </p:cBhvr>
                                      <p:tavLst>
                                        <p:tav fmla="" tm="0">
                                          <p:val>
                                            <p:strVal val="0"/>
                                          </p:val>
                                        </p:tav>
                                        <p:tav fmla="" tm="100000">
                                          <p:val>
                                            <p:strVal val="#ppt_h"/>
                                          </p:val>
                                        </p:tav>
                                      </p:tavLst>
                                    </p:anim>
                                  </p:childTnLst>
                                </p:cTn>
                              </p:par>
                            </p:childTnLst>
                          </p:cTn>
                        </p:par>
                        <p:par>
                          <p:cTn fill="hold">
                            <p:stCondLst>
                              <p:cond delay="2500"/>
                            </p:stCondLst>
                            <p:childTnLst>
                              <p:par>
                                <p:cTn fill="hold" nodeType="afterEffect" presetClass="entr" presetID="23" presetSubtype="16">
                                  <p:stCondLst>
                                    <p:cond delay="0"/>
                                  </p:stCondLst>
                                  <p:childTnLst>
                                    <p:set>
                                      <p:cBhvr>
                                        <p:cTn dur="1" fill="hold">
                                          <p:stCondLst>
                                            <p:cond delay="0"/>
                                          </p:stCondLst>
                                        </p:cTn>
                                        <p:tgtEl>
                                          <p:spTgt spid="111"/>
                                        </p:tgtEl>
                                        <p:attrNameLst>
                                          <p:attrName>style.visibility</p:attrName>
                                        </p:attrNameLst>
                                      </p:cBhvr>
                                      <p:to>
                                        <p:strVal val="visible"/>
                                      </p:to>
                                    </p:set>
                                    <p:anim calcmode="lin" valueType="num">
                                      <p:cBhvr additive="base">
                                        <p:cTn dur="500"/>
                                        <p:tgtEl>
                                          <p:spTgt spid="111"/>
                                        </p:tgtEl>
                                        <p:attrNameLst>
                                          <p:attrName>ppt_w</p:attrName>
                                        </p:attrNameLst>
                                      </p:cBhvr>
                                      <p:tavLst>
                                        <p:tav fmla="" tm="0">
                                          <p:val>
                                            <p:strVal val="0"/>
                                          </p:val>
                                        </p:tav>
                                        <p:tav fmla="" tm="100000">
                                          <p:val>
                                            <p:strVal val="#ppt_w"/>
                                          </p:val>
                                        </p:tav>
                                      </p:tavLst>
                                    </p:anim>
                                    <p:anim calcmode="lin" valueType="num">
                                      <p:cBhvr additive="base">
                                        <p:cTn dur="500"/>
                                        <p:tgtEl>
                                          <p:spTgt spid="11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57"/>
          <p:cNvSpPr txBox="1"/>
          <p:nvPr>
            <p:ph type="title"/>
          </p:nvPr>
        </p:nvSpPr>
        <p:spPr>
          <a:xfrm>
            <a:off x="392906" y="431006"/>
            <a:ext cx="7274700" cy="81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80" name="Google Shape;780;p57"/>
          <p:cNvSpPr txBox="1"/>
          <p:nvPr>
            <p:ph idx="1" type="body"/>
          </p:nvPr>
        </p:nvSpPr>
        <p:spPr>
          <a:xfrm>
            <a:off x="392906" y="1962923"/>
            <a:ext cx="8357100" cy="2339100"/>
          </a:xfrm>
          <a:prstGeom prst="rect">
            <a:avLst/>
          </a:prstGeom>
        </p:spPr>
        <p:txBody>
          <a:bodyPr anchorCtr="0" anchor="t" bIns="0" lIns="0" spcFirstLastPara="1" rIns="0" wrap="square" tIns="0">
            <a:noAutofit/>
          </a:bodyPr>
          <a:lstStyle/>
          <a:p>
            <a:pPr indent="0" lvl="0" marL="0" rtl="0" algn="l">
              <a:spcBef>
                <a:spcPts val="500"/>
              </a:spcBef>
              <a:spcAft>
                <a:spcPts val="1200"/>
              </a:spcAft>
              <a:buNone/>
            </a:pPr>
            <a:r>
              <a:t/>
            </a:r>
            <a:endParaRPr/>
          </a:p>
        </p:txBody>
      </p:sp>
      <p:pic>
        <p:nvPicPr>
          <p:cNvPr id="781" name="Google Shape;781;p57"/>
          <p:cNvPicPr preferRelativeResize="0"/>
          <p:nvPr/>
        </p:nvPicPr>
        <p:blipFill>
          <a:blip r:embed="rId3">
            <a:alphaModFix/>
          </a:blip>
          <a:stretch>
            <a:fillRect/>
          </a:stretch>
        </p:blipFill>
        <p:spPr>
          <a:xfrm>
            <a:off x="0" y="91529"/>
            <a:ext cx="9144003" cy="496044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58"/>
          <p:cNvSpPr txBox="1"/>
          <p:nvPr>
            <p:ph type="title"/>
          </p:nvPr>
        </p:nvSpPr>
        <p:spPr>
          <a:xfrm>
            <a:off x="392906" y="431006"/>
            <a:ext cx="7274700" cy="81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Conclusion</a:t>
            </a:r>
            <a:endParaRPr/>
          </a:p>
        </p:txBody>
      </p:sp>
      <p:sp>
        <p:nvSpPr>
          <p:cNvPr id="787" name="Google Shape;787;p58"/>
          <p:cNvSpPr txBox="1"/>
          <p:nvPr>
            <p:ph idx="1" type="body"/>
          </p:nvPr>
        </p:nvSpPr>
        <p:spPr>
          <a:xfrm>
            <a:off x="392906" y="1962923"/>
            <a:ext cx="8357100" cy="2339100"/>
          </a:xfrm>
          <a:prstGeom prst="rect">
            <a:avLst/>
          </a:prstGeom>
        </p:spPr>
        <p:txBody>
          <a:bodyPr anchorCtr="0" anchor="t" bIns="0" lIns="0" spcFirstLastPara="1" rIns="0" wrap="square" tIns="0">
            <a:noAutofit/>
          </a:bodyPr>
          <a:lstStyle/>
          <a:p>
            <a:pPr indent="0" lvl="0" marL="0" rtl="0" algn="l">
              <a:spcBef>
                <a:spcPts val="500"/>
              </a:spcBef>
              <a:spcAft>
                <a:spcPts val="0"/>
              </a:spcAft>
              <a:buNone/>
            </a:pPr>
            <a:r>
              <a:rPr lang="en"/>
              <a:t>Avoir un plan </a:t>
            </a:r>
            <a:r>
              <a:rPr lang="en"/>
              <a:t>d'expérience peut économiser beaucoup de </a:t>
            </a:r>
            <a:r>
              <a:rPr b="1" lang="en"/>
              <a:t>temps</a:t>
            </a:r>
            <a:r>
              <a:rPr lang="en"/>
              <a:t> et </a:t>
            </a:r>
            <a:r>
              <a:rPr b="1" lang="en"/>
              <a:t>d'énergie. </a:t>
            </a:r>
            <a:endParaRPr b="1"/>
          </a:p>
          <a:p>
            <a:pPr indent="0" lvl="0" marL="0" rtl="0" algn="l">
              <a:spcBef>
                <a:spcPts val="1200"/>
              </a:spcBef>
              <a:spcAft>
                <a:spcPts val="0"/>
              </a:spcAft>
              <a:buNone/>
            </a:pPr>
            <a:r>
              <a:rPr lang="en"/>
              <a:t>Plusieurs approches:</a:t>
            </a:r>
            <a:endParaRPr/>
          </a:p>
          <a:p>
            <a:pPr indent="0" lvl="0" marL="0" rtl="0" algn="l">
              <a:spcBef>
                <a:spcPts val="1200"/>
              </a:spcBef>
              <a:spcAft>
                <a:spcPts val="0"/>
              </a:spcAft>
              <a:buNone/>
            </a:pPr>
            <a:r>
              <a:rPr b="1" lang="en"/>
              <a:t>- Parallèles:</a:t>
            </a:r>
            <a:r>
              <a:rPr lang="en"/>
              <a:t> Grilles aléatoires qui couvrent bien l'espace (plan latin)</a:t>
            </a:r>
            <a:endParaRPr/>
          </a:p>
          <a:p>
            <a:pPr indent="0" lvl="0" marL="0" rtl="0" algn="l">
              <a:spcBef>
                <a:spcPts val="1200"/>
              </a:spcBef>
              <a:spcAft>
                <a:spcPts val="0"/>
              </a:spcAft>
              <a:buNone/>
            </a:pPr>
            <a:r>
              <a:rPr b="1" lang="en"/>
              <a:t>- En série:</a:t>
            </a:r>
            <a:r>
              <a:rPr lang="en"/>
              <a:t> Optimization (échantillonnage Bayésien, ou autre…)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Utiliser les librairies disponibles pour générer ces plans d'expérience pour vous!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59"/>
          <p:cNvSpPr txBox="1"/>
          <p:nvPr>
            <p:ph type="title"/>
          </p:nvPr>
        </p:nvSpPr>
        <p:spPr>
          <a:xfrm>
            <a:off x="392906" y="431006"/>
            <a:ext cx="7274700" cy="81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Sources</a:t>
            </a:r>
            <a:endParaRPr/>
          </a:p>
        </p:txBody>
      </p:sp>
      <p:sp>
        <p:nvSpPr>
          <p:cNvPr id="793" name="Google Shape;793;p59"/>
          <p:cNvSpPr txBox="1"/>
          <p:nvPr>
            <p:ph idx="1" type="body"/>
          </p:nvPr>
        </p:nvSpPr>
        <p:spPr>
          <a:xfrm>
            <a:off x="392906" y="1962923"/>
            <a:ext cx="8357100" cy="2339100"/>
          </a:xfrm>
          <a:prstGeom prst="rect">
            <a:avLst/>
          </a:prstGeom>
        </p:spPr>
        <p:txBody>
          <a:bodyPr anchorCtr="0" anchor="t" bIns="0" lIns="0" spcFirstLastPara="1" rIns="0" wrap="square" tIns="0">
            <a:noAutofit/>
          </a:bodyPr>
          <a:lstStyle/>
          <a:p>
            <a:pPr indent="0" lvl="0" marL="0" rtl="0" algn="l">
              <a:spcBef>
                <a:spcPts val="500"/>
              </a:spcBef>
              <a:spcAft>
                <a:spcPts val="0"/>
              </a:spcAft>
              <a:buNone/>
            </a:pPr>
            <a:r>
              <a:rPr lang="en"/>
              <a:t>- IVADO MOOC</a:t>
            </a:r>
            <a:endParaRPr/>
          </a:p>
          <a:p>
            <a:pPr indent="0" lvl="0" marL="0" rtl="0" algn="l">
              <a:spcBef>
                <a:spcPts val="1200"/>
              </a:spcBef>
              <a:spcAft>
                <a:spcPts val="0"/>
              </a:spcAft>
              <a:buNone/>
            </a:pPr>
            <a:r>
              <a:rPr lang="en"/>
              <a:t>- https://cs.dartmouth.edu/wjarosz/publications/jarosz19orthogonal.html</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grpSp>
        <p:nvGrpSpPr>
          <p:cNvPr id="132" name="Google Shape;132;p22"/>
          <p:cNvGrpSpPr/>
          <p:nvPr/>
        </p:nvGrpSpPr>
        <p:grpSpPr>
          <a:xfrm>
            <a:off x="2150767" y="3778301"/>
            <a:ext cx="539512" cy="571538"/>
            <a:chOff x="0" y="0"/>
            <a:chExt cx="1438699" cy="1524100"/>
          </a:xfrm>
        </p:grpSpPr>
        <p:sp>
          <p:nvSpPr>
            <p:cNvPr id="133" name="Google Shape;133;p22"/>
            <p:cNvSpPr/>
            <p:nvPr/>
          </p:nvSpPr>
          <p:spPr>
            <a:xfrm>
              <a:off x="0" y="1017608"/>
              <a:ext cx="422700" cy="506400"/>
            </a:xfrm>
            <a:prstGeom prst="roundRect">
              <a:avLst>
                <a:gd fmla="val 28938" name="adj"/>
              </a:avLst>
            </a:prstGeom>
            <a:noFill/>
            <a:ln cap="flat" cmpd="sng" w="50800">
              <a:solidFill>
                <a:srgbClr val="C19519"/>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134" name="Google Shape;134;p22"/>
            <p:cNvSpPr/>
            <p:nvPr/>
          </p:nvSpPr>
          <p:spPr>
            <a:xfrm>
              <a:off x="508000" y="508000"/>
              <a:ext cx="422700" cy="1016100"/>
            </a:xfrm>
            <a:prstGeom prst="roundRect">
              <a:avLst>
                <a:gd fmla="val 28938" name="adj"/>
              </a:avLst>
            </a:prstGeom>
            <a:solidFill>
              <a:srgbClr val="F5D227"/>
            </a:solidFill>
            <a:ln cap="flat" cmpd="sng" w="50800">
              <a:solidFill>
                <a:srgbClr val="C19519"/>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135" name="Google Shape;135;p22"/>
            <p:cNvSpPr/>
            <p:nvPr/>
          </p:nvSpPr>
          <p:spPr>
            <a:xfrm>
              <a:off x="1015999" y="0"/>
              <a:ext cx="422700" cy="1524000"/>
            </a:xfrm>
            <a:prstGeom prst="roundRect">
              <a:avLst>
                <a:gd fmla="val 28938" name="adj"/>
              </a:avLst>
            </a:prstGeom>
            <a:noFill/>
            <a:ln cap="flat" cmpd="sng" w="50800">
              <a:solidFill>
                <a:srgbClr val="C19519"/>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grpSp>
        <p:nvGrpSpPr>
          <p:cNvPr id="136" name="Google Shape;136;p22"/>
          <p:cNvGrpSpPr/>
          <p:nvPr/>
        </p:nvGrpSpPr>
        <p:grpSpPr>
          <a:xfrm>
            <a:off x="4137099" y="3778301"/>
            <a:ext cx="539513" cy="571538"/>
            <a:chOff x="0" y="0"/>
            <a:chExt cx="1438700" cy="1524100"/>
          </a:xfrm>
        </p:grpSpPr>
        <p:sp>
          <p:nvSpPr>
            <p:cNvPr id="137" name="Google Shape;137;p22"/>
            <p:cNvSpPr/>
            <p:nvPr/>
          </p:nvSpPr>
          <p:spPr>
            <a:xfrm>
              <a:off x="0" y="1017608"/>
              <a:ext cx="422700" cy="506400"/>
            </a:xfrm>
            <a:prstGeom prst="roundRect">
              <a:avLst>
                <a:gd fmla="val 28938" name="adj"/>
              </a:avLst>
            </a:prstGeom>
            <a:solidFill>
              <a:srgbClr val="50A7F9"/>
            </a:solidFill>
            <a:ln cap="flat" cmpd="sng" w="50800">
              <a:solidFill>
                <a:schemeClr val="accent1"/>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138" name="Google Shape;138;p22"/>
            <p:cNvSpPr/>
            <p:nvPr/>
          </p:nvSpPr>
          <p:spPr>
            <a:xfrm>
              <a:off x="508000" y="508000"/>
              <a:ext cx="422700" cy="1016100"/>
            </a:xfrm>
            <a:prstGeom prst="roundRect">
              <a:avLst>
                <a:gd fmla="val 28938" name="adj"/>
              </a:avLst>
            </a:prstGeom>
            <a:noFill/>
            <a:ln cap="flat" cmpd="sng" w="50800">
              <a:solidFill>
                <a:schemeClr val="accent1"/>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139" name="Google Shape;139;p22"/>
            <p:cNvSpPr/>
            <p:nvPr/>
          </p:nvSpPr>
          <p:spPr>
            <a:xfrm>
              <a:off x="1016000" y="0"/>
              <a:ext cx="422700" cy="1524000"/>
            </a:xfrm>
            <a:prstGeom prst="roundRect">
              <a:avLst>
                <a:gd fmla="val 28938" name="adj"/>
              </a:avLst>
            </a:prstGeom>
            <a:noFill/>
            <a:ln cap="flat" cmpd="sng" w="50800">
              <a:solidFill>
                <a:schemeClr val="accent1"/>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grpSp>
        <p:nvGrpSpPr>
          <p:cNvPr id="140" name="Google Shape;140;p22"/>
          <p:cNvGrpSpPr/>
          <p:nvPr/>
        </p:nvGrpSpPr>
        <p:grpSpPr>
          <a:xfrm>
            <a:off x="5980556" y="3778301"/>
            <a:ext cx="539513" cy="571538"/>
            <a:chOff x="0" y="0"/>
            <a:chExt cx="1438700" cy="1524100"/>
          </a:xfrm>
        </p:grpSpPr>
        <p:sp>
          <p:nvSpPr>
            <p:cNvPr id="141" name="Google Shape;141;p22"/>
            <p:cNvSpPr/>
            <p:nvPr/>
          </p:nvSpPr>
          <p:spPr>
            <a:xfrm>
              <a:off x="0" y="1017608"/>
              <a:ext cx="422700" cy="506400"/>
            </a:xfrm>
            <a:prstGeom prst="roundRect">
              <a:avLst>
                <a:gd fmla="val 28938" name="adj"/>
              </a:avLst>
            </a:prstGeom>
            <a:noFill/>
            <a:ln cap="flat" cmpd="sng" w="50800">
              <a:solidFill>
                <a:srgbClr val="BC580B"/>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142" name="Google Shape;142;p22"/>
            <p:cNvSpPr/>
            <p:nvPr/>
          </p:nvSpPr>
          <p:spPr>
            <a:xfrm>
              <a:off x="508000" y="508000"/>
              <a:ext cx="422700" cy="1016100"/>
            </a:xfrm>
            <a:prstGeom prst="roundRect">
              <a:avLst>
                <a:gd fmla="val 28938" name="adj"/>
              </a:avLst>
            </a:prstGeom>
            <a:noFill/>
            <a:ln cap="flat" cmpd="sng" w="50800">
              <a:solidFill>
                <a:srgbClr val="BC580B"/>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143" name="Google Shape;143;p22"/>
            <p:cNvSpPr/>
            <p:nvPr/>
          </p:nvSpPr>
          <p:spPr>
            <a:xfrm>
              <a:off x="1016000" y="0"/>
              <a:ext cx="422700" cy="1524000"/>
            </a:xfrm>
            <a:prstGeom prst="roundRect">
              <a:avLst>
                <a:gd fmla="val 28938" name="adj"/>
              </a:avLst>
            </a:prstGeom>
            <a:solidFill>
              <a:srgbClr val="F48F14"/>
            </a:solidFill>
            <a:ln cap="flat" cmpd="sng" w="50800">
              <a:solidFill>
                <a:srgbClr val="BC580B"/>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grpSp>
        <p:nvGrpSpPr>
          <p:cNvPr id="144" name="Google Shape;144;p22"/>
          <p:cNvGrpSpPr/>
          <p:nvPr/>
        </p:nvGrpSpPr>
        <p:grpSpPr>
          <a:xfrm>
            <a:off x="7824013" y="3796487"/>
            <a:ext cx="539513" cy="571538"/>
            <a:chOff x="0" y="0"/>
            <a:chExt cx="1438700" cy="1524100"/>
          </a:xfrm>
        </p:grpSpPr>
        <p:sp>
          <p:nvSpPr>
            <p:cNvPr id="145" name="Google Shape;145;p22"/>
            <p:cNvSpPr/>
            <p:nvPr/>
          </p:nvSpPr>
          <p:spPr>
            <a:xfrm>
              <a:off x="0" y="1017608"/>
              <a:ext cx="422700" cy="506400"/>
            </a:xfrm>
            <a:prstGeom prst="roundRect">
              <a:avLst>
                <a:gd fmla="val 28938" name="adj"/>
              </a:avLst>
            </a:prstGeom>
            <a:solidFill>
              <a:srgbClr val="6FBE40"/>
            </a:solidFill>
            <a:ln cap="flat" cmpd="sng" w="50800">
              <a:solidFill>
                <a:schemeClr val="accent2"/>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146" name="Google Shape;146;p22"/>
            <p:cNvSpPr/>
            <p:nvPr/>
          </p:nvSpPr>
          <p:spPr>
            <a:xfrm>
              <a:off x="508000" y="508000"/>
              <a:ext cx="422700" cy="1016100"/>
            </a:xfrm>
            <a:prstGeom prst="roundRect">
              <a:avLst>
                <a:gd fmla="val 28938" name="adj"/>
              </a:avLst>
            </a:prstGeom>
            <a:noFill/>
            <a:ln cap="flat" cmpd="sng" w="50800">
              <a:solidFill>
                <a:schemeClr val="accent2"/>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147" name="Google Shape;147;p22"/>
            <p:cNvSpPr/>
            <p:nvPr/>
          </p:nvSpPr>
          <p:spPr>
            <a:xfrm>
              <a:off x="1016000" y="0"/>
              <a:ext cx="422700" cy="1524000"/>
            </a:xfrm>
            <a:prstGeom prst="roundRect">
              <a:avLst>
                <a:gd fmla="val 28938" name="adj"/>
              </a:avLst>
            </a:prstGeom>
            <a:noFill/>
            <a:ln cap="flat" cmpd="sng" w="50800">
              <a:solidFill>
                <a:schemeClr val="accent2"/>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sp>
        <p:nvSpPr>
          <p:cNvPr id="148" name="Google Shape;148;p22"/>
          <p:cNvSpPr txBox="1"/>
          <p:nvPr>
            <p:ph idx="4294967295" type="title"/>
          </p:nvPr>
        </p:nvSpPr>
        <p:spPr>
          <a:xfrm>
            <a:off x="357188" y="105030"/>
            <a:ext cx="8429700" cy="710100"/>
          </a:xfrm>
          <a:prstGeom prst="rect">
            <a:avLst/>
          </a:prstGeom>
          <a:noFill/>
          <a:ln>
            <a:noFill/>
          </a:ln>
        </p:spPr>
        <p:txBody>
          <a:bodyPr anchorCtr="0" anchor="b" bIns="0" lIns="0" spcFirstLastPara="1" rIns="0" wrap="square" tIns="0">
            <a:normAutofit/>
          </a:bodyPr>
          <a:lstStyle/>
          <a:p>
            <a:pPr indent="0" lvl="0" marL="0" rtl="0" algn="r">
              <a:spcBef>
                <a:spcPts val="0"/>
              </a:spcBef>
              <a:spcAft>
                <a:spcPts val="0"/>
              </a:spcAft>
              <a:buClr>
                <a:schemeClr val="dk1"/>
              </a:buClr>
              <a:buSzPts val="3800"/>
              <a:buFont typeface="Avenir"/>
              <a:buNone/>
            </a:pPr>
            <a:r>
              <a:rPr b="1" lang="en" sz="3800">
                <a:latin typeface="Avenir"/>
                <a:ea typeface="Avenir"/>
                <a:cs typeface="Avenir"/>
                <a:sym typeface="Avenir"/>
              </a:rPr>
              <a:t>Plan d'expérience</a:t>
            </a:r>
            <a:endParaRPr b="1" sz="3800">
              <a:solidFill>
                <a:srgbClr val="000000"/>
              </a:solidFill>
              <a:latin typeface="Avenir"/>
              <a:ea typeface="Avenir"/>
              <a:cs typeface="Avenir"/>
              <a:sym typeface="Avenir"/>
            </a:endParaRPr>
          </a:p>
        </p:txBody>
      </p:sp>
      <p:sp>
        <p:nvSpPr>
          <p:cNvPr id="149" name="Google Shape;149;p22"/>
          <p:cNvSpPr txBox="1"/>
          <p:nvPr/>
        </p:nvSpPr>
        <p:spPr>
          <a:xfrm rot="-5400000">
            <a:off x="8111512" y="4131632"/>
            <a:ext cx="1923300" cy="115500"/>
          </a:xfrm>
          <a:prstGeom prst="rect">
            <a:avLst/>
          </a:prstGeom>
          <a:noFill/>
          <a:ln>
            <a:noFill/>
          </a:ln>
        </p:spPr>
        <p:txBody>
          <a:bodyPr anchorCtr="0" anchor="ctr" bIns="19050" lIns="19050" spcFirstLastPara="1" rIns="19050" wrap="square" tIns="19050">
            <a:spAutoFit/>
          </a:bodyPr>
          <a:lstStyle/>
          <a:p>
            <a:pPr indent="0" lvl="0" marL="0" marR="25400" rtl="0" algn="ctr">
              <a:lnSpc>
                <a:spcPct val="100000"/>
              </a:lnSpc>
              <a:spcBef>
                <a:spcPts val="0"/>
              </a:spcBef>
              <a:spcAft>
                <a:spcPts val="0"/>
              </a:spcAft>
              <a:buClr>
                <a:srgbClr val="000000"/>
              </a:buClr>
              <a:buSzPts val="500"/>
              <a:buFont typeface="Avenir"/>
              <a:buNone/>
            </a:pPr>
            <a:r>
              <a:rPr b="0" i="0" lang="en" sz="500" u="none" cap="none" strike="noStrike">
                <a:solidFill>
                  <a:srgbClr val="000000"/>
                </a:solidFill>
                <a:latin typeface="Avenir"/>
                <a:ea typeface="Avenir"/>
                <a:cs typeface="Avenir"/>
                <a:sym typeface="Avenir"/>
              </a:rPr>
              <a:t>Icons made by Freepik and Roundicons licensed by CC 3.0 BY</a:t>
            </a:r>
            <a:endParaRPr sz="500"/>
          </a:p>
        </p:txBody>
      </p:sp>
      <p:pic>
        <p:nvPicPr>
          <p:cNvPr descr="Image" id="150" name="Google Shape;150;p22"/>
          <p:cNvPicPr preferRelativeResize="0"/>
          <p:nvPr/>
        </p:nvPicPr>
        <p:blipFill rotWithShape="1">
          <a:blip r:embed="rId3">
            <a:alphaModFix/>
          </a:blip>
          <a:srcRect b="0" l="0" r="0" t="0"/>
          <a:stretch/>
        </p:blipFill>
        <p:spPr>
          <a:xfrm>
            <a:off x="1527535" y="1640276"/>
            <a:ext cx="1785938" cy="1741537"/>
          </a:xfrm>
          <a:prstGeom prst="rect">
            <a:avLst/>
          </a:prstGeom>
          <a:noFill/>
          <a:ln>
            <a:noFill/>
          </a:ln>
        </p:spPr>
      </p:pic>
      <p:pic>
        <p:nvPicPr>
          <p:cNvPr descr="Image" id="151" name="Google Shape;151;p22"/>
          <p:cNvPicPr preferRelativeResize="0"/>
          <p:nvPr/>
        </p:nvPicPr>
        <p:blipFill rotWithShape="1">
          <a:blip r:embed="rId4">
            <a:alphaModFix/>
          </a:blip>
          <a:srcRect b="0" l="0" r="0" t="0"/>
          <a:stretch/>
        </p:blipFill>
        <p:spPr>
          <a:xfrm>
            <a:off x="7964696" y="2344357"/>
            <a:ext cx="258107" cy="333375"/>
          </a:xfrm>
          <a:prstGeom prst="rect">
            <a:avLst/>
          </a:prstGeom>
          <a:noFill/>
          <a:ln>
            <a:noFill/>
          </a:ln>
        </p:spPr>
      </p:pic>
      <p:pic>
        <p:nvPicPr>
          <p:cNvPr descr="Image" id="152" name="Google Shape;152;p22"/>
          <p:cNvPicPr preferRelativeResize="0"/>
          <p:nvPr/>
        </p:nvPicPr>
        <p:blipFill rotWithShape="1">
          <a:blip r:embed="rId5">
            <a:alphaModFix/>
          </a:blip>
          <a:srcRect b="0" l="0" r="0" t="0"/>
          <a:stretch/>
        </p:blipFill>
        <p:spPr>
          <a:xfrm>
            <a:off x="5198475" y="1152498"/>
            <a:ext cx="2103635" cy="2717094"/>
          </a:xfrm>
          <a:prstGeom prst="rect">
            <a:avLst/>
          </a:prstGeom>
          <a:noFill/>
          <a:ln>
            <a:noFill/>
          </a:ln>
        </p:spPr>
      </p:pic>
      <p:sp>
        <p:nvSpPr>
          <p:cNvPr id="153" name="Google Shape;153;p22"/>
          <p:cNvSpPr/>
          <p:nvPr/>
        </p:nvSpPr>
        <p:spPr>
          <a:xfrm>
            <a:off x="4328255" y="2381905"/>
            <a:ext cx="157181" cy="258270"/>
          </a:xfrm>
          <a:custGeom>
            <a:rect b="b" l="l" r="r" t="t"/>
            <a:pathLst>
              <a:path extrusionOk="0" h="21327" w="21212">
                <a:moveTo>
                  <a:pt x="10606" y="0"/>
                </a:moveTo>
                <a:cubicBezTo>
                  <a:pt x="10516" y="127"/>
                  <a:pt x="10450" y="217"/>
                  <a:pt x="10391" y="308"/>
                </a:cubicBezTo>
                <a:cubicBezTo>
                  <a:pt x="9100" y="2277"/>
                  <a:pt x="7638" y="4199"/>
                  <a:pt x="6033" y="6080"/>
                </a:cubicBezTo>
                <a:cubicBezTo>
                  <a:pt x="4443" y="7944"/>
                  <a:pt x="2872" y="9812"/>
                  <a:pt x="1311" y="11685"/>
                </a:cubicBezTo>
                <a:cubicBezTo>
                  <a:pt x="214" y="13000"/>
                  <a:pt x="-253" y="14396"/>
                  <a:pt x="134" y="15863"/>
                </a:cubicBezTo>
                <a:cubicBezTo>
                  <a:pt x="517" y="17310"/>
                  <a:pt x="1577" y="18561"/>
                  <a:pt x="3348" y="19559"/>
                </a:cubicBezTo>
                <a:cubicBezTo>
                  <a:pt x="6003" y="21055"/>
                  <a:pt x="9136" y="21600"/>
                  <a:pt x="12675" y="21200"/>
                </a:cubicBezTo>
                <a:cubicBezTo>
                  <a:pt x="15039" y="20933"/>
                  <a:pt x="17020" y="20211"/>
                  <a:pt x="18599" y="19102"/>
                </a:cubicBezTo>
                <a:cubicBezTo>
                  <a:pt x="20105" y="18045"/>
                  <a:pt x="20987" y="16808"/>
                  <a:pt x="21175" y="15410"/>
                </a:cubicBezTo>
                <a:cubicBezTo>
                  <a:pt x="21347" y="14127"/>
                  <a:pt x="20912" y="12902"/>
                  <a:pt x="19963" y="11753"/>
                </a:cubicBezTo>
                <a:cubicBezTo>
                  <a:pt x="18972" y="10552"/>
                  <a:pt x="17981" y="9352"/>
                  <a:pt x="16951" y="8164"/>
                </a:cubicBezTo>
                <a:cubicBezTo>
                  <a:pt x="15099" y="6028"/>
                  <a:pt x="13203" y="3905"/>
                  <a:pt x="11706" y="1663"/>
                </a:cubicBezTo>
                <a:cubicBezTo>
                  <a:pt x="11345" y="1122"/>
                  <a:pt x="10989" y="580"/>
                  <a:pt x="10606" y="0"/>
                </a:cubicBezTo>
                <a:close/>
              </a:path>
            </a:pathLst>
          </a:custGeom>
          <a:gradFill>
            <a:gsLst>
              <a:gs pos="0">
                <a:srgbClr val="B9DAF9"/>
              </a:gs>
              <a:gs pos="29670">
                <a:srgbClr val="50A7F9"/>
              </a:gs>
              <a:gs pos="58250">
                <a:srgbClr val="2A86DD"/>
              </a:gs>
              <a:gs pos="100000">
                <a:schemeClr val="accent1"/>
              </a:gs>
            </a:gsLst>
            <a:lin ang="16200038" scaled="0"/>
          </a:gradFill>
          <a:ln cap="flat" cmpd="sng" w="25400">
            <a:solidFill>
              <a:schemeClr val="accent1"/>
            </a:solidFill>
            <a:prstDash val="solid"/>
            <a:round/>
            <a:headEnd len="sm" w="sm" type="none"/>
            <a:tailEnd len="sm" w="sm" type="none"/>
          </a:ln>
        </p:spPr>
        <p:txBody>
          <a:bodyPr anchorCtr="0" anchor="ctr" bIns="40175" lIns="40175" spcFirstLastPara="1" rIns="40175" wrap="square" tIns="401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154" name="Google Shape;154;p22"/>
          <p:cNvSpPr txBox="1"/>
          <p:nvPr/>
        </p:nvSpPr>
        <p:spPr>
          <a:xfrm>
            <a:off x="4425170" y="2506145"/>
            <a:ext cx="45600" cy="111600"/>
          </a:xfrm>
          <a:prstGeom prst="rect">
            <a:avLst/>
          </a:prstGeom>
          <a:noFill/>
          <a:ln>
            <a:noFill/>
          </a:ln>
        </p:spPr>
        <p:txBody>
          <a:bodyPr anchorCtr="0" anchor="ctr" bIns="0" lIns="0" spcFirstLastPara="1" rIns="0" wrap="square" tIns="0">
            <a:noAutofit/>
          </a:bodyPr>
          <a:lstStyle/>
          <a:p>
            <a:pPr indent="0" lvl="0" marL="0" marR="25400" rtl="0" algn="ctr">
              <a:lnSpc>
                <a:spcPct val="100000"/>
              </a:lnSpc>
              <a:spcBef>
                <a:spcPts val="0"/>
              </a:spcBef>
              <a:spcAft>
                <a:spcPts val="0"/>
              </a:spcAft>
              <a:buClr>
                <a:srgbClr val="FFFFFF"/>
              </a:buClr>
              <a:buSzPts val="900"/>
              <a:buFont typeface="Constantia"/>
              <a:buNone/>
            </a:pPr>
            <a:r>
              <a:rPr b="0" i="0" lang="en" sz="900" u="none" cap="none" strike="noStrike">
                <a:solidFill>
                  <a:srgbClr val="FFFFFF"/>
                </a:solidFill>
                <a:latin typeface="Constantia"/>
                <a:ea typeface="Constantia"/>
                <a:cs typeface="Constantia"/>
                <a:sym typeface="Constantia"/>
              </a:rPr>
              <a:t>)</a:t>
            </a:r>
            <a:endParaRPr sz="500"/>
          </a:p>
        </p:txBody>
      </p:sp>
      <p:grpSp>
        <p:nvGrpSpPr>
          <p:cNvPr id="155" name="Google Shape;155;p22"/>
          <p:cNvGrpSpPr/>
          <p:nvPr/>
        </p:nvGrpSpPr>
        <p:grpSpPr>
          <a:xfrm>
            <a:off x="357187" y="229524"/>
            <a:ext cx="3420311" cy="1283587"/>
            <a:chOff x="0" y="0"/>
            <a:chExt cx="9120830" cy="3422898"/>
          </a:xfrm>
        </p:grpSpPr>
        <p:sp>
          <p:nvSpPr>
            <p:cNvPr id="156" name="Google Shape;156;p22"/>
            <p:cNvSpPr/>
            <p:nvPr/>
          </p:nvSpPr>
          <p:spPr>
            <a:xfrm>
              <a:off x="0" y="0"/>
              <a:ext cx="2052108" cy="3422898"/>
            </a:xfrm>
            <a:custGeom>
              <a:rect b="b" l="l" r="r" t="t"/>
              <a:pathLst>
                <a:path extrusionOk="0" h="21600" w="21600">
                  <a:moveTo>
                    <a:pt x="10800" y="0"/>
                  </a:moveTo>
                  <a:cubicBezTo>
                    <a:pt x="10800" y="0"/>
                    <a:pt x="9722" y="1380"/>
                    <a:pt x="9722" y="2059"/>
                  </a:cubicBezTo>
                  <a:cubicBezTo>
                    <a:pt x="9722" y="2484"/>
                    <a:pt x="10800" y="2921"/>
                    <a:pt x="10800" y="2921"/>
                  </a:cubicBezTo>
                  <a:cubicBezTo>
                    <a:pt x="10800" y="2921"/>
                    <a:pt x="11875" y="2484"/>
                    <a:pt x="11875" y="2059"/>
                  </a:cubicBezTo>
                  <a:cubicBezTo>
                    <a:pt x="11875" y="1380"/>
                    <a:pt x="10800" y="0"/>
                    <a:pt x="10800" y="0"/>
                  </a:cubicBezTo>
                  <a:close/>
                  <a:moveTo>
                    <a:pt x="7856" y="2170"/>
                  </a:moveTo>
                  <a:lnTo>
                    <a:pt x="7856" y="2697"/>
                  </a:lnTo>
                  <a:cubicBezTo>
                    <a:pt x="7856" y="3259"/>
                    <a:pt x="8331" y="3785"/>
                    <a:pt x="9117" y="4092"/>
                  </a:cubicBezTo>
                  <a:lnTo>
                    <a:pt x="10538" y="4649"/>
                  </a:lnTo>
                  <a:lnTo>
                    <a:pt x="10538" y="3755"/>
                  </a:lnTo>
                  <a:cubicBezTo>
                    <a:pt x="10538" y="3421"/>
                    <a:pt x="10259" y="3109"/>
                    <a:pt x="9792" y="2926"/>
                  </a:cubicBezTo>
                  <a:lnTo>
                    <a:pt x="7856" y="2170"/>
                  </a:lnTo>
                  <a:close/>
                  <a:moveTo>
                    <a:pt x="13741" y="2170"/>
                  </a:moveTo>
                  <a:lnTo>
                    <a:pt x="11808" y="2926"/>
                  </a:lnTo>
                  <a:cubicBezTo>
                    <a:pt x="11341" y="3109"/>
                    <a:pt x="11059" y="3421"/>
                    <a:pt x="11059" y="3755"/>
                  </a:cubicBezTo>
                  <a:lnTo>
                    <a:pt x="11059" y="4649"/>
                  </a:lnTo>
                  <a:lnTo>
                    <a:pt x="12483" y="4092"/>
                  </a:lnTo>
                  <a:cubicBezTo>
                    <a:pt x="13269" y="3785"/>
                    <a:pt x="13741" y="3259"/>
                    <a:pt x="13741" y="2697"/>
                  </a:cubicBezTo>
                  <a:lnTo>
                    <a:pt x="13741" y="2170"/>
                  </a:lnTo>
                  <a:close/>
                  <a:moveTo>
                    <a:pt x="2941" y="3863"/>
                  </a:moveTo>
                  <a:cubicBezTo>
                    <a:pt x="2941" y="3863"/>
                    <a:pt x="1866" y="5243"/>
                    <a:pt x="1866" y="5921"/>
                  </a:cubicBezTo>
                  <a:cubicBezTo>
                    <a:pt x="1866" y="6347"/>
                    <a:pt x="2941" y="6785"/>
                    <a:pt x="2941" y="6785"/>
                  </a:cubicBezTo>
                  <a:cubicBezTo>
                    <a:pt x="2941" y="6785"/>
                    <a:pt x="4019" y="6347"/>
                    <a:pt x="4019" y="5921"/>
                  </a:cubicBezTo>
                  <a:cubicBezTo>
                    <a:pt x="4019" y="5243"/>
                    <a:pt x="2941" y="3863"/>
                    <a:pt x="2941" y="3863"/>
                  </a:cubicBezTo>
                  <a:close/>
                  <a:moveTo>
                    <a:pt x="18656" y="3863"/>
                  </a:moveTo>
                  <a:cubicBezTo>
                    <a:pt x="18656" y="3863"/>
                    <a:pt x="17581" y="5243"/>
                    <a:pt x="17581" y="5921"/>
                  </a:cubicBezTo>
                  <a:cubicBezTo>
                    <a:pt x="17581" y="6347"/>
                    <a:pt x="18656" y="6785"/>
                    <a:pt x="18656" y="6785"/>
                  </a:cubicBezTo>
                  <a:cubicBezTo>
                    <a:pt x="18656" y="6785"/>
                    <a:pt x="19734" y="6347"/>
                    <a:pt x="19734" y="5921"/>
                  </a:cubicBezTo>
                  <a:cubicBezTo>
                    <a:pt x="19734" y="5243"/>
                    <a:pt x="18656" y="3863"/>
                    <a:pt x="18656" y="3863"/>
                  </a:cubicBezTo>
                  <a:close/>
                  <a:moveTo>
                    <a:pt x="7856" y="4016"/>
                  </a:moveTo>
                  <a:lnTo>
                    <a:pt x="7856" y="4544"/>
                  </a:lnTo>
                  <a:cubicBezTo>
                    <a:pt x="7856" y="5107"/>
                    <a:pt x="8331" y="5632"/>
                    <a:pt x="9117" y="5940"/>
                  </a:cubicBezTo>
                  <a:lnTo>
                    <a:pt x="10538" y="6497"/>
                  </a:lnTo>
                  <a:lnTo>
                    <a:pt x="10538" y="5601"/>
                  </a:lnTo>
                  <a:cubicBezTo>
                    <a:pt x="10538" y="5267"/>
                    <a:pt x="10259" y="4956"/>
                    <a:pt x="9792" y="4774"/>
                  </a:cubicBezTo>
                  <a:lnTo>
                    <a:pt x="7856" y="4016"/>
                  </a:lnTo>
                  <a:close/>
                  <a:moveTo>
                    <a:pt x="13741" y="4016"/>
                  </a:moveTo>
                  <a:lnTo>
                    <a:pt x="11808" y="4774"/>
                  </a:lnTo>
                  <a:cubicBezTo>
                    <a:pt x="11341" y="4957"/>
                    <a:pt x="11059" y="5267"/>
                    <a:pt x="11059" y="5601"/>
                  </a:cubicBezTo>
                  <a:lnTo>
                    <a:pt x="11059" y="6497"/>
                  </a:lnTo>
                  <a:lnTo>
                    <a:pt x="12483" y="5940"/>
                  </a:lnTo>
                  <a:cubicBezTo>
                    <a:pt x="13269" y="5632"/>
                    <a:pt x="13741" y="5107"/>
                    <a:pt x="13741" y="4544"/>
                  </a:cubicBezTo>
                  <a:lnTo>
                    <a:pt x="13741" y="4016"/>
                  </a:lnTo>
                  <a:close/>
                  <a:moveTo>
                    <a:pt x="7856" y="5864"/>
                  </a:moveTo>
                  <a:lnTo>
                    <a:pt x="7856" y="6392"/>
                  </a:lnTo>
                  <a:cubicBezTo>
                    <a:pt x="7856" y="6955"/>
                    <a:pt x="8331" y="7479"/>
                    <a:pt x="9117" y="7786"/>
                  </a:cubicBezTo>
                  <a:lnTo>
                    <a:pt x="10538" y="8343"/>
                  </a:lnTo>
                  <a:lnTo>
                    <a:pt x="10538" y="7449"/>
                  </a:lnTo>
                  <a:cubicBezTo>
                    <a:pt x="10538" y="7115"/>
                    <a:pt x="10259" y="6804"/>
                    <a:pt x="9792" y="6622"/>
                  </a:cubicBezTo>
                  <a:lnTo>
                    <a:pt x="7856" y="5864"/>
                  </a:lnTo>
                  <a:close/>
                  <a:moveTo>
                    <a:pt x="13741" y="5864"/>
                  </a:moveTo>
                  <a:lnTo>
                    <a:pt x="11808" y="6622"/>
                  </a:lnTo>
                  <a:cubicBezTo>
                    <a:pt x="11341" y="6804"/>
                    <a:pt x="11059" y="7115"/>
                    <a:pt x="11059" y="7449"/>
                  </a:cubicBezTo>
                  <a:lnTo>
                    <a:pt x="11059" y="8343"/>
                  </a:lnTo>
                  <a:lnTo>
                    <a:pt x="12483" y="7786"/>
                  </a:lnTo>
                  <a:cubicBezTo>
                    <a:pt x="13269" y="7479"/>
                    <a:pt x="13741" y="6955"/>
                    <a:pt x="13741" y="6392"/>
                  </a:cubicBezTo>
                  <a:lnTo>
                    <a:pt x="13741" y="5864"/>
                  </a:lnTo>
                  <a:close/>
                  <a:moveTo>
                    <a:pt x="0" y="6033"/>
                  </a:moveTo>
                  <a:lnTo>
                    <a:pt x="0" y="6561"/>
                  </a:lnTo>
                  <a:cubicBezTo>
                    <a:pt x="0" y="7124"/>
                    <a:pt x="472" y="7647"/>
                    <a:pt x="1258" y="7955"/>
                  </a:cubicBezTo>
                  <a:lnTo>
                    <a:pt x="2682" y="8513"/>
                  </a:lnTo>
                  <a:lnTo>
                    <a:pt x="2682" y="7617"/>
                  </a:lnTo>
                  <a:cubicBezTo>
                    <a:pt x="2682" y="7283"/>
                    <a:pt x="2400" y="6973"/>
                    <a:pt x="1934" y="6791"/>
                  </a:cubicBezTo>
                  <a:lnTo>
                    <a:pt x="0" y="6033"/>
                  </a:lnTo>
                  <a:close/>
                  <a:moveTo>
                    <a:pt x="5886" y="6033"/>
                  </a:moveTo>
                  <a:lnTo>
                    <a:pt x="3952" y="6791"/>
                  </a:lnTo>
                  <a:cubicBezTo>
                    <a:pt x="3486" y="6973"/>
                    <a:pt x="3203" y="7284"/>
                    <a:pt x="3203" y="7617"/>
                  </a:cubicBezTo>
                  <a:lnTo>
                    <a:pt x="3203" y="8513"/>
                  </a:lnTo>
                  <a:lnTo>
                    <a:pt x="4627" y="7955"/>
                  </a:lnTo>
                  <a:cubicBezTo>
                    <a:pt x="5413" y="7647"/>
                    <a:pt x="5886" y="7124"/>
                    <a:pt x="5886" y="6561"/>
                  </a:cubicBezTo>
                  <a:lnTo>
                    <a:pt x="5886" y="6033"/>
                  </a:lnTo>
                  <a:close/>
                  <a:moveTo>
                    <a:pt x="15714" y="6033"/>
                  </a:moveTo>
                  <a:lnTo>
                    <a:pt x="15714" y="6561"/>
                  </a:lnTo>
                  <a:cubicBezTo>
                    <a:pt x="15714" y="7124"/>
                    <a:pt x="16187" y="7647"/>
                    <a:pt x="16973" y="7955"/>
                  </a:cubicBezTo>
                  <a:lnTo>
                    <a:pt x="18397" y="8513"/>
                  </a:lnTo>
                  <a:lnTo>
                    <a:pt x="18397" y="7617"/>
                  </a:lnTo>
                  <a:cubicBezTo>
                    <a:pt x="18397" y="7283"/>
                    <a:pt x="18114" y="6973"/>
                    <a:pt x="17648" y="6791"/>
                  </a:cubicBezTo>
                  <a:lnTo>
                    <a:pt x="15714" y="6033"/>
                  </a:lnTo>
                  <a:close/>
                  <a:moveTo>
                    <a:pt x="21600" y="6033"/>
                  </a:moveTo>
                  <a:lnTo>
                    <a:pt x="19663" y="6791"/>
                  </a:lnTo>
                  <a:cubicBezTo>
                    <a:pt x="19197" y="6973"/>
                    <a:pt x="18918" y="7284"/>
                    <a:pt x="18918" y="7617"/>
                  </a:cubicBezTo>
                  <a:lnTo>
                    <a:pt x="18918" y="8513"/>
                  </a:lnTo>
                  <a:lnTo>
                    <a:pt x="20339" y="7955"/>
                  </a:lnTo>
                  <a:cubicBezTo>
                    <a:pt x="21125" y="7647"/>
                    <a:pt x="21600" y="7124"/>
                    <a:pt x="21600" y="6561"/>
                  </a:cubicBezTo>
                  <a:lnTo>
                    <a:pt x="21600" y="6033"/>
                  </a:lnTo>
                  <a:close/>
                  <a:moveTo>
                    <a:pt x="7856" y="7712"/>
                  </a:moveTo>
                  <a:lnTo>
                    <a:pt x="7856" y="8240"/>
                  </a:lnTo>
                  <a:cubicBezTo>
                    <a:pt x="7856" y="8803"/>
                    <a:pt x="8331" y="9326"/>
                    <a:pt x="9117" y="9634"/>
                  </a:cubicBezTo>
                  <a:lnTo>
                    <a:pt x="10538" y="10191"/>
                  </a:lnTo>
                  <a:lnTo>
                    <a:pt x="10538" y="9296"/>
                  </a:lnTo>
                  <a:cubicBezTo>
                    <a:pt x="10538" y="8963"/>
                    <a:pt x="10259" y="8650"/>
                    <a:pt x="9792" y="8468"/>
                  </a:cubicBezTo>
                  <a:lnTo>
                    <a:pt x="7856" y="7712"/>
                  </a:lnTo>
                  <a:close/>
                  <a:moveTo>
                    <a:pt x="13741" y="7712"/>
                  </a:moveTo>
                  <a:lnTo>
                    <a:pt x="11808" y="8468"/>
                  </a:lnTo>
                  <a:cubicBezTo>
                    <a:pt x="11341" y="8650"/>
                    <a:pt x="11059" y="8963"/>
                    <a:pt x="11059" y="9296"/>
                  </a:cubicBezTo>
                  <a:lnTo>
                    <a:pt x="11059" y="10191"/>
                  </a:lnTo>
                  <a:lnTo>
                    <a:pt x="12483" y="9634"/>
                  </a:lnTo>
                  <a:cubicBezTo>
                    <a:pt x="13269" y="9326"/>
                    <a:pt x="13741" y="8803"/>
                    <a:pt x="13741" y="8240"/>
                  </a:cubicBezTo>
                  <a:lnTo>
                    <a:pt x="13741" y="7712"/>
                  </a:lnTo>
                  <a:close/>
                  <a:moveTo>
                    <a:pt x="0" y="7881"/>
                  </a:moveTo>
                  <a:lnTo>
                    <a:pt x="0" y="8409"/>
                  </a:lnTo>
                  <a:cubicBezTo>
                    <a:pt x="0" y="8971"/>
                    <a:pt x="472" y="9495"/>
                    <a:pt x="1258" y="9803"/>
                  </a:cubicBezTo>
                  <a:lnTo>
                    <a:pt x="2682" y="10360"/>
                  </a:lnTo>
                  <a:lnTo>
                    <a:pt x="2682" y="9465"/>
                  </a:lnTo>
                  <a:cubicBezTo>
                    <a:pt x="2682" y="9131"/>
                    <a:pt x="2400" y="8819"/>
                    <a:pt x="1934" y="8637"/>
                  </a:cubicBezTo>
                  <a:lnTo>
                    <a:pt x="0" y="7881"/>
                  </a:lnTo>
                  <a:close/>
                  <a:moveTo>
                    <a:pt x="5886" y="7881"/>
                  </a:moveTo>
                  <a:lnTo>
                    <a:pt x="3952" y="8637"/>
                  </a:lnTo>
                  <a:cubicBezTo>
                    <a:pt x="3486" y="8819"/>
                    <a:pt x="3203" y="9131"/>
                    <a:pt x="3203" y="9465"/>
                  </a:cubicBezTo>
                  <a:lnTo>
                    <a:pt x="3203" y="10360"/>
                  </a:lnTo>
                  <a:lnTo>
                    <a:pt x="4627" y="9803"/>
                  </a:lnTo>
                  <a:cubicBezTo>
                    <a:pt x="5413" y="9495"/>
                    <a:pt x="5886" y="8971"/>
                    <a:pt x="5886" y="8409"/>
                  </a:cubicBezTo>
                  <a:lnTo>
                    <a:pt x="5886" y="7881"/>
                  </a:lnTo>
                  <a:close/>
                  <a:moveTo>
                    <a:pt x="15714" y="7881"/>
                  </a:moveTo>
                  <a:lnTo>
                    <a:pt x="15714" y="8409"/>
                  </a:lnTo>
                  <a:cubicBezTo>
                    <a:pt x="15714" y="8971"/>
                    <a:pt x="16187" y="9495"/>
                    <a:pt x="16973" y="9803"/>
                  </a:cubicBezTo>
                  <a:lnTo>
                    <a:pt x="18397" y="10360"/>
                  </a:lnTo>
                  <a:lnTo>
                    <a:pt x="18397" y="9465"/>
                  </a:lnTo>
                  <a:cubicBezTo>
                    <a:pt x="18397" y="9131"/>
                    <a:pt x="18114" y="8819"/>
                    <a:pt x="17648" y="8637"/>
                  </a:cubicBezTo>
                  <a:lnTo>
                    <a:pt x="15714" y="7881"/>
                  </a:lnTo>
                  <a:close/>
                  <a:moveTo>
                    <a:pt x="21600" y="7881"/>
                  </a:moveTo>
                  <a:lnTo>
                    <a:pt x="19663" y="8637"/>
                  </a:lnTo>
                  <a:cubicBezTo>
                    <a:pt x="19197" y="8819"/>
                    <a:pt x="18918" y="9131"/>
                    <a:pt x="18918" y="9465"/>
                  </a:cubicBezTo>
                  <a:lnTo>
                    <a:pt x="18918" y="10360"/>
                  </a:lnTo>
                  <a:lnTo>
                    <a:pt x="20339" y="9803"/>
                  </a:lnTo>
                  <a:cubicBezTo>
                    <a:pt x="21125" y="9495"/>
                    <a:pt x="21600" y="8971"/>
                    <a:pt x="21600" y="8409"/>
                  </a:cubicBezTo>
                  <a:lnTo>
                    <a:pt x="21600" y="7881"/>
                  </a:lnTo>
                  <a:close/>
                  <a:moveTo>
                    <a:pt x="7856" y="9558"/>
                  </a:moveTo>
                  <a:lnTo>
                    <a:pt x="7856" y="10086"/>
                  </a:lnTo>
                  <a:cubicBezTo>
                    <a:pt x="7856" y="10649"/>
                    <a:pt x="8331" y="11174"/>
                    <a:pt x="9117" y="11482"/>
                  </a:cubicBezTo>
                  <a:lnTo>
                    <a:pt x="10538" y="12039"/>
                  </a:lnTo>
                  <a:lnTo>
                    <a:pt x="10538" y="11144"/>
                  </a:lnTo>
                  <a:cubicBezTo>
                    <a:pt x="10538" y="10810"/>
                    <a:pt x="10259" y="10498"/>
                    <a:pt x="9792" y="10316"/>
                  </a:cubicBezTo>
                  <a:lnTo>
                    <a:pt x="7856" y="9558"/>
                  </a:lnTo>
                  <a:close/>
                  <a:moveTo>
                    <a:pt x="13741" y="9558"/>
                  </a:moveTo>
                  <a:lnTo>
                    <a:pt x="11808" y="10316"/>
                  </a:lnTo>
                  <a:cubicBezTo>
                    <a:pt x="11341" y="10498"/>
                    <a:pt x="11059" y="10810"/>
                    <a:pt x="11059" y="11144"/>
                  </a:cubicBezTo>
                  <a:lnTo>
                    <a:pt x="11059" y="12039"/>
                  </a:lnTo>
                  <a:lnTo>
                    <a:pt x="12483" y="11482"/>
                  </a:lnTo>
                  <a:cubicBezTo>
                    <a:pt x="13269" y="11174"/>
                    <a:pt x="13742" y="10649"/>
                    <a:pt x="13741" y="10086"/>
                  </a:cubicBezTo>
                  <a:lnTo>
                    <a:pt x="13741" y="9558"/>
                  </a:lnTo>
                  <a:close/>
                  <a:moveTo>
                    <a:pt x="0" y="9727"/>
                  </a:moveTo>
                  <a:lnTo>
                    <a:pt x="0" y="10255"/>
                  </a:lnTo>
                  <a:cubicBezTo>
                    <a:pt x="0" y="10818"/>
                    <a:pt x="472" y="11343"/>
                    <a:pt x="1258" y="11650"/>
                  </a:cubicBezTo>
                  <a:lnTo>
                    <a:pt x="2682" y="12207"/>
                  </a:lnTo>
                  <a:lnTo>
                    <a:pt x="2682" y="11313"/>
                  </a:lnTo>
                  <a:cubicBezTo>
                    <a:pt x="2682" y="10979"/>
                    <a:pt x="2400" y="10667"/>
                    <a:pt x="1934" y="10484"/>
                  </a:cubicBezTo>
                  <a:lnTo>
                    <a:pt x="0" y="9727"/>
                  </a:lnTo>
                  <a:close/>
                  <a:moveTo>
                    <a:pt x="5886" y="9727"/>
                  </a:moveTo>
                  <a:lnTo>
                    <a:pt x="3952" y="10484"/>
                  </a:lnTo>
                  <a:cubicBezTo>
                    <a:pt x="3486" y="10667"/>
                    <a:pt x="3203" y="10979"/>
                    <a:pt x="3203" y="11313"/>
                  </a:cubicBezTo>
                  <a:lnTo>
                    <a:pt x="3203" y="12207"/>
                  </a:lnTo>
                  <a:lnTo>
                    <a:pt x="4627" y="11650"/>
                  </a:lnTo>
                  <a:cubicBezTo>
                    <a:pt x="5413" y="11343"/>
                    <a:pt x="5886" y="10818"/>
                    <a:pt x="5886" y="10255"/>
                  </a:cubicBezTo>
                  <a:lnTo>
                    <a:pt x="5886" y="9727"/>
                  </a:lnTo>
                  <a:close/>
                  <a:moveTo>
                    <a:pt x="15714" y="9727"/>
                  </a:moveTo>
                  <a:lnTo>
                    <a:pt x="15714" y="10255"/>
                  </a:lnTo>
                  <a:cubicBezTo>
                    <a:pt x="15714" y="10818"/>
                    <a:pt x="16187" y="11343"/>
                    <a:pt x="16973" y="11650"/>
                  </a:cubicBezTo>
                  <a:lnTo>
                    <a:pt x="18397" y="12207"/>
                  </a:lnTo>
                  <a:lnTo>
                    <a:pt x="18397" y="11313"/>
                  </a:lnTo>
                  <a:cubicBezTo>
                    <a:pt x="18397" y="10979"/>
                    <a:pt x="18114" y="10667"/>
                    <a:pt x="17648" y="10484"/>
                  </a:cubicBezTo>
                  <a:lnTo>
                    <a:pt x="15714" y="9727"/>
                  </a:lnTo>
                  <a:close/>
                  <a:moveTo>
                    <a:pt x="21600" y="9727"/>
                  </a:moveTo>
                  <a:lnTo>
                    <a:pt x="19663" y="10484"/>
                  </a:lnTo>
                  <a:cubicBezTo>
                    <a:pt x="19197" y="10667"/>
                    <a:pt x="18918" y="10979"/>
                    <a:pt x="18918" y="11313"/>
                  </a:cubicBezTo>
                  <a:lnTo>
                    <a:pt x="18918" y="12207"/>
                  </a:lnTo>
                  <a:lnTo>
                    <a:pt x="20339" y="11650"/>
                  </a:lnTo>
                  <a:cubicBezTo>
                    <a:pt x="21125" y="11343"/>
                    <a:pt x="21600" y="10818"/>
                    <a:pt x="21600" y="10255"/>
                  </a:cubicBezTo>
                  <a:lnTo>
                    <a:pt x="21600" y="9727"/>
                  </a:lnTo>
                  <a:close/>
                  <a:moveTo>
                    <a:pt x="0" y="11575"/>
                  </a:moveTo>
                  <a:lnTo>
                    <a:pt x="0" y="12103"/>
                  </a:lnTo>
                  <a:cubicBezTo>
                    <a:pt x="0" y="12665"/>
                    <a:pt x="472" y="13191"/>
                    <a:pt x="1258" y="13498"/>
                  </a:cubicBezTo>
                  <a:lnTo>
                    <a:pt x="2682" y="14055"/>
                  </a:lnTo>
                  <a:lnTo>
                    <a:pt x="2682" y="13159"/>
                  </a:lnTo>
                  <a:cubicBezTo>
                    <a:pt x="2682" y="12825"/>
                    <a:pt x="2400" y="12515"/>
                    <a:pt x="1934" y="12332"/>
                  </a:cubicBezTo>
                  <a:lnTo>
                    <a:pt x="0" y="11575"/>
                  </a:lnTo>
                  <a:close/>
                  <a:moveTo>
                    <a:pt x="5886" y="11575"/>
                  </a:moveTo>
                  <a:lnTo>
                    <a:pt x="3952" y="12332"/>
                  </a:lnTo>
                  <a:cubicBezTo>
                    <a:pt x="3486" y="12515"/>
                    <a:pt x="3203" y="12825"/>
                    <a:pt x="3203" y="13159"/>
                  </a:cubicBezTo>
                  <a:lnTo>
                    <a:pt x="3203" y="14055"/>
                  </a:lnTo>
                  <a:lnTo>
                    <a:pt x="4627" y="13498"/>
                  </a:lnTo>
                  <a:cubicBezTo>
                    <a:pt x="5413" y="13191"/>
                    <a:pt x="5886" y="12665"/>
                    <a:pt x="5886" y="12103"/>
                  </a:cubicBezTo>
                  <a:lnTo>
                    <a:pt x="5886" y="11575"/>
                  </a:lnTo>
                  <a:close/>
                  <a:moveTo>
                    <a:pt x="15714" y="11575"/>
                  </a:moveTo>
                  <a:lnTo>
                    <a:pt x="15714" y="12103"/>
                  </a:lnTo>
                  <a:cubicBezTo>
                    <a:pt x="15714" y="12665"/>
                    <a:pt x="16187" y="13191"/>
                    <a:pt x="16973" y="13498"/>
                  </a:cubicBezTo>
                  <a:lnTo>
                    <a:pt x="18397" y="14055"/>
                  </a:lnTo>
                  <a:lnTo>
                    <a:pt x="18397" y="13159"/>
                  </a:lnTo>
                  <a:cubicBezTo>
                    <a:pt x="18397" y="12825"/>
                    <a:pt x="18114" y="12515"/>
                    <a:pt x="17648" y="12332"/>
                  </a:cubicBezTo>
                  <a:lnTo>
                    <a:pt x="15714" y="11575"/>
                  </a:lnTo>
                  <a:close/>
                  <a:moveTo>
                    <a:pt x="21600" y="11575"/>
                  </a:moveTo>
                  <a:lnTo>
                    <a:pt x="19663" y="12332"/>
                  </a:lnTo>
                  <a:cubicBezTo>
                    <a:pt x="19197" y="12515"/>
                    <a:pt x="18918" y="12825"/>
                    <a:pt x="18918" y="13159"/>
                  </a:cubicBezTo>
                  <a:lnTo>
                    <a:pt x="18918" y="14055"/>
                  </a:lnTo>
                  <a:lnTo>
                    <a:pt x="20339" y="13498"/>
                  </a:lnTo>
                  <a:cubicBezTo>
                    <a:pt x="21125" y="13191"/>
                    <a:pt x="21600" y="12665"/>
                    <a:pt x="21600" y="12103"/>
                  </a:cubicBezTo>
                  <a:lnTo>
                    <a:pt x="21600" y="11575"/>
                  </a:lnTo>
                  <a:close/>
                  <a:moveTo>
                    <a:pt x="10437" y="12464"/>
                  </a:moveTo>
                  <a:lnTo>
                    <a:pt x="10240" y="21600"/>
                  </a:lnTo>
                  <a:lnTo>
                    <a:pt x="11357" y="21600"/>
                  </a:lnTo>
                  <a:lnTo>
                    <a:pt x="11160" y="12464"/>
                  </a:lnTo>
                  <a:lnTo>
                    <a:pt x="10437" y="12464"/>
                  </a:lnTo>
                  <a:close/>
                  <a:moveTo>
                    <a:pt x="0" y="13422"/>
                  </a:moveTo>
                  <a:lnTo>
                    <a:pt x="0" y="13951"/>
                  </a:lnTo>
                  <a:cubicBezTo>
                    <a:pt x="0" y="14513"/>
                    <a:pt x="472" y="15037"/>
                    <a:pt x="1258" y="15344"/>
                  </a:cubicBezTo>
                  <a:lnTo>
                    <a:pt x="2682" y="15901"/>
                  </a:lnTo>
                  <a:lnTo>
                    <a:pt x="2682" y="15007"/>
                  </a:lnTo>
                  <a:cubicBezTo>
                    <a:pt x="2682" y="14673"/>
                    <a:pt x="2400" y="14363"/>
                    <a:pt x="1934" y="14180"/>
                  </a:cubicBezTo>
                  <a:lnTo>
                    <a:pt x="0" y="13422"/>
                  </a:lnTo>
                  <a:close/>
                  <a:moveTo>
                    <a:pt x="5886" y="13422"/>
                  </a:moveTo>
                  <a:lnTo>
                    <a:pt x="3952" y="14180"/>
                  </a:lnTo>
                  <a:cubicBezTo>
                    <a:pt x="3486" y="14363"/>
                    <a:pt x="3203" y="14673"/>
                    <a:pt x="3203" y="15007"/>
                  </a:cubicBezTo>
                  <a:lnTo>
                    <a:pt x="3203" y="15901"/>
                  </a:lnTo>
                  <a:lnTo>
                    <a:pt x="4627" y="15344"/>
                  </a:lnTo>
                  <a:cubicBezTo>
                    <a:pt x="5413" y="15037"/>
                    <a:pt x="5886" y="14513"/>
                    <a:pt x="5886" y="13951"/>
                  </a:cubicBezTo>
                  <a:lnTo>
                    <a:pt x="5886" y="13422"/>
                  </a:lnTo>
                  <a:close/>
                  <a:moveTo>
                    <a:pt x="15714" y="13422"/>
                  </a:moveTo>
                  <a:lnTo>
                    <a:pt x="15714" y="13951"/>
                  </a:lnTo>
                  <a:cubicBezTo>
                    <a:pt x="15714" y="14513"/>
                    <a:pt x="16187" y="15037"/>
                    <a:pt x="16973" y="15344"/>
                  </a:cubicBezTo>
                  <a:lnTo>
                    <a:pt x="18397" y="15901"/>
                  </a:lnTo>
                  <a:lnTo>
                    <a:pt x="18397" y="15007"/>
                  </a:lnTo>
                  <a:cubicBezTo>
                    <a:pt x="18397" y="14673"/>
                    <a:pt x="18114" y="14363"/>
                    <a:pt x="17648" y="14180"/>
                  </a:cubicBezTo>
                  <a:lnTo>
                    <a:pt x="15714" y="13422"/>
                  </a:lnTo>
                  <a:close/>
                  <a:moveTo>
                    <a:pt x="21600" y="13422"/>
                  </a:moveTo>
                  <a:lnTo>
                    <a:pt x="19663" y="14180"/>
                  </a:lnTo>
                  <a:cubicBezTo>
                    <a:pt x="19197" y="14363"/>
                    <a:pt x="18918" y="14673"/>
                    <a:pt x="18918" y="15007"/>
                  </a:cubicBezTo>
                  <a:lnTo>
                    <a:pt x="18918" y="15901"/>
                  </a:lnTo>
                  <a:lnTo>
                    <a:pt x="20339" y="15344"/>
                  </a:lnTo>
                  <a:cubicBezTo>
                    <a:pt x="21125" y="15037"/>
                    <a:pt x="21600" y="14513"/>
                    <a:pt x="21600" y="13951"/>
                  </a:cubicBezTo>
                  <a:lnTo>
                    <a:pt x="21600" y="13422"/>
                  </a:lnTo>
                  <a:close/>
                  <a:moveTo>
                    <a:pt x="2581" y="16328"/>
                  </a:moveTo>
                  <a:lnTo>
                    <a:pt x="2384" y="21600"/>
                  </a:lnTo>
                  <a:lnTo>
                    <a:pt x="3502" y="21600"/>
                  </a:lnTo>
                  <a:lnTo>
                    <a:pt x="3305" y="16328"/>
                  </a:lnTo>
                  <a:lnTo>
                    <a:pt x="2581" y="16328"/>
                  </a:lnTo>
                  <a:close/>
                  <a:moveTo>
                    <a:pt x="18296" y="16328"/>
                  </a:moveTo>
                  <a:lnTo>
                    <a:pt x="18099" y="21600"/>
                  </a:lnTo>
                  <a:lnTo>
                    <a:pt x="19216" y="21600"/>
                  </a:lnTo>
                  <a:lnTo>
                    <a:pt x="19019" y="16328"/>
                  </a:lnTo>
                  <a:lnTo>
                    <a:pt x="18296" y="16328"/>
                  </a:lnTo>
                  <a:close/>
                </a:path>
              </a:pathLst>
            </a:custGeom>
            <a:solidFill>
              <a:srgbClr val="F48F14"/>
            </a:solidFill>
            <a:ln cap="flat" cmpd="sng" w="12700">
              <a:solidFill>
                <a:srgbClr val="BC580B"/>
              </a:solidFill>
              <a:prstDash val="solid"/>
              <a:round/>
              <a:headEnd len="sm" w="sm" type="none"/>
              <a:tailEnd len="sm" w="sm" type="none"/>
            </a:ln>
          </p:spPr>
          <p:txBody>
            <a:bodyPr anchorCtr="0" anchor="ctr" bIns="40175" lIns="40175" spcFirstLastPara="1" rIns="40175" wrap="square" tIns="401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157" name="Google Shape;157;p22"/>
            <p:cNvSpPr/>
            <p:nvPr/>
          </p:nvSpPr>
          <p:spPr>
            <a:xfrm>
              <a:off x="2421178" y="0"/>
              <a:ext cx="2052108" cy="3422898"/>
            </a:xfrm>
            <a:custGeom>
              <a:rect b="b" l="l" r="r" t="t"/>
              <a:pathLst>
                <a:path extrusionOk="0" h="21600" w="21600">
                  <a:moveTo>
                    <a:pt x="10800" y="0"/>
                  </a:moveTo>
                  <a:cubicBezTo>
                    <a:pt x="10800" y="0"/>
                    <a:pt x="9722" y="1380"/>
                    <a:pt x="9722" y="2059"/>
                  </a:cubicBezTo>
                  <a:cubicBezTo>
                    <a:pt x="9722" y="2484"/>
                    <a:pt x="10800" y="2921"/>
                    <a:pt x="10800" y="2921"/>
                  </a:cubicBezTo>
                  <a:cubicBezTo>
                    <a:pt x="10800" y="2921"/>
                    <a:pt x="11875" y="2484"/>
                    <a:pt x="11875" y="2059"/>
                  </a:cubicBezTo>
                  <a:cubicBezTo>
                    <a:pt x="11875" y="1380"/>
                    <a:pt x="10800" y="0"/>
                    <a:pt x="10800" y="0"/>
                  </a:cubicBezTo>
                  <a:close/>
                  <a:moveTo>
                    <a:pt x="7856" y="2170"/>
                  </a:moveTo>
                  <a:lnTo>
                    <a:pt x="7856" y="2697"/>
                  </a:lnTo>
                  <a:cubicBezTo>
                    <a:pt x="7856" y="3259"/>
                    <a:pt x="8331" y="3785"/>
                    <a:pt x="9117" y="4092"/>
                  </a:cubicBezTo>
                  <a:lnTo>
                    <a:pt x="10538" y="4649"/>
                  </a:lnTo>
                  <a:lnTo>
                    <a:pt x="10538" y="3755"/>
                  </a:lnTo>
                  <a:cubicBezTo>
                    <a:pt x="10538" y="3421"/>
                    <a:pt x="10259" y="3109"/>
                    <a:pt x="9792" y="2926"/>
                  </a:cubicBezTo>
                  <a:lnTo>
                    <a:pt x="7856" y="2170"/>
                  </a:lnTo>
                  <a:close/>
                  <a:moveTo>
                    <a:pt x="13741" y="2170"/>
                  </a:moveTo>
                  <a:lnTo>
                    <a:pt x="11808" y="2926"/>
                  </a:lnTo>
                  <a:cubicBezTo>
                    <a:pt x="11341" y="3109"/>
                    <a:pt x="11059" y="3421"/>
                    <a:pt x="11059" y="3755"/>
                  </a:cubicBezTo>
                  <a:lnTo>
                    <a:pt x="11059" y="4649"/>
                  </a:lnTo>
                  <a:lnTo>
                    <a:pt x="12483" y="4092"/>
                  </a:lnTo>
                  <a:cubicBezTo>
                    <a:pt x="13269" y="3785"/>
                    <a:pt x="13741" y="3259"/>
                    <a:pt x="13741" y="2697"/>
                  </a:cubicBezTo>
                  <a:lnTo>
                    <a:pt x="13741" y="2170"/>
                  </a:lnTo>
                  <a:close/>
                  <a:moveTo>
                    <a:pt x="2941" y="3863"/>
                  </a:moveTo>
                  <a:cubicBezTo>
                    <a:pt x="2941" y="3863"/>
                    <a:pt x="1866" y="5243"/>
                    <a:pt x="1866" y="5921"/>
                  </a:cubicBezTo>
                  <a:cubicBezTo>
                    <a:pt x="1866" y="6347"/>
                    <a:pt x="2941" y="6785"/>
                    <a:pt x="2941" y="6785"/>
                  </a:cubicBezTo>
                  <a:cubicBezTo>
                    <a:pt x="2941" y="6785"/>
                    <a:pt x="4019" y="6347"/>
                    <a:pt x="4019" y="5921"/>
                  </a:cubicBezTo>
                  <a:cubicBezTo>
                    <a:pt x="4019" y="5243"/>
                    <a:pt x="2941" y="3863"/>
                    <a:pt x="2941" y="3863"/>
                  </a:cubicBezTo>
                  <a:close/>
                  <a:moveTo>
                    <a:pt x="18656" y="3863"/>
                  </a:moveTo>
                  <a:cubicBezTo>
                    <a:pt x="18656" y="3863"/>
                    <a:pt x="17581" y="5243"/>
                    <a:pt x="17581" y="5921"/>
                  </a:cubicBezTo>
                  <a:cubicBezTo>
                    <a:pt x="17581" y="6347"/>
                    <a:pt x="18656" y="6785"/>
                    <a:pt x="18656" y="6785"/>
                  </a:cubicBezTo>
                  <a:cubicBezTo>
                    <a:pt x="18656" y="6785"/>
                    <a:pt x="19734" y="6347"/>
                    <a:pt x="19734" y="5921"/>
                  </a:cubicBezTo>
                  <a:cubicBezTo>
                    <a:pt x="19734" y="5243"/>
                    <a:pt x="18656" y="3863"/>
                    <a:pt x="18656" y="3863"/>
                  </a:cubicBezTo>
                  <a:close/>
                  <a:moveTo>
                    <a:pt x="7856" y="4016"/>
                  </a:moveTo>
                  <a:lnTo>
                    <a:pt x="7856" y="4544"/>
                  </a:lnTo>
                  <a:cubicBezTo>
                    <a:pt x="7856" y="5107"/>
                    <a:pt x="8331" y="5632"/>
                    <a:pt x="9117" y="5940"/>
                  </a:cubicBezTo>
                  <a:lnTo>
                    <a:pt x="10538" y="6497"/>
                  </a:lnTo>
                  <a:lnTo>
                    <a:pt x="10538" y="5601"/>
                  </a:lnTo>
                  <a:cubicBezTo>
                    <a:pt x="10538" y="5267"/>
                    <a:pt x="10259" y="4956"/>
                    <a:pt x="9792" y="4774"/>
                  </a:cubicBezTo>
                  <a:lnTo>
                    <a:pt x="7856" y="4016"/>
                  </a:lnTo>
                  <a:close/>
                  <a:moveTo>
                    <a:pt x="13741" y="4016"/>
                  </a:moveTo>
                  <a:lnTo>
                    <a:pt x="11808" y="4774"/>
                  </a:lnTo>
                  <a:cubicBezTo>
                    <a:pt x="11341" y="4957"/>
                    <a:pt x="11059" y="5267"/>
                    <a:pt x="11059" y="5601"/>
                  </a:cubicBezTo>
                  <a:lnTo>
                    <a:pt x="11059" y="6497"/>
                  </a:lnTo>
                  <a:lnTo>
                    <a:pt x="12483" y="5940"/>
                  </a:lnTo>
                  <a:cubicBezTo>
                    <a:pt x="13269" y="5632"/>
                    <a:pt x="13741" y="5107"/>
                    <a:pt x="13741" y="4544"/>
                  </a:cubicBezTo>
                  <a:lnTo>
                    <a:pt x="13741" y="4016"/>
                  </a:lnTo>
                  <a:close/>
                  <a:moveTo>
                    <a:pt x="7856" y="5864"/>
                  </a:moveTo>
                  <a:lnTo>
                    <a:pt x="7856" y="6392"/>
                  </a:lnTo>
                  <a:cubicBezTo>
                    <a:pt x="7856" y="6955"/>
                    <a:pt x="8331" y="7479"/>
                    <a:pt x="9117" y="7786"/>
                  </a:cubicBezTo>
                  <a:lnTo>
                    <a:pt x="10538" y="8343"/>
                  </a:lnTo>
                  <a:lnTo>
                    <a:pt x="10538" y="7449"/>
                  </a:lnTo>
                  <a:cubicBezTo>
                    <a:pt x="10538" y="7115"/>
                    <a:pt x="10259" y="6804"/>
                    <a:pt x="9792" y="6622"/>
                  </a:cubicBezTo>
                  <a:lnTo>
                    <a:pt x="7856" y="5864"/>
                  </a:lnTo>
                  <a:close/>
                  <a:moveTo>
                    <a:pt x="13741" y="5864"/>
                  </a:moveTo>
                  <a:lnTo>
                    <a:pt x="11808" y="6622"/>
                  </a:lnTo>
                  <a:cubicBezTo>
                    <a:pt x="11341" y="6804"/>
                    <a:pt x="11059" y="7115"/>
                    <a:pt x="11059" y="7449"/>
                  </a:cubicBezTo>
                  <a:lnTo>
                    <a:pt x="11059" y="8343"/>
                  </a:lnTo>
                  <a:lnTo>
                    <a:pt x="12483" y="7786"/>
                  </a:lnTo>
                  <a:cubicBezTo>
                    <a:pt x="13269" y="7479"/>
                    <a:pt x="13741" y="6955"/>
                    <a:pt x="13741" y="6392"/>
                  </a:cubicBezTo>
                  <a:lnTo>
                    <a:pt x="13741" y="5864"/>
                  </a:lnTo>
                  <a:close/>
                  <a:moveTo>
                    <a:pt x="0" y="6033"/>
                  </a:moveTo>
                  <a:lnTo>
                    <a:pt x="0" y="6561"/>
                  </a:lnTo>
                  <a:cubicBezTo>
                    <a:pt x="0" y="7124"/>
                    <a:pt x="472" y="7647"/>
                    <a:pt x="1258" y="7955"/>
                  </a:cubicBezTo>
                  <a:lnTo>
                    <a:pt x="2682" y="8513"/>
                  </a:lnTo>
                  <a:lnTo>
                    <a:pt x="2682" y="7617"/>
                  </a:lnTo>
                  <a:cubicBezTo>
                    <a:pt x="2682" y="7283"/>
                    <a:pt x="2400" y="6973"/>
                    <a:pt x="1934" y="6791"/>
                  </a:cubicBezTo>
                  <a:lnTo>
                    <a:pt x="0" y="6033"/>
                  </a:lnTo>
                  <a:close/>
                  <a:moveTo>
                    <a:pt x="5886" y="6033"/>
                  </a:moveTo>
                  <a:lnTo>
                    <a:pt x="3952" y="6791"/>
                  </a:lnTo>
                  <a:cubicBezTo>
                    <a:pt x="3486" y="6973"/>
                    <a:pt x="3203" y="7284"/>
                    <a:pt x="3203" y="7617"/>
                  </a:cubicBezTo>
                  <a:lnTo>
                    <a:pt x="3203" y="8513"/>
                  </a:lnTo>
                  <a:lnTo>
                    <a:pt x="4627" y="7955"/>
                  </a:lnTo>
                  <a:cubicBezTo>
                    <a:pt x="5413" y="7647"/>
                    <a:pt x="5886" y="7124"/>
                    <a:pt x="5886" y="6561"/>
                  </a:cubicBezTo>
                  <a:lnTo>
                    <a:pt x="5886" y="6033"/>
                  </a:lnTo>
                  <a:close/>
                  <a:moveTo>
                    <a:pt x="15714" y="6033"/>
                  </a:moveTo>
                  <a:lnTo>
                    <a:pt x="15714" y="6561"/>
                  </a:lnTo>
                  <a:cubicBezTo>
                    <a:pt x="15714" y="7124"/>
                    <a:pt x="16187" y="7647"/>
                    <a:pt x="16973" y="7955"/>
                  </a:cubicBezTo>
                  <a:lnTo>
                    <a:pt x="18397" y="8513"/>
                  </a:lnTo>
                  <a:lnTo>
                    <a:pt x="18397" y="7617"/>
                  </a:lnTo>
                  <a:cubicBezTo>
                    <a:pt x="18397" y="7283"/>
                    <a:pt x="18114" y="6973"/>
                    <a:pt x="17648" y="6791"/>
                  </a:cubicBezTo>
                  <a:lnTo>
                    <a:pt x="15714" y="6033"/>
                  </a:lnTo>
                  <a:close/>
                  <a:moveTo>
                    <a:pt x="21600" y="6033"/>
                  </a:moveTo>
                  <a:lnTo>
                    <a:pt x="19663" y="6791"/>
                  </a:lnTo>
                  <a:cubicBezTo>
                    <a:pt x="19197" y="6973"/>
                    <a:pt x="18918" y="7284"/>
                    <a:pt x="18918" y="7617"/>
                  </a:cubicBezTo>
                  <a:lnTo>
                    <a:pt x="18918" y="8513"/>
                  </a:lnTo>
                  <a:lnTo>
                    <a:pt x="20339" y="7955"/>
                  </a:lnTo>
                  <a:cubicBezTo>
                    <a:pt x="21125" y="7647"/>
                    <a:pt x="21600" y="7124"/>
                    <a:pt x="21600" y="6561"/>
                  </a:cubicBezTo>
                  <a:lnTo>
                    <a:pt x="21600" y="6033"/>
                  </a:lnTo>
                  <a:close/>
                  <a:moveTo>
                    <a:pt x="7856" y="7712"/>
                  </a:moveTo>
                  <a:lnTo>
                    <a:pt x="7856" y="8240"/>
                  </a:lnTo>
                  <a:cubicBezTo>
                    <a:pt x="7856" y="8803"/>
                    <a:pt x="8331" y="9326"/>
                    <a:pt x="9117" y="9634"/>
                  </a:cubicBezTo>
                  <a:lnTo>
                    <a:pt x="10538" y="10191"/>
                  </a:lnTo>
                  <a:lnTo>
                    <a:pt x="10538" y="9296"/>
                  </a:lnTo>
                  <a:cubicBezTo>
                    <a:pt x="10538" y="8963"/>
                    <a:pt x="10259" y="8650"/>
                    <a:pt x="9792" y="8468"/>
                  </a:cubicBezTo>
                  <a:lnTo>
                    <a:pt x="7856" y="7712"/>
                  </a:lnTo>
                  <a:close/>
                  <a:moveTo>
                    <a:pt x="13741" y="7712"/>
                  </a:moveTo>
                  <a:lnTo>
                    <a:pt x="11808" y="8468"/>
                  </a:lnTo>
                  <a:cubicBezTo>
                    <a:pt x="11341" y="8650"/>
                    <a:pt x="11059" y="8963"/>
                    <a:pt x="11059" y="9296"/>
                  </a:cubicBezTo>
                  <a:lnTo>
                    <a:pt x="11059" y="10191"/>
                  </a:lnTo>
                  <a:lnTo>
                    <a:pt x="12483" y="9634"/>
                  </a:lnTo>
                  <a:cubicBezTo>
                    <a:pt x="13269" y="9326"/>
                    <a:pt x="13741" y="8803"/>
                    <a:pt x="13741" y="8240"/>
                  </a:cubicBezTo>
                  <a:lnTo>
                    <a:pt x="13741" y="7712"/>
                  </a:lnTo>
                  <a:close/>
                  <a:moveTo>
                    <a:pt x="0" y="7881"/>
                  </a:moveTo>
                  <a:lnTo>
                    <a:pt x="0" y="8409"/>
                  </a:lnTo>
                  <a:cubicBezTo>
                    <a:pt x="0" y="8971"/>
                    <a:pt x="472" y="9495"/>
                    <a:pt x="1258" y="9803"/>
                  </a:cubicBezTo>
                  <a:lnTo>
                    <a:pt x="2682" y="10360"/>
                  </a:lnTo>
                  <a:lnTo>
                    <a:pt x="2682" y="9465"/>
                  </a:lnTo>
                  <a:cubicBezTo>
                    <a:pt x="2682" y="9131"/>
                    <a:pt x="2400" y="8819"/>
                    <a:pt x="1934" y="8637"/>
                  </a:cubicBezTo>
                  <a:lnTo>
                    <a:pt x="0" y="7881"/>
                  </a:lnTo>
                  <a:close/>
                  <a:moveTo>
                    <a:pt x="5886" y="7881"/>
                  </a:moveTo>
                  <a:lnTo>
                    <a:pt x="3952" y="8637"/>
                  </a:lnTo>
                  <a:cubicBezTo>
                    <a:pt x="3486" y="8819"/>
                    <a:pt x="3203" y="9131"/>
                    <a:pt x="3203" y="9465"/>
                  </a:cubicBezTo>
                  <a:lnTo>
                    <a:pt x="3203" y="10360"/>
                  </a:lnTo>
                  <a:lnTo>
                    <a:pt x="4627" y="9803"/>
                  </a:lnTo>
                  <a:cubicBezTo>
                    <a:pt x="5413" y="9495"/>
                    <a:pt x="5886" y="8971"/>
                    <a:pt x="5886" y="8409"/>
                  </a:cubicBezTo>
                  <a:lnTo>
                    <a:pt x="5886" y="7881"/>
                  </a:lnTo>
                  <a:close/>
                  <a:moveTo>
                    <a:pt x="15714" y="7881"/>
                  </a:moveTo>
                  <a:lnTo>
                    <a:pt x="15714" y="8409"/>
                  </a:lnTo>
                  <a:cubicBezTo>
                    <a:pt x="15714" y="8971"/>
                    <a:pt x="16187" y="9495"/>
                    <a:pt x="16973" y="9803"/>
                  </a:cubicBezTo>
                  <a:lnTo>
                    <a:pt x="18397" y="10360"/>
                  </a:lnTo>
                  <a:lnTo>
                    <a:pt x="18397" y="9465"/>
                  </a:lnTo>
                  <a:cubicBezTo>
                    <a:pt x="18397" y="9131"/>
                    <a:pt x="18114" y="8819"/>
                    <a:pt x="17648" y="8637"/>
                  </a:cubicBezTo>
                  <a:lnTo>
                    <a:pt x="15714" y="7881"/>
                  </a:lnTo>
                  <a:close/>
                  <a:moveTo>
                    <a:pt x="21600" y="7881"/>
                  </a:moveTo>
                  <a:lnTo>
                    <a:pt x="19663" y="8637"/>
                  </a:lnTo>
                  <a:cubicBezTo>
                    <a:pt x="19197" y="8819"/>
                    <a:pt x="18918" y="9131"/>
                    <a:pt x="18918" y="9465"/>
                  </a:cubicBezTo>
                  <a:lnTo>
                    <a:pt x="18918" y="10360"/>
                  </a:lnTo>
                  <a:lnTo>
                    <a:pt x="20339" y="9803"/>
                  </a:lnTo>
                  <a:cubicBezTo>
                    <a:pt x="21125" y="9495"/>
                    <a:pt x="21600" y="8971"/>
                    <a:pt x="21600" y="8409"/>
                  </a:cubicBezTo>
                  <a:lnTo>
                    <a:pt x="21600" y="7881"/>
                  </a:lnTo>
                  <a:close/>
                  <a:moveTo>
                    <a:pt x="7856" y="9558"/>
                  </a:moveTo>
                  <a:lnTo>
                    <a:pt x="7856" y="10086"/>
                  </a:lnTo>
                  <a:cubicBezTo>
                    <a:pt x="7856" y="10649"/>
                    <a:pt x="8331" y="11174"/>
                    <a:pt x="9117" y="11482"/>
                  </a:cubicBezTo>
                  <a:lnTo>
                    <a:pt x="10538" y="12039"/>
                  </a:lnTo>
                  <a:lnTo>
                    <a:pt x="10538" y="11144"/>
                  </a:lnTo>
                  <a:cubicBezTo>
                    <a:pt x="10538" y="10810"/>
                    <a:pt x="10259" y="10498"/>
                    <a:pt x="9792" y="10316"/>
                  </a:cubicBezTo>
                  <a:lnTo>
                    <a:pt x="7856" y="9558"/>
                  </a:lnTo>
                  <a:close/>
                  <a:moveTo>
                    <a:pt x="13741" y="9558"/>
                  </a:moveTo>
                  <a:lnTo>
                    <a:pt x="11808" y="10316"/>
                  </a:lnTo>
                  <a:cubicBezTo>
                    <a:pt x="11341" y="10498"/>
                    <a:pt x="11059" y="10810"/>
                    <a:pt x="11059" y="11144"/>
                  </a:cubicBezTo>
                  <a:lnTo>
                    <a:pt x="11059" y="12039"/>
                  </a:lnTo>
                  <a:lnTo>
                    <a:pt x="12483" y="11482"/>
                  </a:lnTo>
                  <a:cubicBezTo>
                    <a:pt x="13269" y="11174"/>
                    <a:pt x="13742" y="10649"/>
                    <a:pt x="13741" y="10086"/>
                  </a:cubicBezTo>
                  <a:lnTo>
                    <a:pt x="13741" y="9558"/>
                  </a:lnTo>
                  <a:close/>
                  <a:moveTo>
                    <a:pt x="0" y="9727"/>
                  </a:moveTo>
                  <a:lnTo>
                    <a:pt x="0" y="10255"/>
                  </a:lnTo>
                  <a:cubicBezTo>
                    <a:pt x="0" y="10818"/>
                    <a:pt x="472" y="11343"/>
                    <a:pt x="1258" y="11650"/>
                  </a:cubicBezTo>
                  <a:lnTo>
                    <a:pt x="2682" y="12207"/>
                  </a:lnTo>
                  <a:lnTo>
                    <a:pt x="2682" y="11313"/>
                  </a:lnTo>
                  <a:cubicBezTo>
                    <a:pt x="2682" y="10979"/>
                    <a:pt x="2400" y="10667"/>
                    <a:pt x="1934" y="10484"/>
                  </a:cubicBezTo>
                  <a:lnTo>
                    <a:pt x="0" y="9727"/>
                  </a:lnTo>
                  <a:close/>
                  <a:moveTo>
                    <a:pt x="5886" y="9727"/>
                  </a:moveTo>
                  <a:lnTo>
                    <a:pt x="3952" y="10484"/>
                  </a:lnTo>
                  <a:cubicBezTo>
                    <a:pt x="3486" y="10667"/>
                    <a:pt x="3203" y="10979"/>
                    <a:pt x="3203" y="11313"/>
                  </a:cubicBezTo>
                  <a:lnTo>
                    <a:pt x="3203" y="12207"/>
                  </a:lnTo>
                  <a:lnTo>
                    <a:pt x="4627" y="11650"/>
                  </a:lnTo>
                  <a:cubicBezTo>
                    <a:pt x="5413" y="11343"/>
                    <a:pt x="5886" y="10818"/>
                    <a:pt x="5886" y="10255"/>
                  </a:cubicBezTo>
                  <a:lnTo>
                    <a:pt x="5886" y="9727"/>
                  </a:lnTo>
                  <a:close/>
                  <a:moveTo>
                    <a:pt x="15714" y="9727"/>
                  </a:moveTo>
                  <a:lnTo>
                    <a:pt x="15714" y="10255"/>
                  </a:lnTo>
                  <a:cubicBezTo>
                    <a:pt x="15714" y="10818"/>
                    <a:pt x="16187" y="11343"/>
                    <a:pt x="16973" y="11650"/>
                  </a:cubicBezTo>
                  <a:lnTo>
                    <a:pt x="18397" y="12207"/>
                  </a:lnTo>
                  <a:lnTo>
                    <a:pt x="18397" y="11313"/>
                  </a:lnTo>
                  <a:cubicBezTo>
                    <a:pt x="18397" y="10979"/>
                    <a:pt x="18114" y="10667"/>
                    <a:pt x="17648" y="10484"/>
                  </a:cubicBezTo>
                  <a:lnTo>
                    <a:pt x="15714" y="9727"/>
                  </a:lnTo>
                  <a:close/>
                  <a:moveTo>
                    <a:pt x="21600" y="9727"/>
                  </a:moveTo>
                  <a:lnTo>
                    <a:pt x="19663" y="10484"/>
                  </a:lnTo>
                  <a:cubicBezTo>
                    <a:pt x="19197" y="10667"/>
                    <a:pt x="18918" y="10979"/>
                    <a:pt x="18918" y="11313"/>
                  </a:cubicBezTo>
                  <a:lnTo>
                    <a:pt x="18918" y="12207"/>
                  </a:lnTo>
                  <a:lnTo>
                    <a:pt x="20339" y="11650"/>
                  </a:lnTo>
                  <a:cubicBezTo>
                    <a:pt x="21125" y="11343"/>
                    <a:pt x="21600" y="10818"/>
                    <a:pt x="21600" y="10255"/>
                  </a:cubicBezTo>
                  <a:lnTo>
                    <a:pt x="21600" y="9727"/>
                  </a:lnTo>
                  <a:close/>
                  <a:moveTo>
                    <a:pt x="0" y="11575"/>
                  </a:moveTo>
                  <a:lnTo>
                    <a:pt x="0" y="12103"/>
                  </a:lnTo>
                  <a:cubicBezTo>
                    <a:pt x="0" y="12665"/>
                    <a:pt x="472" y="13191"/>
                    <a:pt x="1258" y="13498"/>
                  </a:cubicBezTo>
                  <a:lnTo>
                    <a:pt x="2682" y="14055"/>
                  </a:lnTo>
                  <a:lnTo>
                    <a:pt x="2682" y="13159"/>
                  </a:lnTo>
                  <a:cubicBezTo>
                    <a:pt x="2682" y="12825"/>
                    <a:pt x="2400" y="12515"/>
                    <a:pt x="1934" y="12332"/>
                  </a:cubicBezTo>
                  <a:lnTo>
                    <a:pt x="0" y="11575"/>
                  </a:lnTo>
                  <a:close/>
                  <a:moveTo>
                    <a:pt x="5886" y="11575"/>
                  </a:moveTo>
                  <a:lnTo>
                    <a:pt x="3952" y="12332"/>
                  </a:lnTo>
                  <a:cubicBezTo>
                    <a:pt x="3486" y="12515"/>
                    <a:pt x="3203" y="12825"/>
                    <a:pt x="3203" y="13159"/>
                  </a:cubicBezTo>
                  <a:lnTo>
                    <a:pt x="3203" y="14055"/>
                  </a:lnTo>
                  <a:lnTo>
                    <a:pt x="4627" y="13498"/>
                  </a:lnTo>
                  <a:cubicBezTo>
                    <a:pt x="5413" y="13191"/>
                    <a:pt x="5886" y="12665"/>
                    <a:pt x="5886" y="12103"/>
                  </a:cubicBezTo>
                  <a:lnTo>
                    <a:pt x="5886" y="11575"/>
                  </a:lnTo>
                  <a:close/>
                  <a:moveTo>
                    <a:pt x="15714" y="11575"/>
                  </a:moveTo>
                  <a:lnTo>
                    <a:pt x="15714" y="12103"/>
                  </a:lnTo>
                  <a:cubicBezTo>
                    <a:pt x="15714" y="12665"/>
                    <a:pt x="16187" y="13191"/>
                    <a:pt x="16973" y="13498"/>
                  </a:cubicBezTo>
                  <a:lnTo>
                    <a:pt x="18397" y="14055"/>
                  </a:lnTo>
                  <a:lnTo>
                    <a:pt x="18397" y="13159"/>
                  </a:lnTo>
                  <a:cubicBezTo>
                    <a:pt x="18397" y="12825"/>
                    <a:pt x="18114" y="12515"/>
                    <a:pt x="17648" y="12332"/>
                  </a:cubicBezTo>
                  <a:lnTo>
                    <a:pt x="15714" y="11575"/>
                  </a:lnTo>
                  <a:close/>
                  <a:moveTo>
                    <a:pt x="21600" y="11575"/>
                  </a:moveTo>
                  <a:lnTo>
                    <a:pt x="19663" y="12332"/>
                  </a:lnTo>
                  <a:cubicBezTo>
                    <a:pt x="19197" y="12515"/>
                    <a:pt x="18918" y="12825"/>
                    <a:pt x="18918" y="13159"/>
                  </a:cubicBezTo>
                  <a:lnTo>
                    <a:pt x="18918" y="14055"/>
                  </a:lnTo>
                  <a:lnTo>
                    <a:pt x="20339" y="13498"/>
                  </a:lnTo>
                  <a:cubicBezTo>
                    <a:pt x="21125" y="13191"/>
                    <a:pt x="21600" y="12665"/>
                    <a:pt x="21600" y="12103"/>
                  </a:cubicBezTo>
                  <a:lnTo>
                    <a:pt x="21600" y="11575"/>
                  </a:lnTo>
                  <a:close/>
                  <a:moveTo>
                    <a:pt x="10437" y="12464"/>
                  </a:moveTo>
                  <a:lnTo>
                    <a:pt x="10240" y="21600"/>
                  </a:lnTo>
                  <a:lnTo>
                    <a:pt x="11357" y="21600"/>
                  </a:lnTo>
                  <a:lnTo>
                    <a:pt x="11160" y="12464"/>
                  </a:lnTo>
                  <a:lnTo>
                    <a:pt x="10437" y="12464"/>
                  </a:lnTo>
                  <a:close/>
                  <a:moveTo>
                    <a:pt x="0" y="13422"/>
                  </a:moveTo>
                  <a:lnTo>
                    <a:pt x="0" y="13951"/>
                  </a:lnTo>
                  <a:cubicBezTo>
                    <a:pt x="0" y="14513"/>
                    <a:pt x="472" y="15037"/>
                    <a:pt x="1258" y="15344"/>
                  </a:cubicBezTo>
                  <a:lnTo>
                    <a:pt x="2682" y="15901"/>
                  </a:lnTo>
                  <a:lnTo>
                    <a:pt x="2682" y="15007"/>
                  </a:lnTo>
                  <a:cubicBezTo>
                    <a:pt x="2682" y="14673"/>
                    <a:pt x="2400" y="14363"/>
                    <a:pt x="1934" y="14180"/>
                  </a:cubicBezTo>
                  <a:lnTo>
                    <a:pt x="0" y="13422"/>
                  </a:lnTo>
                  <a:close/>
                  <a:moveTo>
                    <a:pt x="5886" y="13422"/>
                  </a:moveTo>
                  <a:lnTo>
                    <a:pt x="3952" y="14180"/>
                  </a:lnTo>
                  <a:cubicBezTo>
                    <a:pt x="3486" y="14363"/>
                    <a:pt x="3203" y="14673"/>
                    <a:pt x="3203" y="15007"/>
                  </a:cubicBezTo>
                  <a:lnTo>
                    <a:pt x="3203" y="15901"/>
                  </a:lnTo>
                  <a:lnTo>
                    <a:pt x="4627" y="15344"/>
                  </a:lnTo>
                  <a:cubicBezTo>
                    <a:pt x="5413" y="15037"/>
                    <a:pt x="5886" y="14513"/>
                    <a:pt x="5886" y="13951"/>
                  </a:cubicBezTo>
                  <a:lnTo>
                    <a:pt x="5886" y="13422"/>
                  </a:lnTo>
                  <a:close/>
                  <a:moveTo>
                    <a:pt x="15714" y="13422"/>
                  </a:moveTo>
                  <a:lnTo>
                    <a:pt x="15714" y="13951"/>
                  </a:lnTo>
                  <a:cubicBezTo>
                    <a:pt x="15714" y="14513"/>
                    <a:pt x="16187" y="15037"/>
                    <a:pt x="16973" y="15344"/>
                  </a:cubicBezTo>
                  <a:lnTo>
                    <a:pt x="18397" y="15901"/>
                  </a:lnTo>
                  <a:lnTo>
                    <a:pt x="18397" y="15007"/>
                  </a:lnTo>
                  <a:cubicBezTo>
                    <a:pt x="18397" y="14673"/>
                    <a:pt x="18114" y="14363"/>
                    <a:pt x="17648" y="14180"/>
                  </a:cubicBezTo>
                  <a:lnTo>
                    <a:pt x="15714" y="13422"/>
                  </a:lnTo>
                  <a:close/>
                  <a:moveTo>
                    <a:pt x="21600" y="13422"/>
                  </a:moveTo>
                  <a:lnTo>
                    <a:pt x="19663" y="14180"/>
                  </a:lnTo>
                  <a:cubicBezTo>
                    <a:pt x="19197" y="14363"/>
                    <a:pt x="18918" y="14673"/>
                    <a:pt x="18918" y="15007"/>
                  </a:cubicBezTo>
                  <a:lnTo>
                    <a:pt x="18918" y="15901"/>
                  </a:lnTo>
                  <a:lnTo>
                    <a:pt x="20339" y="15344"/>
                  </a:lnTo>
                  <a:cubicBezTo>
                    <a:pt x="21125" y="15037"/>
                    <a:pt x="21600" y="14513"/>
                    <a:pt x="21600" y="13951"/>
                  </a:cubicBezTo>
                  <a:lnTo>
                    <a:pt x="21600" y="13422"/>
                  </a:lnTo>
                  <a:close/>
                  <a:moveTo>
                    <a:pt x="2581" y="16328"/>
                  </a:moveTo>
                  <a:lnTo>
                    <a:pt x="2384" y="21600"/>
                  </a:lnTo>
                  <a:lnTo>
                    <a:pt x="3502" y="21600"/>
                  </a:lnTo>
                  <a:lnTo>
                    <a:pt x="3305" y="16328"/>
                  </a:lnTo>
                  <a:lnTo>
                    <a:pt x="2581" y="16328"/>
                  </a:lnTo>
                  <a:close/>
                  <a:moveTo>
                    <a:pt x="18296" y="16328"/>
                  </a:moveTo>
                  <a:lnTo>
                    <a:pt x="18099" y="21600"/>
                  </a:lnTo>
                  <a:lnTo>
                    <a:pt x="19216" y="21600"/>
                  </a:lnTo>
                  <a:lnTo>
                    <a:pt x="19019" y="16328"/>
                  </a:lnTo>
                  <a:lnTo>
                    <a:pt x="18296" y="16328"/>
                  </a:lnTo>
                  <a:close/>
                </a:path>
              </a:pathLst>
            </a:custGeom>
            <a:solidFill>
              <a:srgbClr val="F48F14"/>
            </a:solidFill>
            <a:ln cap="flat" cmpd="sng" w="12700">
              <a:solidFill>
                <a:srgbClr val="BC580B"/>
              </a:solidFill>
              <a:prstDash val="solid"/>
              <a:round/>
              <a:headEnd len="sm" w="sm" type="none"/>
              <a:tailEnd len="sm" w="sm" type="none"/>
            </a:ln>
          </p:spPr>
          <p:txBody>
            <a:bodyPr anchorCtr="0" anchor="ctr" bIns="40175" lIns="40175" spcFirstLastPara="1" rIns="40175" wrap="square" tIns="401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158" name="Google Shape;158;p22"/>
            <p:cNvSpPr/>
            <p:nvPr/>
          </p:nvSpPr>
          <p:spPr>
            <a:xfrm>
              <a:off x="4744950" y="0"/>
              <a:ext cx="2052108" cy="3422898"/>
            </a:xfrm>
            <a:custGeom>
              <a:rect b="b" l="l" r="r" t="t"/>
              <a:pathLst>
                <a:path extrusionOk="0" h="21600" w="21600">
                  <a:moveTo>
                    <a:pt x="10800" y="0"/>
                  </a:moveTo>
                  <a:cubicBezTo>
                    <a:pt x="10800" y="0"/>
                    <a:pt x="9722" y="1380"/>
                    <a:pt x="9722" y="2059"/>
                  </a:cubicBezTo>
                  <a:cubicBezTo>
                    <a:pt x="9722" y="2484"/>
                    <a:pt x="10800" y="2921"/>
                    <a:pt x="10800" y="2921"/>
                  </a:cubicBezTo>
                  <a:cubicBezTo>
                    <a:pt x="10800" y="2921"/>
                    <a:pt x="11875" y="2484"/>
                    <a:pt x="11875" y="2059"/>
                  </a:cubicBezTo>
                  <a:cubicBezTo>
                    <a:pt x="11875" y="1380"/>
                    <a:pt x="10800" y="0"/>
                    <a:pt x="10800" y="0"/>
                  </a:cubicBezTo>
                  <a:close/>
                  <a:moveTo>
                    <a:pt x="7856" y="2170"/>
                  </a:moveTo>
                  <a:lnTo>
                    <a:pt x="7856" y="2697"/>
                  </a:lnTo>
                  <a:cubicBezTo>
                    <a:pt x="7856" y="3259"/>
                    <a:pt x="8331" y="3785"/>
                    <a:pt x="9117" y="4092"/>
                  </a:cubicBezTo>
                  <a:lnTo>
                    <a:pt x="10538" y="4649"/>
                  </a:lnTo>
                  <a:lnTo>
                    <a:pt x="10538" y="3755"/>
                  </a:lnTo>
                  <a:cubicBezTo>
                    <a:pt x="10538" y="3421"/>
                    <a:pt x="10259" y="3109"/>
                    <a:pt x="9792" y="2926"/>
                  </a:cubicBezTo>
                  <a:lnTo>
                    <a:pt x="7856" y="2170"/>
                  </a:lnTo>
                  <a:close/>
                  <a:moveTo>
                    <a:pt x="13741" y="2170"/>
                  </a:moveTo>
                  <a:lnTo>
                    <a:pt x="11808" y="2926"/>
                  </a:lnTo>
                  <a:cubicBezTo>
                    <a:pt x="11341" y="3109"/>
                    <a:pt x="11059" y="3421"/>
                    <a:pt x="11059" y="3755"/>
                  </a:cubicBezTo>
                  <a:lnTo>
                    <a:pt x="11059" y="4649"/>
                  </a:lnTo>
                  <a:lnTo>
                    <a:pt x="12483" y="4092"/>
                  </a:lnTo>
                  <a:cubicBezTo>
                    <a:pt x="13269" y="3785"/>
                    <a:pt x="13741" y="3259"/>
                    <a:pt x="13741" y="2697"/>
                  </a:cubicBezTo>
                  <a:lnTo>
                    <a:pt x="13741" y="2170"/>
                  </a:lnTo>
                  <a:close/>
                  <a:moveTo>
                    <a:pt x="2941" y="3863"/>
                  </a:moveTo>
                  <a:cubicBezTo>
                    <a:pt x="2941" y="3863"/>
                    <a:pt x="1866" y="5243"/>
                    <a:pt x="1866" y="5921"/>
                  </a:cubicBezTo>
                  <a:cubicBezTo>
                    <a:pt x="1866" y="6347"/>
                    <a:pt x="2941" y="6785"/>
                    <a:pt x="2941" y="6785"/>
                  </a:cubicBezTo>
                  <a:cubicBezTo>
                    <a:pt x="2941" y="6785"/>
                    <a:pt x="4019" y="6347"/>
                    <a:pt x="4019" y="5921"/>
                  </a:cubicBezTo>
                  <a:cubicBezTo>
                    <a:pt x="4019" y="5243"/>
                    <a:pt x="2941" y="3863"/>
                    <a:pt x="2941" y="3863"/>
                  </a:cubicBezTo>
                  <a:close/>
                  <a:moveTo>
                    <a:pt x="18656" y="3863"/>
                  </a:moveTo>
                  <a:cubicBezTo>
                    <a:pt x="18656" y="3863"/>
                    <a:pt x="17581" y="5243"/>
                    <a:pt x="17581" y="5921"/>
                  </a:cubicBezTo>
                  <a:cubicBezTo>
                    <a:pt x="17581" y="6347"/>
                    <a:pt x="18656" y="6785"/>
                    <a:pt x="18656" y="6785"/>
                  </a:cubicBezTo>
                  <a:cubicBezTo>
                    <a:pt x="18656" y="6785"/>
                    <a:pt x="19734" y="6347"/>
                    <a:pt x="19734" y="5921"/>
                  </a:cubicBezTo>
                  <a:cubicBezTo>
                    <a:pt x="19734" y="5243"/>
                    <a:pt x="18656" y="3863"/>
                    <a:pt x="18656" y="3863"/>
                  </a:cubicBezTo>
                  <a:close/>
                  <a:moveTo>
                    <a:pt x="7856" y="4016"/>
                  </a:moveTo>
                  <a:lnTo>
                    <a:pt x="7856" y="4544"/>
                  </a:lnTo>
                  <a:cubicBezTo>
                    <a:pt x="7856" y="5107"/>
                    <a:pt x="8331" y="5632"/>
                    <a:pt x="9117" y="5940"/>
                  </a:cubicBezTo>
                  <a:lnTo>
                    <a:pt x="10538" y="6497"/>
                  </a:lnTo>
                  <a:lnTo>
                    <a:pt x="10538" y="5601"/>
                  </a:lnTo>
                  <a:cubicBezTo>
                    <a:pt x="10538" y="5267"/>
                    <a:pt x="10259" y="4956"/>
                    <a:pt x="9792" y="4774"/>
                  </a:cubicBezTo>
                  <a:lnTo>
                    <a:pt x="7856" y="4016"/>
                  </a:lnTo>
                  <a:close/>
                  <a:moveTo>
                    <a:pt x="13741" y="4016"/>
                  </a:moveTo>
                  <a:lnTo>
                    <a:pt x="11808" y="4774"/>
                  </a:lnTo>
                  <a:cubicBezTo>
                    <a:pt x="11341" y="4957"/>
                    <a:pt x="11059" y="5267"/>
                    <a:pt x="11059" y="5601"/>
                  </a:cubicBezTo>
                  <a:lnTo>
                    <a:pt x="11059" y="6497"/>
                  </a:lnTo>
                  <a:lnTo>
                    <a:pt x="12483" y="5940"/>
                  </a:lnTo>
                  <a:cubicBezTo>
                    <a:pt x="13269" y="5632"/>
                    <a:pt x="13741" y="5107"/>
                    <a:pt x="13741" y="4544"/>
                  </a:cubicBezTo>
                  <a:lnTo>
                    <a:pt x="13741" y="4016"/>
                  </a:lnTo>
                  <a:close/>
                  <a:moveTo>
                    <a:pt x="7856" y="5864"/>
                  </a:moveTo>
                  <a:lnTo>
                    <a:pt x="7856" y="6392"/>
                  </a:lnTo>
                  <a:cubicBezTo>
                    <a:pt x="7856" y="6955"/>
                    <a:pt x="8331" y="7479"/>
                    <a:pt x="9117" y="7786"/>
                  </a:cubicBezTo>
                  <a:lnTo>
                    <a:pt x="10538" y="8343"/>
                  </a:lnTo>
                  <a:lnTo>
                    <a:pt x="10538" y="7449"/>
                  </a:lnTo>
                  <a:cubicBezTo>
                    <a:pt x="10538" y="7115"/>
                    <a:pt x="10259" y="6804"/>
                    <a:pt x="9792" y="6622"/>
                  </a:cubicBezTo>
                  <a:lnTo>
                    <a:pt x="7856" y="5864"/>
                  </a:lnTo>
                  <a:close/>
                  <a:moveTo>
                    <a:pt x="13741" y="5864"/>
                  </a:moveTo>
                  <a:lnTo>
                    <a:pt x="11808" y="6622"/>
                  </a:lnTo>
                  <a:cubicBezTo>
                    <a:pt x="11341" y="6804"/>
                    <a:pt x="11059" y="7115"/>
                    <a:pt x="11059" y="7449"/>
                  </a:cubicBezTo>
                  <a:lnTo>
                    <a:pt x="11059" y="8343"/>
                  </a:lnTo>
                  <a:lnTo>
                    <a:pt x="12483" y="7786"/>
                  </a:lnTo>
                  <a:cubicBezTo>
                    <a:pt x="13269" y="7479"/>
                    <a:pt x="13741" y="6955"/>
                    <a:pt x="13741" y="6392"/>
                  </a:cubicBezTo>
                  <a:lnTo>
                    <a:pt x="13741" y="5864"/>
                  </a:lnTo>
                  <a:close/>
                  <a:moveTo>
                    <a:pt x="0" y="6033"/>
                  </a:moveTo>
                  <a:lnTo>
                    <a:pt x="0" y="6561"/>
                  </a:lnTo>
                  <a:cubicBezTo>
                    <a:pt x="0" y="7124"/>
                    <a:pt x="472" y="7647"/>
                    <a:pt x="1258" y="7955"/>
                  </a:cubicBezTo>
                  <a:lnTo>
                    <a:pt x="2682" y="8513"/>
                  </a:lnTo>
                  <a:lnTo>
                    <a:pt x="2682" y="7617"/>
                  </a:lnTo>
                  <a:cubicBezTo>
                    <a:pt x="2682" y="7283"/>
                    <a:pt x="2400" y="6973"/>
                    <a:pt x="1934" y="6791"/>
                  </a:cubicBezTo>
                  <a:lnTo>
                    <a:pt x="0" y="6033"/>
                  </a:lnTo>
                  <a:close/>
                  <a:moveTo>
                    <a:pt x="5886" y="6033"/>
                  </a:moveTo>
                  <a:lnTo>
                    <a:pt x="3952" y="6791"/>
                  </a:lnTo>
                  <a:cubicBezTo>
                    <a:pt x="3486" y="6973"/>
                    <a:pt x="3203" y="7284"/>
                    <a:pt x="3203" y="7617"/>
                  </a:cubicBezTo>
                  <a:lnTo>
                    <a:pt x="3203" y="8513"/>
                  </a:lnTo>
                  <a:lnTo>
                    <a:pt x="4627" y="7955"/>
                  </a:lnTo>
                  <a:cubicBezTo>
                    <a:pt x="5413" y="7647"/>
                    <a:pt x="5886" y="7124"/>
                    <a:pt x="5886" y="6561"/>
                  </a:cubicBezTo>
                  <a:lnTo>
                    <a:pt x="5886" y="6033"/>
                  </a:lnTo>
                  <a:close/>
                  <a:moveTo>
                    <a:pt x="15714" y="6033"/>
                  </a:moveTo>
                  <a:lnTo>
                    <a:pt x="15714" y="6561"/>
                  </a:lnTo>
                  <a:cubicBezTo>
                    <a:pt x="15714" y="7124"/>
                    <a:pt x="16187" y="7647"/>
                    <a:pt x="16973" y="7955"/>
                  </a:cubicBezTo>
                  <a:lnTo>
                    <a:pt x="18397" y="8513"/>
                  </a:lnTo>
                  <a:lnTo>
                    <a:pt x="18397" y="7617"/>
                  </a:lnTo>
                  <a:cubicBezTo>
                    <a:pt x="18397" y="7283"/>
                    <a:pt x="18114" y="6973"/>
                    <a:pt x="17648" y="6791"/>
                  </a:cubicBezTo>
                  <a:lnTo>
                    <a:pt x="15714" y="6033"/>
                  </a:lnTo>
                  <a:close/>
                  <a:moveTo>
                    <a:pt x="21600" y="6033"/>
                  </a:moveTo>
                  <a:lnTo>
                    <a:pt x="19663" y="6791"/>
                  </a:lnTo>
                  <a:cubicBezTo>
                    <a:pt x="19197" y="6973"/>
                    <a:pt x="18918" y="7284"/>
                    <a:pt x="18918" y="7617"/>
                  </a:cubicBezTo>
                  <a:lnTo>
                    <a:pt x="18918" y="8513"/>
                  </a:lnTo>
                  <a:lnTo>
                    <a:pt x="20339" y="7955"/>
                  </a:lnTo>
                  <a:cubicBezTo>
                    <a:pt x="21125" y="7647"/>
                    <a:pt x="21600" y="7124"/>
                    <a:pt x="21600" y="6561"/>
                  </a:cubicBezTo>
                  <a:lnTo>
                    <a:pt x="21600" y="6033"/>
                  </a:lnTo>
                  <a:close/>
                  <a:moveTo>
                    <a:pt x="7856" y="7712"/>
                  </a:moveTo>
                  <a:lnTo>
                    <a:pt x="7856" y="8240"/>
                  </a:lnTo>
                  <a:cubicBezTo>
                    <a:pt x="7856" y="8803"/>
                    <a:pt x="8331" y="9326"/>
                    <a:pt x="9117" y="9634"/>
                  </a:cubicBezTo>
                  <a:lnTo>
                    <a:pt x="10538" y="10191"/>
                  </a:lnTo>
                  <a:lnTo>
                    <a:pt x="10538" y="9296"/>
                  </a:lnTo>
                  <a:cubicBezTo>
                    <a:pt x="10538" y="8963"/>
                    <a:pt x="10259" y="8650"/>
                    <a:pt x="9792" y="8468"/>
                  </a:cubicBezTo>
                  <a:lnTo>
                    <a:pt x="7856" y="7712"/>
                  </a:lnTo>
                  <a:close/>
                  <a:moveTo>
                    <a:pt x="13741" y="7712"/>
                  </a:moveTo>
                  <a:lnTo>
                    <a:pt x="11808" y="8468"/>
                  </a:lnTo>
                  <a:cubicBezTo>
                    <a:pt x="11341" y="8650"/>
                    <a:pt x="11059" y="8963"/>
                    <a:pt x="11059" y="9296"/>
                  </a:cubicBezTo>
                  <a:lnTo>
                    <a:pt x="11059" y="10191"/>
                  </a:lnTo>
                  <a:lnTo>
                    <a:pt x="12483" y="9634"/>
                  </a:lnTo>
                  <a:cubicBezTo>
                    <a:pt x="13269" y="9326"/>
                    <a:pt x="13741" y="8803"/>
                    <a:pt x="13741" y="8240"/>
                  </a:cubicBezTo>
                  <a:lnTo>
                    <a:pt x="13741" y="7712"/>
                  </a:lnTo>
                  <a:close/>
                  <a:moveTo>
                    <a:pt x="0" y="7881"/>
                  </a:moveTo>
                  <a:lnTo>
                    <a:pt x="0" y="8409"/>
                  </a:lnTo>
                  <a:cubicBezTo>
                    <a:pt x="0" y="8971"/>
                    <a:pt x="472" y="9495"/>
                    <a:pt x="1258" y="9803"/>
                  </a:cubicBezTo>
                  <a:lnTo>
                    <a:pt x="2682" y="10360"/>
                  </a:lnTo>
                  <a:lnTo>
                    <a:pt x="2682" y="9465"/>
                  </a:lnTo>
                  <a:cubicBezTo>
                    <a:pt x="2682" y="9131"/>
                    <a:pt x="2400" y="8819"/>
                    <a:pt x="1934" y="8637"/>
                  </a:cubicBezTo>
                  <a:lnTo>
                    <a:pt x="0" y="7881"/>
                  </a:lnTo>
                  <a:close/>
                  <a:moveTo>
                    <a:pt x="5886" y="7881"/>
                  </a:moveTo>
                  <a:lnTo>
                    <a:pt x="3952" y="8637"/>
                  </a:lnTo>
                  <a:cubicBezTo>
                    <a:pt x="3486" y="8819"/>
                    <a:pt x="3203" y="9131"/>
                    <a:pt x="3203" y="9465"/>
                  </a:cubicBezTo>
                  <a:lnTo>
                    <a:pt x="3203" y="10360"/>
                  </a:lnTo>
                  <a:lnTo>
                    <a:pt x="4627" y="9803"/>
                  </a:lnTo>
                  <a:cubicBezTo>
                    <a:pt x="5413" y="9495"/>
                    <a:pt x="5886" y="8971"/>
                    <a:pt x="5886" y="8409"/>
                  </a:cubicBezTo>
                  <a:lnTo>
                    <a:pt x="5886" y="7881"/>
                  </a:lnTo>
                  <a:close/>
                  <a:moveTo>
                    <a:pt x="15714" y="7881"/>
                  </a:moveTo>
                  <a:lnTo>
                    <a:pt x="15714" y="8409"/>
                  </a:lnTo>
                  <a:cubicBezTo>
                    <a:pt x="15714" y="8971"/>
                    <a:pt x="16187" y="9495"/>
                    <a:pt x="16973" y="9803"/>
                  </a:cubicBezTo>
                  <a:lnTo>
                    <a:pt x="18397" y="10360"/>
                  </a:lnTo>
                  <a:lnTo>
                    <a:pt x="18397" y="9465"/>
                  </a:lnTo>
                  <a:cubicBezTo>
                    <a:pt x="18397" y="9131"/>
                    <a:pt x="18114" y="8819"/>
                    <a:pt x="17648" y="8637"/>
                  </a:cubicBezTo>
                  <a:lnTo>
                    <a:pt x="15714" y="7881"/>
                  </a:lnTo>
                  <a:close/>
                  <a:moveTo>
                    <a:pt x="21600" y="7881"/>
                  </a:moveTo>
                  <a:lnTo>
                    <a:pt x="19663" y="8637"/>
                  </a:lnTo>
                  <a:cubicBezTo>
                    <a:pt x="19197" y="8819"/>
                    <a:pt x="18918" y="9131"/>
                    <a:pt x="18918" y="9465"/>
                  </a:cubicBezTo>
                  <a:lnTo>
                    <a:pt x="18918" y="10360"/>
                  </a:lnTo>
                  <a:lnTo>
                    <a:pt x="20339" y="9803"/>
                  </a:lnTo>
                  <a:cubicBezTo>
                    <a:pt x="21125" y="9495"/>
                    <a:pt x="21600" y="8971"/>
                    <a:pt x="21600" y="8409"/>
                  </a:cubicBezTo>
                  <a:lnTo>
                    <a:pt x="21600" y="7881"/>
                  </a:lnTo>
                  <a:close/>
                  <a:moveTo>
                    <a:pt x="7856" y="9558"/>
                  </a:moveTo>
                  <a:lnTo>
                    <a:pt x="7856" y="10086"/>
                  </a:lnTo>
                  <a:cubicBezTo>
                    <a:pt x="7856" y="10649"/>
                    <a:pt x="8331" y="11174"/>
                    <a:pt x="9117" y="11482"/>
                  </a:cubicBezTo>
                  <a:lnTo>
                    <a:pt x="10538" y="12039"/>
                  </a:lnTo>
                  <a:lnTo>
                    <a:pt x="10538" y="11144"/>
                  </a:lnTo>
                  <a:cubicBezTo>
                    <a:pt x="10538" y="10810"/>
                    <a:pt x="10259" y="10498"/>
                    <a:pt x="9792" y="10316"/>
                  </a:cubicBezTo>
                  <a:lnTo>
                    <a:pt x="7856" y="9558"/>
                  </a:lnTo>
                  <a:close/>
                  <a:moveTo>
                    <a:pt x="13741" y="9558"/>
                  </a:moveTo>
                  <a:lnTo>
                    <a:pt x="11808" y="10316"/>
                  </a:lnTo>
                  <a:cubicBezTo>
                    <a:pt x="11341" y="10498"/>
                    <a:pt x="11059" y="10810"/>
                    <a:pt x="11059" y="11144"/>
                  </a:cubicBezTo>
                  <a:lnTo>
                    <a:pt x="11059" y="12039"/>
                  </a:lnTo>
                  <a:lnTo>
                    <a:pt x="12483" y="11482"/>
                  </a:lnTo>
                  <a:cubicBezTo>
                    <a:pt x="13269" y="11174"/>
                    <a:pt x="13742" y="10649"/>
                    <a:pt x="13741" y="10086"/>
                  </a:cubicBezTo>
                  <a:lnTo>
                    <a:pt x="13741" y="9558"/>
                  </a:lnTo>
                  <a:close/>
                  <a:moveTo>
                    <a:pt x="0" y="9727"/>
                  </a:moveTo>
                  <a:lnTo>
                    <a:pt x="0" y="10255"/>
                  </a:lnTo>
                  <a:cubicBezTo>
                    <a:pt x="0" y="10818"/>
                    <a:pt x="472" y="11343"/>
                    <a:pt x="1258" y="11650"/>
                  </a:cubicBezTo>
                  <a:lnTo>
                    <a:pt x="2682" y="12207"/>
                  </a:lnTo>
                  <a:lnTo>
                    <a:pt x="2682" y="11313"/>
                  </a:lnTo>
                  <a:cubicBezTo>
                    <a:pt x="2682" y="10979"/>
                    <a:pt x="2400" y="10667"/>
                    <a:pt x="1934" y="10484"/>
                  </a:cubicBezTo>
                  <a:lnTo>
                    <a:pt x="0" y="9727"/>
                  </a:lnTo>
                  <a:close/>
                  <a:moveTo>
                    <a:pt x="5886" y="9727"/>
                  </a:moveTo>
                  <a:lnTo>
                    <a:pt x="3952" y="10484"/>
                  </a:lnTo>
                  <a:cubicBezTo>
                    <a:pt x="3486" y="10667"/>
                    <a:pt x="3203" y="10979"/>
                    <a:pt x="3203" y="11313"/>
                  </a:cubicBezTo>
                  <a:lnTo>
                    <a:pt x="3203" y="12207"/>
                  </a:lnTo>
                  <a:lnTo>
                    <a:pt x="4627" y="11650"/>
                  </a:lnTo>
                  <a:cubicBezTo>
                    <a:pt x="5413" y="11343"/>
                    <a:pt x="5886" y="10818"/>
                    <a:pt x="5886" y="10255"/>
                  </a:cubicBezTo>
                  <a:lnTo>
                    <a:pt x="5886" y="9727"/>
                  </a:lnTo>
                  <a:close/>
                  <a:moveTo>
                    <a:pt x="15714" y="9727"/>
                  </a:moveTo>
                  <a:lnTo>
                    <a:pt x="15714" y="10255"/>
                  </a:lnTo>
                  <a:cubicBezTo>
                    <a:pt x="15714" y="10818"/>
                    <a:pt x="16187" y="11343"/>
                    <a:pt x="16973" y="11650"/>
                  </a:cubicBezTo>
                  <a:lnTo>
                    <a:pt x="18397" y="12207"/>
                  </a:lnTo>
                  <a:lnTo>
                    <a:pt x="18397" y="11313"/>
                  </a:lnTo>
                  <a:cubicBezTo>
                    <a:pt x="18397" y="10979"/>
                    <a:pt x="18114" y="10667"/>
                    <a:pt x="17648" y="10484"/>
                  </a:cubicBezTo>
                  <a:lnTo>
                    <a:pt x="15714" y="9727"/>
                  </a:lnTo>
                  <a:close/>
                  <a:moveTo>
                    <a:pt x="21600" y="9727"/>
                  </a:moveTo>
                  <a:lnTo>
                    <a:pt x="19663" y="10484"/>
                  </a:lnTo>
                  <a:cubicBezTo>
                    <a:pt x="19197" y="10667"/>
                    <a:pt x="18918" y="10979"/>
                    <a:pt x="18918" y="11313"/>
                  </a:cubicBezTo>
                  <a:lnTo>
                    <a:pt x="18918" y="12207"/>
                  </a:lnTo>
                  <a:lnTo>
                    <a:pt x="20339" y="11650"/>
                  </a:lnTo>
                  <a:cubicBezTo>
                    <a:pt x="21125" y="11343"/>
                    <a:pt x="21600" y="10818"/>
                    <a:pt x="21600" y="10255"/>
                  </a:cubicBezTo>
                  <a:lnTo>
                    <a:pt x="21600" y="9727"/>
                  </a:lnTo>
                  <a:close/>
                  <a:moveTo>
                    <a:pt x="0" y="11575"/>
                  </a:moveTo>
                  <a:lnTo>
                    <a:pt x="0" y="12103"/>
                  </a:lnTo>
                  <a:cubicBezTo>
                    <a:pt x="0" y="12665"/>
                    <a:pt x="472" y="13191"/>
                    <a:pt x="1258" y="13498"/>
                  </a:cubicBezTo>
                  <a:lnTo>
                    <a:pt x="2682" y="14055"/>
                  </a:lnTo>
                  <a:lnTo>
                    <a:pt x="2682" y="13159"/>
                  </a:lnTo>
                  <a:cubicBezTo>
                    <a:pt x="2682" y="12825"/>
                    <a:pt x="2400" y="12515"/>
                    <a:pt x="1934" y="12332"/>
                  </a:cubicBezTo>
                  <a:lnTo>
                    <a:pt x="0" y="11575"/>
                  </a:lnTo>
                  <a:close/>
                  <a:moveTo>
                    <a:pt x="5886" y="11575"/>
                  </a:moveTo>
                  <a:lnTo>
                    <a:pt x="3952" y="12332"/>
                  </a:lnTo>
                  <a:cubicBezTo>
                    <a:pt x="3486" y="12515"/>
                    <a:pt x="3203" y="12825"/>
                    <a:pt x="3203" y="13159"/>
                  </a:cubicBezTo>
                  <a:lnTo>
                    <a:pt x="3203" y="14055"/>
                  </a:lnTo>
                  <a:lnTo>
                    <a:pt x="4627" y="13498"/>
                  </a:lnTo>
                  <a:cubicBezTo>
                    <a:pt x="5413" y="13191"/>
                    <a:pt x="5886" y="12665"/>
                    <a:pt x="5886" y="12103"/>
                  </a:cubicBezTo>
                  <a:lnTo>
                    <a:pt x="5886" y="11575"/>
                  </a:lnTo>
                  <a:close/>
                  <a:moveTo>
                    <a:pt x="15714" y="11575"/>
                  </a:moveTo>
                  <a:lnTo>
                    <a:pt x="15714" y="12103"/>
                  </a:lnTo>
                  <a:cubicBezTo>
                    <a:pt x="15714" y="12665"/>
                    <a:pt x="16187" y="13191"/>
                    <a:pt x="16973" y="13498"/>
                  </a:cubicBezTo>
                  <a:lnTo>
                    <a:pt x="18397" y="14055"/>
                  </a:lnTo>
                  <a:lnTo>
                    <a:pt x="18397" y="13159"/>
                  </a:lnTo>
                  <a:cubicBezTo>
                    <a:pt x="18397" y="12825"/>
                    <a:pt x="18114" y="12515"/>
                    <a:pt x="17648" y="12332"/>
                  </a:cubicBezTo>
                  <a:lnTo>
                    <a:pt x="15714" y="11575"/>
                  </a:lnTo>
                  <a:close/>
                  <a:moveTo>
                    <a:pt x="21600" y="11575"/>
                  </a:moveTo>
                  <a:lnTo>
                    <a:pt x="19663" y="12332"/>
                  </a:lnTo>
                  <a:cubicBezTo>
                    <a:pt x="19197" y="12515"/>
                    <a:pt x="18918" y="12825"/>
                    <a:pt x="18918" y="13159"/>
                  </a:cubicBezTo>
                  <a:lnTo>
                    <a:pt x="18918" y="14055"/>
                  </a:lnTo>
                  <a:lnTo>
                    <a:pt x="20339" y="13498"/>
                  </a:lnTo>
                  <a:cubicBezTo>
                    <a:pt x="21125" y="13191"/>
                    <a:pt x="21600" y="12665"/>
                    <a:pt x="21600" y="12103"/>
                  </a:cubicBezTo>
                  <a:lnTo>
                    <a:pt x="21600" y="11575"/>
                  </a:lnTo>
                  <a:close/>
                  <a:moveTo>
                    <a:pt x="10437" y="12464"/>
                  </a:moveTo>
                  <a:lnTo>
                    <a:pt x="10240" y="21600"/>
                  </a:lnTo>
                  <a:lnTo>
                    <a:pt x="11357" y="21600"/>
                  </a:lnTo>
                  <a:lnTo>
                    <a:pt x="11160" y="12464"/>
                  </a:lnTo>
                  <a:lnTo>
                    <a:pt x="10437" y="12464"/>
                  </a:lnTo>
                  <a:close/>
                  <a:moveTo>
                    <a:pt x="0" y="13422"/>
                  </a:moveTo>
                  <a:lnTo>
                    <a:pt x="0" y="13951"/>
                  </a:lnTo>
                  <a:cubicBezTo>
                    <a:pt x="0" y="14513"/>
                    <a:pt x="472" y="15037"/>
                    <a:pt x="1258" y="15344"/>
                  </a:cubicBezTo>
                  <a:lnTo>
                    <a:pt x="2682" y="15901"/>
                  </a:lnTo>
                  <a:lnTo>
                    <a:pt x="2682" y="15007"/>
                  </a:lnTo>
                  <a:cubicBezTo>
                    <a:pt x="2682" y="14673"/>
                    <a:pt x="2400" y="14363"/>
                    <a:pt x="1934" y="14180"/>
                  </a:cubicBezTo>
                  <a:lnTo>
                    <a:pt x="0" y="13422"/>
                  </a:lnTo>
                  <a:close/>
                  <a:moveTo>
                    <a:pt x="5886" y="13422"/>
                  </a:moveTo>
                  <a:lnTo>
                    <a:pt x="3952" y="14180"/>
                  </a:lnTo>
                  <a:cubicBezTo>
                    <a:pt x="3486" y="14363"/>
                    <a:pt x="3203" y="14673"/>
                    <a:pt x="3203" y="15007"/>
                  </a:cubicBezTo>
                  <a:lnTo>
                    <a:pt x="3203" y="15901"/>
                  </a:lnTo>
                  <a:lnTo>
                    <a:pt x="4627" y="15344"/>
                  </a:lnTo>
                  <a:cubicBezTo>
                    <a:pt x="5413" y="15037"/>
                    <a:pt x="5886" y="14513"/>
                    <a:pt x="5886" y="13951"/>
                  </a:cubicBezTo>
                  <a:lnTo>
                    <a:pt x="5886" y="13422"/>
                  </a:lnTo>
                  <a:close/>
                  <a:moveTo>
                    <a:pt x="15714" y="13422"/>
                  </a:moveTo>
                  <a:lnTo>
                    <a:pt x="15714" y="13951"/>
                  </a:lnTo>
                  <a:cubicBezTo>
                    <a:pt x="15714" y="14513"/>
                    <a:pt x="16187" y="15037"/>
                    <a:pt x="16973" y="15344"/>
                  </a:cubicBezTo>
                  <a:lnTo>
                    <a:pt x="18397" y="15901"/>
                  </a:lnTo>
                  <a:lnTo>
                    <a:pt x="18397" y="15007"/>
                  </a:lnTo>
                  <a:cubicBezTo>
                    <a:pt x="18397" y="14673"/>
                    <a:pt x="18114" y="14363"/>
                    <a:pt x="17648" y="14180"/>
                  </a:cubicBezTo>
                  <a:lnTo>
                    <a:pt x="15714" y="13422"/>
                  </a:lnTo>
                  <a:close/>
                  <a:moveTo>
                    <a:pt x="21600" y="13422"/>
                  </a:moveTo>
                  <a:lnTo>
                    <a:pt x="19663" y="14180"/>
                  </a:lnTo>
                  <a:cubicBezTo>
                    <a:pt x="19197" y="14363"/>
                    <a:pt x="18918" y="14673"/>
                    <a:pt x="18918" y="15007"/>
                  </a:cubicBezTo>
                  <a:lnTo>
                    <a:pt x="18918" y="15901"/>
                  </a:lnTo>
                  <a:lnTo>
                    <a:pt x="20339" y="15344"/>
                  </a:lnTo>
                  <a:cubicBezTo>
                    <a:pt x="21125" y="15037"/>
                    <a:pt x="21600" y="14513"/>
                    <a:pt x="21600" y="13951"/>
                  </a:cubicBezTo>
                  <a:lnTo>
                    <a:pt x="21600" y="13422"/>
                  </a:lnTo>
                  <a:close/>
                  <a:moveTo>
                    <a:pt x="2581" y="16328"/>
                  </a:moveTo>
                  <a:lnTo>
                    <a:pt x="2384" y="21600"/>
                  </a:lnTo>
                  <a:lnTo>
                    <a:pt x="3502" y="21600"/>
                  </a:lnTo>
                  <a:lnTo>
                    <a:pt x="3305" y="16328"/>
                  </a:lnTo>
                  <a:lnTo>
                    <a:pt x="2581" y="16328"/>
                  </a:lnTo>
                  <a:close/>
                  <a:moveTo>
                    <a:pt x="18296" y="16328"/>
                  </a:moveTo>
                  <a:lnTo>
                    <a:pt x="18099" y="21600"/>
                  </a:lnTo>
                  <a:lnTo>
                    <a:pt x="19216" y="21600"/>
                  </a:lnTo>
                  <a:lnTo>
                    <a:pt x="19019" y="16328"/>
                  </a:lnTo>
                  <a:lnTo>
                    <a:pt x="18296" y="16328"/>
                  </a:lnTo>
                  <a:close/>
                </a:path>
              </a:pathLst>
            </a:custGeom>
            <a:solidFill>
              <a:srgbClr val="F48F14"/>
            </a:solidFill>
            <a:ln cap="flat" cmpd="sng" w="12700">
              <a:solidFill>
                <a:srgbClr val="BC580B"/>
              </a:solidFill>
              <a:prstDash val="solid"/>
              <a:round/>
              <a:headEnd len="sm" w="sm" type="none"/>
              <a:tailEnd len="sm" w="sm" type="none"/>
            </a:ln>
          </p:spPr>
          <p:txBody>
            <a:bodyPr anchorCtr="0" anchor="ctr" bIns="40175" lIns="40175" spcFirstLastPara="1" rIns="40175" wrap="square" tIns="401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159" name="Google Shape;159;p22"/>
            <p:cNvSpPr/>
            <p:nvPr/>
          </p:nvSpPr>
          <p:spPr>
            <a:xfrm>
              <a:off x="7068722" y="0"/>
              <a:ext cx="2052108" cy="3422898"/>
            </a:xfrm>
            <a:custGeom>
              <a:rect b="b" l="l" r="r" t="t"/>
              <a:pathLst>
                <a:path extrusionOk="0" h="21600" w="21600">
                  <a:moveTo>
                    <a:pt x="10800" y="0"/>
                  </a:moveTo>
                  <a:cubicBezTo>
                    <a:pt x="10800" y="0"/>
                    <a:pt x="9722" y="1380"/>
                    <a:pt x="9722" y="2059"/>
                  </a:cubicBezTo>
                  <a:cubicBezTo>
                    <a:pt x="9722" y="2484"/>
                    <a:pt x="10800" y="2921"/>
                    <a:pt x="10800" y="2921"/>
                  </a:cubicBezTo>
                  <a:cubicBezTo>
                    <a:pt x="10800" y="2921"/>
                    <a:pt x="11875" y="2484"/>
                    <a:pt x="11875" y="2059"/>
                  </a:cubicBezTo>
                  <a:cubicBezTo>
                    <a:pt x="11875" y="1380"/>
                    <a:pt x="10800" y="0"/>
                    <a:pt x="10800" y="0"/>
                  </a:cubicBezTo>
                  <a:close/>
                  <a:moveTo>
                    <a:pt x="7856" y="2170"/>
                  </a:moveTo>
                  <a:lnTo>
                    <a:pt x="7856" y="2697"/>
                  </a:lnTo>
                  <a:cubicBezTo>
                    <a:pt x="7856" y="3259"/>
                    <a:pt x="8331" y="3785"/>
                    <a:pt x="9117" y="4092"/>
                  </a:cubicBezTo>
                  <a:lnTo>
                    <a:pt x="10538" y="4649"/>
                  </a:lnTo>
                  <a:lnTo>
                    <a:pt x="10538" y="3755"/>
                  </a:lnTo>
                  <a:cubicBezTo>
                    <a:pt x="10538" y="3421"/>
                    <a:pt x="10259" y="3109"/>
                    <a:pt x="9792" y="2926"/>
                  </a:cubicBezTo>
                  <a:lnTo>
                    <a:pt x="7856" y="2170"/>
                  </a:lnTo>
                  <a:close/>
                  <a:moveTo>
                    <a:pt x="13741" y="2170"/>
                  </a:moveTo>
                  <a:lnTo>
                    <a:pt x="11808" y="2926"/>
                  </a:lnTo>
                  <a:cubicBezTo>
                    <a:pt x="11341" y="3109"/>
                    <a:pt x="11059" y="3421"/>
                    <a:pt x="11059" y="3755"/>
                  </a:cubicBezTo>
                  <a:lnTo>
                    <a:pt x="11059" y="4649"/>
                  </a:lnTo>
                  <a:lnTo>
                    <a:pt x="12483" y="4092"/>
                  </a:lnTo>
                  <a:cubicBezTo>
                    <a:pt x="13269" y="3785"/>
                    <a:pt x="13741" y="3259"/>
                    <a:pt x="13741" y="2697"/>
                  </a:cubicBezTo>
                  <a:lnTo>
                    <a:pt x="13741" y="2170"/>
                  </a:lnTo>
                  <a:close/>
                  <a:moveTo>
                    <a:pt x="2941" y="3863"/>
                  </a:moveTo>
                  <a:cubicBezTo>
                    <a:pt x="2941" y="3863"/>
                    <a:pt x="1866" y="5243"/>
                    <a:pt x="1866" y="5921"/>
                  </a:cubicBezTo>
                  <a:cubicBezTo>
                    <a:pt x="1866" y="6347"/>
                    <a:pt x="2941" y="6785"/>
                    <a:pt x="2941" y="6785"/>
                  </a:cubicBezTo>
                  <a:cubicBezTo>
                    <a:pt x="2941" y="6785"/>
                    <a:pt x="4019" y="6347"/>
                    <a:pt x="4019" y="5921"/>
                  </a:cubicBezTo>
                  <a:cubicBezTo>
                    <a:pt x="4019" y="5243"/>
                    <a:pt x="2941" y="3863"/>
                    <a:pt x="2941" y="3863"/>
                  </a:cubicBezTo>
                  <a:close/>
                  <a:moveTo>
                    <a:pt x="18656" y="3863"/>
                  </a:moveTo>
                  <a:cubicBezTo>
                    <a:pt x="18656" y="3863"/>
                    <a:pt x="17581" y="5243"/>
                    <a:pt x="17581" y="5921"/>
                  </a:cubicBezTo>
                  <a:cubicBezTo>
                    <a:pt x="17581" y="6347"/>
                    <a:pt x="18656" y="6785"/>
                    <a:pt x="18656" y="6785"/>
                  </a:cubicBezTo>
                  <a:cubicBezTo>
                    <a:pt x="18656" y="6785"/>
                    <a:pt x="19734" y="6347"/>
                    <a:pt x="19734" y="5921"/>
                  </a:cubicBezTo>
                  <a:cubicBezTo>
                    <a:pt x="19734" y="5243"/>
                    <a:pt x="18656" y="3863"/>
                    <a:pt x="18656" y="3863"/>
                  </a:cubicBezTo>
                  <a:close/>
                  <a:moveTo>
                    <a:pt x="7856" y="4016"/>
                  </a:moveTo>
                  <a:lnTo>
                    <a:pt x="7856" y="4544"/>
                  </a:lnTo>
                  <a:cubicBezTo>
                    <a:pt x="7856" y="5107"/>
                    <a:pt x="8331" y="5632"/>
                    <a:pt x="9117" y="5940"/>
                  </a:cubicBezTo>
                  <a:lnTo>
                    <a:pt x="10538" y="6497"/>
                  </a:lnTo>
                  <a:lnTo>
                    <a:pt x="10538" y="5601"/>
                  </a:lnTo>
                  <a:cubicBezTo>
                    <a:pt x="10538" y="5267"/>
                    <a:pt x="10259" y="4956"/>
                    <a:pt x="9792" y="4774"/>
                  </a:cubicBezTo>
                  <a:lnTo>
                    <a:pt x="7856" y="4016"/>
                  </a:lnTo>
                  <a:close/>
                  <a:moveTo>
                    <a:pt x="13741" y="4016"/>
                  </a:moveTo>
                  <a:lnTo>
                    <a:pt x="11808" y="4774"/>
                  </a:lnTo>
                  <a:cubicBezTo>
                    <a:pt x="11341" y="4957"/>
                    <a:pt x="11059" y="5267"/>
                    <a:pt x="11059" y="5601"/>
                  </a:cubicBezTo>
                  <a:lnTo>
                    <a:pt x="11059" y="6497"/>
                  </a:lnTo>
                  <a:lnTo>
                    <a:pt x="12483" y="5940"/>
                  </a:lnTo>
                  <a:cubicBezTo>
                    <a:pt x="13269" y="5632"/>
                    <a:pt x="13741" y="5107"/>
                    <a:pt x="13741" y="4544"/>
                  </a:cubicBezTo>
                  <a:lnTo>
                    <a:pt x="13741" y="4016"/>
                  </a:lnTo>
                  <a:close/>
                  <a:moveTo>
                    <a:pt x="7856" y="5864"/>
                  </a:moveTo>
                  <a:lnTo>
                    <a:pt x="7856" y="6392"/>
                  </a:lnTo>
                  <a:cubicBezTo>
                    <a:pt x="7856" y="6955"/>
                    <a:pt x="8331" y="7479"/>
                    <a:pt x="9117" y="7786"/>
                  </a:cubicBezTo>
                  <a:lnTo>
                    <a:pt x="10538" y="8343"/>
                  </a:lnTo>
                  <a:lnTo>
                    <a:pt x="10538" y="7449"/>
                  </a:lnTo>
                  <a:cubicBezTo>
                    <a:pt x="10538" y="7115"/>
                    <a:pt x="10259" y="6804"/>
                    <a:pt x="9792" y="6622"/>
                  </a:cubicBezTo>
                  <a:lnTo>
                    <a:pt x="7856" y="5864"/>
                  </a:lnTo>
                  <a:close/>
                  <a:moveTo>
                    <a:pt x="13741" y="5864"/>
                  </a:moveTo>
                  <a:lnTo>
                    <a:pt x="11808" y="6622"/>
                  </a:lnTo>
                  <a:cubicBezTo>
                    <a:pt x="11341" y="6804"/>
                    <a:pt x="11059" y="7115"/>
                    <a:pt x="11059" y="7449"/>
                  </a:cubicBezTo>
                  <a:lnTo>
                    <a:pt x="11059" y="8343"/>
                  </a:lnTo>
                  <a:lnTo>
                    <a:pt x="12483" y="7786"/>
                  </a:lnTo>
                  <a:cubicBezTo>
                    <a:pt x="13269" y="7479"/>
                    <a:pt x="13741" y="6955"/>
                    <a:pt x="13741" y="6392"/>
                  </a:cubicBezTo>
                  <a:lnTo>
                    <a:pt x="13741" y="5864"/>
                  </a:lnTo>
                  <a:close/>
                  <a:moveTo>
                    <a:pt x="0" y="6033"/>
                  </a:moveTo>
                  <a:lnTo>
                    <a:pt x="0" y="6561"/>
                  </a:lnTo>
                  <a:cubicBezTo>
                    <a:pt x="0" y="7124"/>
                    <a:pt x="472" y="7647"/>
                    <a:pt x="1258" y="7955"/>
                  </a:cubicBezTo>
                  <a:lnTo>
                    <a:pt x="2682" y="8513"/>
                  </a:lnTo>
                  <a:lnTo>
                    <a:pt x="2682" y="7617"/>
                  </a:lnTo>
                  <a:cubicBezTo>
                    <a:pt x="2682" y="7283"/>
                    <a:pt x="2400" y="6973"/>
                    <a:pt x="1934" y="6791"/>
                  </a:cubicBezTo>
                  <a:lnTo>
                    <a:pt x="0" y="6033"/>
                  </a:lnTo>
                  <a:close/>
                  <a:moveTo>
                    <a:pt x="5886" y="6033"/>
                  </a:moveTo>
                  <a:lnTo>
                    <a:pt x="3952" y="6791"/>
                  </a:lnTo>
                  <a:cubicBezTo>
                    <a:pt x="3486" y="6973"/>
                    <a:pt x="3203" y="7284"/>
                    <a:pt x="3203" y="7617"/>
                  </a:cubicBezTo>
                  <a:lnTo>
                    <a:pt x="3203" y="8513"/>
                  </a:lnTo>
                  <a:lnTo>
                    <a:pt x="4627" y="7955"/>
                  </a:lnTo>
                  <a:cubicBezTo>
                    <a:pt x="5413" y="7647"/>
                    <a:pt x="5886" y="7124"/>
                    <a:pt x="5886" y="6561"/>
                  </a:cubicBezTo>
                  <a:lnTo>
                    <a:pt x="5886" y="6033"/>
                  </a:lnTo>
                  <a:close/>
                  <a:moveTo>
                    <a:pt x="15714" y="6033"/>
                  </a:moveTo>
                  <a:lnTo>
                    <a:pt x="15714" y="6561"/>
                  </a:lnTo>
                  <a:cubicBezTo>
                    <a:pt x="15714" y="7124"/>
                    <a:pt x="16187" y="7647"/>
                    <a:pt x="16973" y="7955"/>
                  </a:cubicBezTo>
                  <a:lnTo>
                    <a:pt x="18397" y="8513"/>
                  </a:lnTo>
                  <a:lnTo>
                    <a:pt x="18397" y="7617"/>
                  </a:lnTo>
                  <a:cubicBezTo>
                    <a:pt x="18397" y="7283"/>
                    <a:pt x="18114" y="6973"/>
                    <a:pt x="17648" y="6791"/>
                  </a:cubicBezTo>
                  <a:lnTo>
                    <a:pt x="15714" y="6033"/>
                  </a:lnTo>
                  <a:close/>
                  <a:moveTo>
                    <a:pt x="21600" y="6033"/>
                  </a:moveTo>
                  <a:lnTo>
                    <a:pt x="19663" y="6791"/>
                  </a:lnTo>
                  <a:cubicBezTo>
                    <a:pt x="19197" y="6973"/>
                    <a:pt x="18918" y="7284"/>
                    <a:pt x="18918" y="7617"/>
                  </a:cubicBezTo>
                  <a:lnTo>
                    <a:pt x="18918" y="8513"/>
                  </a:lnTo>
                  <a:lnTo>
                    <a:pt x="20339" y="7955"/>
                  </a:lnTo>
                  <a:cubicBezTo>
                    <a:pt x="21125" y="7647"/>
                    <a:pt x="21600" y="7124"/>
                    <a:pt x="21600" y="6561"/>
                  </a:cubicBezTo>
                  <a:lnTo>
                    <a:pt x="21600" y="6033"/>
                  </a:lnTo>
                  <a:close/>
                  <a:moveTo>
                    <a:pt x="7856" y="7712"/>
                  </a:moveTo>
                  <a:lnTo>
                    <a:pt x="7856" y="8240"/>
                  </a:lnTo>
                  <a:cubicBezTo>
                    <a:pt x="7856" y="8803"/>
                    <a:pt x="8331" y="9326"/>
                    <a:pt x="9117" y="9634"/>
                  </a:cubicBezTo>
                  <a:lnTo>
                    <a:pt x="10538" y="10191"/>
                  </a:lnTo>
                  <a:lnTo>
                    <a:pt x="10538" y="9296"/>
                  </a:lnTo>
                  <a:cubicBezTo>
                    <a:pt x="10538" y="8963"/>
                    <a:pt x="10259" y="8650"/>
                    <a:pt x="9792" y="8468"/>
                  </a:cubicBezTo>
                  <a:lnTo>
                    <a:pt x="7856" y="7712"/>
                  </a:lnTo>
                  <a:close/>
                  <a:moveTo>
                    <a:pt x="13741" y="7712"/>
                  </a:moveTo>
                  <a:lnTo>
                    <a:pt x="11808" y="8468"/>
                  </a:lnTo>
                  <a:cubicBezTo>
                    <a:pt x="11341" y="8650"/>
                    <a:pt x="11059" y="8963"/>
                    <a:pt x="11059" y="9296"/>
                  </a:cubicBezTo>
                  <a:lnTo>
                    <a:pt x="11059" y="10191"/>
                  </a:lnTo>
                  <a:lnTo>
                    <a:pt x="12483" y="9634"/>
                  </a:lnTo>
                  <a:cubicBezTo>
                    <a:pt x="13269" y="9326"/>
                    <a:pt x="13741" y="8803"/>
                    <a:pt x="13741" y="8240"/>
                  </a:cubicBezTo>
                  <a:lnTo>
                    <a:pt x="13741" y="7712"/>
                  </a:lnTo>
                  <a:close/>
                  <a:moveTo>
                    <a:pt x="0" y="7881"/>
                  </a:moveTo>
                  <a:lnTo>
                    <a:pt x="0" y="8409"/>
                  </a:lnTo>
                  <a:cubicBezTo>
                    <a:pt x="0" y="8971"/>
                    <a:pt x="472" y="9495"/>
                    <a:pt x="1258" y="9803"/>
                  </a:cubicBezTo>
                  <a:lnTo>
                    <a:pt x="2682" y="10360"/>
                  </a:lnTo>
                  <a:lnTo>
                    <a:pt x="2682" y="9465"/>
                  </a:lnTo>
                  <a:cubicBezTo>
                    <a:pt x="2682" y="9131"/>
                    <a:pt x="2400" y="8819"/>
                    <a:pt x="1934" y="8637"/>
                  </a:cubicBezTo>
                  <a:lnTo>
                    <a:pt x="0" y="7881"/>
                  </a:lnTo>
                  <a:close/>
                  <a:moveTo>
                    <a:pt x="5886" y="7881"/>
                  </a:moveTo>
                  <a:lnTo>
                    <a:pt x="3952" y="8637"/>
                  </a:lnTo>
                  <a:cubicBezTo>
                    <a:pt x="3486" y="8819"/>
                    <a:pt x="3203" y="9131"/>
                    <a:pt x="3203" y="9465"/>
                  </a:cubicBezTo>
                  <a:lnTo>
                    <a:pt x="3203" y="10360"/>
                  </a:lnTo>
                  <a:lnTo>
                    <a:pt x="4627" y="9803"/>
                  </a:lnTo>
                  <a:cubicBezTo>
                    <a:pt x="5413" y="9495"/>
                    <a:pt x="5886" y="8971"/>
                    <a:pt x="5886" y="8409"/>
                  </a:cubicBezTo>
                  <a:lnTo>
                    <a:pt x="5886" y="7881"/>
                  </a:lnTo>
                  <a:close/>
                  <a:moveTo>
                    <a:pt x="15714" y="7881"/>
                  </a:moveTo>
                  <a:lnTo>
                    <a:pt x="15714" y="8409"/>
                  </a:lnTo>
                  <a:cubicBezTo>
                    <a:pt x="15714" y="8971"/>
                    <a:pt x="16187" y="9495"/>
                    <a:pt x="16973" y="9803"/>
                  </a:cubicBezTo>
                  <a:lnTo>
                    <a:pt x="18397" y="10360"/>
                  </a:lnTo>
                  <a:lnTo>
                    <a:pt x="18397" y="9465"/>
                  </a:lnTo>
                  <a:cubicBezTo>
                    <a:pt x="18397" y="9131"/>
                    <a:pt x="18114" y="8819"/>
                    <a:pt x="17648" y="8637"/>
                  </a:cubicBezTo>
                  <a:lnTo>
                    <a:pt x="15714" y="7881"/>
                  </a:lnTo>
                  <a:close/>
                  <a:moveTo>
                    <a:pt x="21600" y="7881"/>
                  </a:moveTo>
                  <a:lnTo>
                    <a:pt x="19663" y="8637"/>
                  </a:lnTo>
                  <a:cubicBezTo>
                    <a:pt x="19197" y="8819"/>
                    <a:pt x="18918" y="9131"/>
                    <a:pt x="18918" y="9465"/>
                  </a:cubicBezTo>
                  <a:lnTo>
                    <a:pt x="18918" y="10360"/>
                  </a:lnTo>
                  <a:lnTo>
                    <a:pt x="20339" y="9803"/>
                  </a:lnTo>
                  <a:cubicBezTo>
                    <a:pt x="21125" y="9495"/>
                    <a:pt x="21600" y="8971"/>
                    <a:pt x="21600" y="8409"/>
                  </a:cubicBezTo>
                  <a:lnTo>
                    <a:pt x="21600" y="7881"/>
                  </a:lnTo>
                  <a:close/>
                  <a:moveTo>
                    <a:pt x="7856" y="9558"/>
                  </a:moveTo>
                  <a:lnTo>
                    <a:pt x="7856" y="10086"/>
                  </a:lnTo>
                  <a:cubicBezTo>
                    <a:pt x="7856" y="10649"/>
                    <a:pt x="8331" y="11174"/>
                    <a:pt x="9117" y="11482"/>
                  </a:cubicBezTo>
                  <a:lnTo>
                    <a:pt x="10538" y="12039"/>
                  </a:lnTo>
                  <a:lnTo>
                    <a:pt x="10538" y="11144"/>
                  </a:lnTo>
                  <a:cubicBezTo>
                    <a:pt x="10538" y="10810"/>
                    <a:pt x="10259" y="10498"/>
                    <a:pt x="9792" y="10316"/>
                  </a:cubicBezTo>
                  <a:lnTo>
                    <a:pt x="7856" y="9558"/>
                  </a:lnTo>
                  <a:close/>
                  <a:moveTo>
                    <a:pt x="13741" y="9558"/>
                  </a:moveTo>
                  <a:lnTo>
                    <a:pt x="11808" y="10316"/>
                  </a:lnTo>
                  <a:cubicBezTo>
                    <a:pt x="11341" y="10498"/>
                    <a:pt x="11059" y="10810"/>
                    <a:pt x="11059" y="11144"/>
                  </a:cubicBezTo>
                  <a:lnTo>
                    <a:pt x="11059" y="12039"/>
                  </a:lnTo>
                  <a:lnTo>
                    <a:pt x="12483" y="11482"/>
                  </a:lnTo>
                  <a:cubicBezTo>
                    <a:pt x="13269" y="11174"/>
                    <a:pt x="13742" y="10649"/>
                    <a:pt x="13741" y="10086"/>
                  </a:cubicBezTo>
                  <a:lnTo>
                    <a:pt x="13741" y="9558"/>
                  </a:lnTo>
                  <a:close/>
                  <a:moveTo>
                    <a:pt x="0" y="9727"/>
                  </a:moveTo>
                  <a:lnTo>
                    <a:pt x="0" y="10255"/>
                  </a:lnTo>
                  <a:cubicBezTo>
                    <a:pt x="0" y="10818"/>
                    <a:pt x="472" y="11343"/>
                    <a:pt x="1258" y="11650"/>
                  </a:cubicBezTo>
                  <a:lnTo>
                    <a:pt x="2682" y="12207"/>
                  </a:lnTo>
                  <a:lnTo>
                    <a:pt x="2682" y="11313"/>
                  </a:lnTo>
                  <a:cubicBezTo>
                    <a:pt x="2682" y="10979"/>
                    <a:pt x="2400" y="10667"/>
                    <a:pt x="1934" y="10484"/>
                  </a:cubicBezTo>
                  <a:lnTo>
                    <a:pt x="0" y="9727"/>
                  </a:lnTo>
                  <a:close/>
                  <a:moveTo>
                    <a:pt x="5886" y="9727"/>
                  </a:moveTo>
                  <a:lnTo>
                    <a:pt x="3952" y="10484"/>
                  </a:lnTo>
                  <a:cubicBezTo>
                    <a:pt x="3486" y="10667"/>
                    <a:pt x="3203" y="10979"/>
                    <a:pt x="3203" y="11313"/>
                  </a:cubicBezTo>
                  <a:lnTo>
                    <a:pt x="3203" y="12207"/>
                  </a:lnTo>
                  <a:lnTo>
                    <a:pt x="4627" y="11650"/>
                  </a:lnTo>
                  <a:cubicBezTo>
                    <a:pt x="5413" y="11343"/>
                    <a:pt x="5886" y="10818"/>
                    <a:pt x="5886" y="10255"/>
                  </a:cubicBezTo>
                  <a:lnTo>
                    <a:pt x="5886" y="9727"/>
                  </a:lnTo>
                  <a:close/>
                  <a:moveTo>
                    <a:pt x="15714" y="9727"/>
                  </a:moveTo>
                  <a:lnTo>
                    <a:pt x="15714" y="10255"/>
                  </a:lnTo>
                  <a:cubicBezTo>
                    <a:pt x="15714" y="10818"/>
                    <a:pt x="16187" y="11343"/>
                    <a:pt x="16973" y="11650"/>
                  </a:cubicBezTo>
                  <a:lnTo>
                    <a:pt x="18397" y="12207"/>
                  </a:lnTo>
                  <a:lnTo>
                    <a:pt x="18397" y="11313"/>
                  </a:lnTo>
                  <a:cubicBezTo>
                    <a:pt x="18397" y="10979"/>
                    <a:pt x="18114" y="10667"/>
                    <a:pt x="17648" y="10484"/>
                  </a:cubicBezTo>
                  <a:lnTo>
                    <a:pt x="15714" y="9727"/>
                  </a:lnTo>
                  <a:close/>
                  <a:moveTo>
                    <a:pt x="21600" y="9727"/>
                  </a:moveTo>
                  <a:lnTo>
                    <a:pt x="19663" y="10484"/>
                  </a:lnTo>
                  <a:cubicBezTo>
                    <a:pt x="19197" y="10667"/>
                    <a:pt x="18918" y="10979"/>
                    <a:pt x="18918" y="11313"/>
                  </a:cubicBezTo>
                  <a:lnTo>
                    <a:pt x="18918" y="12207"/>
                  </a:lnTo>
                  <a:lnTo>
                    <a:pt x="20339" y="11650"/>
                  </a:lnTo>
                  <a:cubicBezTo>
                    <a:pt x="21125" y="11343"/>
                    <a:pt x="21600" y="10818"/>
                    <a:pt x="21600" y="10255"/>
                  </a:cubicBezTo>
                  <a:lnTo>
                    <a:pt x="21600" y="9727"/>
                  </a:lnTo>
                  <a:close/>
                  <a:moveTo>
                    <a:pt x="0" y="11575"/>
                  </a:moveTo>
                  <a:lnTo>
                    <a:pt x="0" y="12103"/>
                  </a:lnTo>
                  <a:cubicBezTo>
                    <a:pt x="0" y="12665"/>
                    <a:pt x="472" y="13191"/>
                    <a:pt x="1258" y="13498"/>
                  </a:cubicBezTo>
                  <a:lnTo>
                    <a:pt x="2682" y="14055"/>
                  </a:lnTo>
                  <a:lnTo>
                    <a:pt x="2682" y="13159"/>
                  </a:lnTo>
                  <a:cubicBezTo>
                    <a:pt x="2682" y="12825"/>
                    <a:pt x="2400" y="12515"/>
                    <a:pt x="1934" y="12332"/>
                  </a:cubicBezTo>
                  <a:lnTo>
                    <a:pt x="0" y="11575"/>
                  </a:lnTo>
                  <a:close/>
                  <a:moveTo>
                    <a:pt x="5886" y="11575"/>
                  </a:moveTo>
                  <a:lnTo>
                    <a:pt x="3952" y="12332"/>
                  </a:lnTo>
                  <a:cubicBezTo>
                    <a:pt x="3486" y="12515"/>
                    <a:pt x="3203" y="12825"/>
                    <a:pt x="3203" y="13159"/>
                  </a:cubicBezTo>
                  <a:lnTo>
                    <a:pt x="3203" y="14055"/>
                  </a:lnTo>
                  <a:lnTo>
                    <a:pt x="4627" y="13498"/>
                  </a:lnTo>
                  <a:cubicBezTo>
                    <a:pt x="5413" y="13191"/>
                    <a:pt x="5886" y="12665"/>
                    <a:pt x="5886" y="12103"/>
                  </a:cubicBezTo>
                  <a:lnTo>
                    <a:pt x="5886" y="11575"/>
                  </a:lnTo>
                  <a:close/>
                  <a:moveTo>
                    <a:pt x="15714" y="11575"/>
                  </a:moveTo>
                  <a:lnTo>
                    <a:pt x="15714" y="12103"/>
                  </a:lnTo>
                  <a:cubicBezTo>
                    <a:pt x="15714" y="12665"/>
                    <a:pt x="16187" y="13191"/>
                    <a:pt x="16973" y="13498"/>
                  </a:cubicBezTo>
                  <a:lnTo>
                    <a:pt x="18397" y="14055"/>
                  </a:lnTo>
                  <a:lnTo>
                    <a:pt x="18397" y="13159"/>
                  </a:lnTo>
                  <a:cubicBezTo>
                    <a:pt x="18397" y="12825"/>
                    <a:pt x="18114" y="12515"/>
                    <a:pt x="17648" y="12332"/>
                  </a:cubicBezTo>
                  <a:lnTo>
                    <a:pt x="15714" y="11575"/>
                  </a:lnTo>
                  <a:close/>
                  <a:moveTo>
                    <a:pt x="21600" y="11575"/>
                  </a:moveTo>
                  <a:lnTo>
                    <a:pt x="19663" y="12332"/>
                  </a:lnTo>
                  <a:cubicBezTo>
                    <a:pt x="19197" y="12515"/>
                    <a:pt x="18918" y="12825"/>
                    <a:pt x="18918" y="13159"/>
                  </a:cubicBezTo>
                  <a:lnTo>
                    <a:pt x="18918" y="14055"/>
                  </a:lnTo>
                  <a:lnTo>
                    <a:pt x="20339" y="13498"/>
                  </a:lnTo>
                  <a:cubicBezTo>
                    <a:pt x="21125" y="13191"/>
                    <a:pt x="21600" y="12665"/>
                    <a:pt x="21600" y="12103"/>
                  </a:cubicBezTo>
                  <a:lnTo>
                    <a:pt x="21600" y="11575"/>
                  </a:lnTo>
                  <a:close/>
                  <a:moveTo>
                    <a:pt x="10437" y="12464"/>
                  </a:moveTo>
                  <a:lnTo>
                    <a:pt x="10240" y="21600"/>
                  </a:lnTo>
                  <a:lnTo>
                    <a:pt x="11357" y="21600"/>
                  </a:lnTo>
                  <a:lnTo>
                    <a:pt x="11160" y="12464"/>
                  </a:lnTo>
                  <a:lnTo>
                    <a:pt x="10437" y="12464"/>
                  </a:lnTo>
                  <a:close/>
                  <a:moveTo>
                    <a:pt x="0" y="13422"/>
                  </a:moveTo>
                  <a:lnTo>
                    <a:pt x="0" y="13951"/>
                  </a:lnTo>
                  <a:cubicBezTo>
                    <a:pt x="0" y="14513"/>
                    <a:pt x="472" y="15037"/>
                    <a:pt x="1258" y="15344"/>
                  </a:cubicBezTo>
                  <a:lnTo>
                    <a:pt x="2682" y="15901"/>
                  </a:lnTo>
                  <a:lnTo>
                    <a:pt x="2682" y="15007"/>
                  </a:lnTo>
                  <a:cubicBezTo>
                    <a:pt x="2682" y="14673"/>
                    <a:pt x="2400" y="14363"/>
                    <a:pt x="1934" y="14180"/>
                  </a:cubicBezTo>
                  <a:lnTo>
                    <a:pt x="0" y="13422"/>
                  </a:lnTo>
                  <a:close/>
                  <a:moveTo>
                    <a:pt x="5886" y="13422"/>
                  </a:moveTo>
                  <a:lnTo>
                    <a:pt x="3952" y="14180"/>
                  </a:lnTo>
                  <a:cubicBezTo>
                    <a:pt x="3486" y="14363"/>
                    <a:pt x="3203" y="14673"/>
                    <a:pt x="3203" y="15007"/>
                  </a:cubicBezTo>
                  <a:lnTo>
                    <a:pt x="3203" y="15901"/>
                  </a:lnTo>
                  <a:lnTo>
                    <a:pt x="4627" y="15344"/>
                  </a:lnTo>
                  <a:cubicBezTo>
                    <a:pt x="5413" y="15037"/>
                    <a:pt x="5886" y="14513"/>
                    <a:pt x="5886" y="13951"/>
                  </a:cubicBezTo>
                  <a:lnTo>
                    <a:pt x="5886" y="13422"/>
                  </a:lnTo>
                  <a:close/>
                  <a:moveTo>
                    <a:pt x="15714" y="13422"/>
                  </a:moveTo>
                  <a:lnTo>
                    <a:pt x="15714" y="13951"/>
                  </a:lnTo>
                  <a:cubicBezTo>
                    <a:pt x="15714" y="14513"/>
                    <a:pt x="16187" y="15037"/>
                    <a:pt x="16973" y="15344"/>
                  </a:cubicBezTo>
                  <a:lnTo>
                    <a:pt x="18397" y="15901"/>
                  </a:lnTo>
                  <a:lnTo>
                    <a:pt x="18397" y="15007"/>
                  </a:lnTo>
                  <a:cubicBezTo>
                    <a:pt x="18397" y="14673"/>
                    <a:pt x="18114" y="14363"/>
                    <a:pt x="17648" y="14180"/>
                  </a:cubicBezTo>
                  <a:lnTo>
                    <a:pt x="15714" y="13422"/>
                  </a:lnTo>
                  <a:close/>
                  <a:moveTo>
                    <a:pt x="21600" y="13422"/>
                  </a:moveTo>
                  <a:lnTo>
                    <a:pt x="19663" y="14180"/>
                  </a:lnTo>
                  <a:cubicBezTo>
                    <a:pt x="19197" y="14363"/>
                    <a:pt x="18918" y="14673"/>
                    <a:pt x="18918" y="15007"/>
                  </a:cubicBezTo>
                  <a:lnTo>
                    <a:pt x="18918" y="15901"/>
                  </a:lnTo>
                  <a:lnTo>
                    <a:pt x="20339" y="15344"/>
                  </a:lnTo>
                  <a:cubicBezTo>
                    <a:pt x="21125" y="15037"/>
                    <a:pt x="21600" y="14513"/>
                    <a:pt x="21600" y="13951"/>
                  </a:cubicBezTo>
                  <a:lnTo>
                    <a:pt x="21600" y="13422"/>
                  </a:lnTo>
                  <a:close/>
                  <a:moveTo>
                    <a:pt x="2581" y="16328"/>
                  </a:moveTo>
                  <a:lnTo>
                    <a:pt x="2384" y="21600"/>
                  </a:lnTo>
                  <a:lnTo>
                    <a:pt x="3502" y="21600"/>
                  </a:lnTo>
                  <a:lnTo>
                    <a:pt x="3305" y="16328"/>
                  </a:lnTo>
                  <a:lnTo>
                    <a:pt x="2581" y="16328"/>
                  </a:lnTo>
                  <a:close/>
                  <a:moveTo>
                    <a:pt x="18296" y="16328"/>
                  </a:moveTo>
                  <a:lnTo>
                    <a:pt x="18099" y="21600"/>
                  </a:lnTo>
                  <a:lnTo>
                    <a:pt x="19216" y="21600"/>
                  </a:lnTo>
                  <a:lnTo>
                    <a:pt x="19019" y="16328"/>
                  </a:lnTo>
                  <a:lnTo>
                    <a:pt x="18296" y="16328"/>
                  </a:lnTo>
                  <a:close/>
                </a:path>
              </a:pathLst>
            </a:custGeom>
            <a:solidFill>
              <a:srgbClr val="F48F14"/>
            </a:solidFill>
            <a:ln cap="flat" cmpd="sng" w="12700">
              <a:solidFill>
                <a:srgbClr val="BC580B"/>
              </a:solidFill>
              <a:prstDash val="solid"/>
              <a:round/>
              <a:headEnd len="sm" w="sm" type="none"/>
              <a:tailEnd len="sm" w="sm" type="none"/>
            </a:ln>
          </p:spPr>
          <p:txBody>
            <a:bodyPr anchorCtr="0" anchor="ctr" bIns="40175" lIns="40175" spcFirstLastPara="1" rIns="40175" wrap="square" tIns="401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sp>
        <p:nvSpPr>
          <p:cNvPr id="160" name="Google Shape;160;p22"/>
          <p:cNvSpPr txBox="1"/>
          <p:nvPr/>
        </p:nvSpPr>
        <p:spPr>
          <a:xfrm>
            <a:off x="67750" y="4746325"/>
            <a:ext cx="3903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999999"/>
                </a:solidFill>
              </a:rPr>
              <a:t>source:https://cs.dartmouth.edu/wjarosz/publications/jarosz19orthogonal.html</a:t>
            </a:r>
            <a:endParaRPr sz="800">
              <a:solidFill>
                <a:srgbClr val="999999"/>
              </a:solidFill>
            </a:endParaRPr>
          </a:p>
        </p:txBody>
      </p:sp>
      <p:sp>
        <p:nvSpPr>
          <p:cNvPr id="161" name="Google Shape;161;p22"/>
          <p:cNvSpPr txBox="1"/>
          <p:nvPr/>
        </p:nvSpPr>
        <p:spPr>
          <a:xfrm>
            <a:off x="238019" y="2270538"/>
            <a:ext cx="1215600" cy="361800"/>
          </a:xfrm>
          <a:prstGeom prst="rect">
            <a:avLst/>
          </a:prstGeom>
          <a:noFill/>
          <a:ln>
            <a:noFill/>
          </a:ln>
        </p:spPr>
        <p:txBody>
          <a:bodyPr anchorCtr="0" anchor="ctr" bIns="19050" lIns="19050" spcFirstLastPara="1" rIns="19050" wrap="square" tIns="19050">
            <a:spAutoFit/>
          </a:bodyPr>
          <a:lstStyle/>
          <a:p>
            <a:pPr indent="0" lvl="0" marL="0" marR="0" rtl="0" algn="r">
              <a:lnSpc>
                <a:spcPct val="100000"/>
              </a:lnSpc>
              <a:spcBef>
                <a:spcPts val="0"/>
              </a:spcBef>
              <a:spcAft>
                <a:spcPts val="0"/>
              </a:spcAft>
              <a:buClr>
                <a:srgbClr val="000000"/>
              </a:buClr>
              <a:buSzPts val="2600"/>
              <a:buFont typeface="Avenir"/>
              <a:buNone/>
            </a:pPr>
            <a:r>
              <a:rPr b="1" lang="en" sz="2100">
                <a:latin typeface="Avenir"/>
                <a:ea typeface="Avenir"/>
                <a:cs typeface="Avenir"/>
                <a:sym typeface="Avenir"/>
              </a:rPr>
              <a:t>Facteurs</a:t>
            </a:r>
            <a:r>
              <a:rPr b="1" i="0" lang="en" sz="2100" u="none" cap="none" strike="noStrike">
                <a:solidFill>
                  <a:srgbClr val="000000"/>
                </a:solidFill>
                <a:latin typeface="Avenir"/>
                <a:ea typeface="Avenir"/>
                <a:cs typeface="Avenir"/>
                <a:sym typeface="Avenir"/>
              </a:rPr>
              <a:t>:</a:t>
            </a:r>
            <a:endParaRPr sz="100"/>
          </a:p>
        </p:txBody>
      </p:sp>
      <p:sp>
        <p:nvSpPr>
          <p:cNvPr id="162" name="Google Shape;162;p22"/>
          <p:cNvSpPr txBox="1"/>
          <p:nvPr/>
        </p:nvSpPr>
        <p:spPr>
          <a:xfrm>
            <a:off x="176200" y="3705500"/>
            <a:ext cx="1518900" cy="438600"/>
          </a:xfrm>
          <a:prstGeom prst="rect">
            <a:avLst/>
          </a:prstGeom>
          <a:noFill/>
          <a:ln>
            <a:noFill/>
          </a:ln>
        </p:spPr>
        <p:txBody>
          <a:bodyPr anchorCtr="0" anchor="ctr" bIns="19050" lIns="19050" spcFirstLastPara="1" rIns="19050" wrap="square" tIns="19050">
            <a:spAutoFit/>
          </a:bodyPr>
          <a:lstStyle/>
          <a:p>
            <a:pPr indent="0" lvl="0" marL="0" marR="0" rtl="0" algn="r">
              <a:lnSpc>
                <a:spcPct val="100000"/>
              </a:lnSpc>
              <a:spcBef>
                <a:spcPts val="0"/>
              </a:spcBef>
              <a:spcAft>
                <a:spcPts val="0"/>
              </a:spcAft>
              <a:buClr>
                <a:srgbClr val="000000"/>
              </a:buClr>
              <a:buSzPts val="2600"/>
              <a:buFont typeface="Avenir"/>
              <a:buNone/>
            </a:pPr>
            <a:r>
              <a:rPr b="1" lang="en" sz="2600">
                <a:latin typeface="Avenir"/>
                <a:ea typeface="Avenir"/>
                <a:cs typeface="Avenir"/>
                <a:sym typeface="Avenir"/>
              </a:rPr>
              <a:t>Niveaux</a:t>
            </a:r>
            <a:r>
              <a:rPr b="1" i="0" lang="en" sz="2600" u="none" cap="none" strike="noStrike">
                <a:solidFill>
                  <a:srgbClr val="000000"/>
                </a:solidFill>
                <a:latin typeface="Avenir"/>
                <a:ea typeface="Avenir"/>
                <a:cs typeface="Avenir"/>
                <a:sym typeface="Avenir"/>
              </a:rPr>
              <a:t>:</a:t>
            </a:r>
            <a:endParaRPr sz="500"/>
          </a:p>
        </p:txBody>
      </p:sp>
      <p:sp>
        <p:nvSpPr>
          <p:cNvPr id="163" name="Google Shape;163;p22"/>
          <p:cNvSpPr txBox="1"/>
          <p:nvPr/>
        </p:nvSpPr>
        <p:spPr>
          <a:xfrm>
            <a:off x="508096" y="2694945"/>
            <a:ext cx="524400" cy="315600"/>
          </a:xfrm>
          <a:prstGeom prst="rect">
            <a:avLst/>
          </a:prstGeom>
          <a:noFill/>
          <a:ln>
            <a:noFill/>
          </a:ln>
        </p:spPr>
        <p:txBody>
          <a:bodyPr anchorCtr="0" anchor="ctr" bIns="19050" lIns="19050" spcFirstLastPara="1" rIns="19050" wrap="square" tIns="19050">
            <a:spAutoFit/>
          </a:bodyPr>
          <a:lstStyle/>
          <a:p>
            <a:pPr indent="0" lvl="0" marL="0" marR="0" rtl="0" algn="ctr">
              <a:lnSpc>
                <a:spcPct val="100000"/>
              </a:lnSpc>
              <a:spcBef>
                <a:spcPts val="0"/>
              </a:spcBef>
              <a:spcAft>
                <a:spcPts val="0"/>
              </a:spcAft>
              <a:buClr>
                <a:srgbClr val="000000"/>
              </a:buClr>
              <a:buSzPts val="1800"/>
              <a:buFont typeface="Palatino"/>
              <a:buNone/>
            </a:pPr>
            <a:r>
              <a:rPr b="0" i="1" lang="en" sz="1800" u="none" cap="none" strike="noStrike">
                <a:solidFill>
                  <a:srgbClr val="000000"/>
                </a:solidFill>
                <a:latin typeface="Palatino"/>
                <a:ea typeface="Palatino"/>
                <a:cs typeface="Palatino"/>
                <a:sym typeface="Palatino"/>
              </a:rPr>
              <a:t>d</a:t>
            </a:r>
            <a:r>
              <a:rPr b="0" i="0" lang="en" sz="1800" u="none" cap="none" strike="noStrike">
                <a:solidFill>
                  <a:srgbClr val="000000"/>
                </a:solidFill>
                <a:latin typeface="Palatino"/>
                <a:ea typeface="Palatino"/>
                <a:cs typeface="Palatino"/>
                <a:sym typeface="Palatino"/>
              </a:rPr>
              <a:t> = 4</a:t>
            </a:r>
            <a:endParaRPr sz="500"/>
          </a:p>
        </p:txBody>
      </p:sp>
      <p:sp>
        <p:nvSpPr>
          <p:cNvPr id="164" name="Google Shape;164;p22"/>
          <p:cNvSpPr txBox="1"/>
          <p:nvPr/>
        </p:nvSpPr>
        <p:spPr>
          <a:xfrm>
            <a:off x="143779" y="3315474"/>
            <a:ext cx="1551300" cy="438600"/>
          </a:xfrm>
          <a:prstGeom prst="rect">
            <a:avLst/>
          </a:prstGeom>
          <a:noFill/>
          <a:ln>
            <a:noFill/>
          </a:ln>
        </p:spPr>
        <p:txBody>
          <a:bodyPr anchorCtr="0" anchor="ctr" bIns="19050" lIns="19050" spcFirstLastPara="1" rIns="19050" wrap="square" tIns="19050">
            <a:spAutoFit/>
          </a:bodyPr>
          <a:lstStyle/>
          <a:p>
            <a:pPr indent="0" lvl="0" marL="0" marR="0" rtl="0" algn="r">
              <a:lnSpc>
                <a:spcPct val="100000"/>
              </a:lnSpc>
              <a:spcBef>
                <a:spcPts val="0"/>
              </a:spcBef>
              <a:spcAft>
                <a:spcPts val="0"/>
              </a:spcAft>
              <a:buClr>
                <a:srgbClr val="A6AAA9"/>
              </a:buClr>
              <a:buSzPts val="2600"/>
              <a:buFont typeface="Avenir"/>
              <a:buNone/>
            </a:pPr>
            <a:r>
              <a:rPr b="1" lang="en" sz="2600">
                <a:solidFill>
                  <a:srgbClr val="A6AAA9"/>
                </a:solidFill>
                <a:latin typeface="Avenir"/>
                <a:ea typeface="Avenir"/>
                <a:cs typeface="Avenir"/>
                <a:sym typeface="Avenir"/>
              </a:rPr>
              <a:t>(quantité)</a:t>
            </a:r>
            <a:endParaRPr sz="500"/>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cxnSp>
        <p:nvCxnSpPr>
          <p:cNvPr id="169" name="Google Shape;169;p23"/>
          <p:cNvCxnSpPr/>
          <p:nvPr/>
        </p:nvCxnSpPr>
        <p:spPr>
          <a:xfrm>
            <a:off x="357187" y="792181"/>
            <a:ext cx="8643900" cy="0"/>
          </a:xfrm>
          <a:prstGeom prst="straightConnector1">
            <a:avLst/>
          </a:prstGeom>
          <a:noFill/>
          <a:ln cap="flat" cmpd="sng" w="25400">
            <a:solidFill>
              <a:srgbClr val="A6AAA9"/>
            </a:solidFill>
            <a:prstDash val="solid"/>
            <a:round/>
            <a:headEnd len="sm" w="sm" type="none"/>
            <a:tailEnd len="sm" w="sm" type="none"/>
          </a:ln>
        </p:spPr>
      </p:cxnSp>
      <p:sp>
        <p:nvSpPr>
          <p:cNvPr id="170" name="Google Shape;170;p23"/>
          <p:cNvSpPr/>
          <p:nvPr/>
        </p:nvSpPr>
        <p:spPr>
          <a:xfrm>
            <a:off x="-47625" y="183401"/>
            <a:ext cx="285600" cy="602700"/>
          </a:xfrm>
          <a:prstGeom prst="rect">
            <a:avLst/>
          </a:prstGeom>
          <a:solidFill>
            <a:srgbClr val="00703C"/>
          </a:solidFill>
          <a:ln>
            <a:noFill/>
          </a:ln>
        </p:spPr>
        <p:txBody>
          <a:bodyPr anchorCtr="0" anchor="ctr" bIns="14300" lIns="14300" spcFirstLastPara="1" rIns="14300" wrap="square" tIns="14300">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171" name="Google Shape;171;p23"/>
          <p:cNvSpPr txBox="1"/>
          <p:nvPr>
            <p:ph type="title"/>
          </p:nvPr>
        </p:nvSpPr>
        <p:spPr>
          <a:xfrm>
            <a:off x="357188" y="105030"/>
            <a:ext cx="8429700" cy="710100"/>
          </a:xfrm>
          <a:prstGeom prst="rect">
            <a:avLst/>
          </a:prstGeom>
          <a:noFill/>
          <a:ln>
            <a:noFill/>
          </a:ln>
        </p:spPr>
        <p:txBody>
          <a:bodyPr anchorCtr="0" anchor="b" bIns="0" lIns="0" spcFirstLastPara="1" rIns="0" wrap="square" tIns="0">
            <a:normAutofit/>
          </a:bodyPr>
          <a:lstStyle/>
          <a:p>
            <a:pPr indent="0" lvl="0" marL="0" rtl="0" algn="l">
              <a:spcBef>
                <a:spcPts val="0"/>
              </a:spcBef>
              <a:spcAft>
                <a:spcPts val="0"/>
              </a:spcAft>
              <a:buClr>
                <a:schemeClr val="dk1"/>
              </a:buClr>
              <a:buSzPts val="3800"/>
              <a:buFont typeface="Avenir"/>
              <a:buNone/>
            </a:pPr>
            <a:r>
              <a:rPr b="1" lang="en" sz="3800">
                <a:latin typeface="Avenir"/>
                <a:ea typeface="Avenir"/>
                <a:cs typeface="Avenir"/>
                <a:sym typeface="Avenir"/>
              </a:rPr>
              <a:t>Plan d'expérience</a:t>
            </a:r>
            <a:endParaRPr b="1" sz="3800">
              <a:solidFill>
                <a:srgbClr val="000000"/>
              </a:solidFill>
              <a:latin typeface="Avenir"/>
              <a:ea typeface="Avenir"/>
              <a:cs typeface="Avenir"/>
              <a:sym typeface="Avenir"/>
            </a:endParaRPr>
          </a:p>
        </p:txBody>
      </p:sp>
      <p:sp>
        <p:nvSpPr>
          <p:cNvPr id="172" name="Google Shape;172;p23"/>
          <p:cNvSpPr txBox="1"/>
          <p:nvPr>
            <p:ph idx="12" type="sldNum"/>
          </p:nvPr>
        </p:nvSpPr>
        <p:spPr>
          <a:xfrm>
            <a:off x="8756384" y="4874601"/>
            <a:ext cx="250800" cy="250500"/>
          </a:xfrm>
          <a:prstGeom prst="rect">
            <a:avLst/>
          </a:prstGeom>
          <a:noFill/>
          <a:ln>
            <a:noFill/>
          </a:ln>
        </p:spPr>
        <p:txBody>
          <a:bodyPr anchorCtr="0" anchor="t" bIns="40175" lIns="40175" spcFirstLastPara="1" rIns="40175" wrap="square" tIns="40175">
            <a:spAutoFit/>
          </a:bodyPr>
          <a:lstStyle/>
          <a:p>
            <a:pPr indent="0" lvl="0" marL="0" rtl="0" algn="r">
              <a:lnSpc>
                <a:spcPct val="100000"/>
              </a:lnSpc>
              <a:spcBef>
                <a:spcPts val="0"/>
              </a:spcBef>
              <a:spcAft>
                <a:spcPts val="0"/>
              </a:spcAft>
              <a:buClr>
                <a:srgbClr val="000000"/>
              </a:buClr>
              <a:buSzPts val="1100"/>
              <a:buFont typeface="Avenir"/>
              <a:buNone/>
            </a:pPr>
            <a:fld id="{00000000-1234-1234-1234-123412341234}" type="slidenum">
              <a:rPr lang="en" sz="1100"/>
              <a:t>‹#›</a:t>
            </a:fld>
            <a:endParaRPr/>
          </a:p>
        </p:txBody>
      </p:sp>
      <p:graphicFrame>
        <p:nvGraphicFramePr>
          <p:cNvPr id="173" name="Google Shape;173;p23"/>
          <p:cNvGraphicFramePr/>
          <p:nvPr/>
        </p:nvGraphicFramePr>
        <p:xfrm>
          <a:off x="1999275" y="2206998"/>
          <a:ext cx="3000000" cy="3000000"/>
        </p:xfrm>
        <a:graphic>
          <a:graphicData uri="http://schemas.openxmlformats.org/drawingml/2006/table">
            <a:tbl>
              <a:tblPr firstCol="1" firstRow="1">
                <a:noFill/>
                <a:tableStyleId>{69E3EAFB-A9AB-48AA-ACCF-0579EF8532D9}</a:tableStyleId>
              </a:tblPr>
              <a:tblGrid>
                <a:gridCol w="790650"/>
                <a:gridCol w="365550"/>
                <a:gridCol w="442350"/>
                <a:gridCol w="442350"/>
                <a:gridCol w="442350"/>
                <a:gridCol w="442350"/>
                <a:gridCol w="442350"/>
                <a:gridCol w="442350"/>
                <a:gridCol w="1474500"/>
                <a:gridCol w="442350"/>
              </a:tblGrid>
              <a:tr h="382975">
                <a:tc>
                  <a:txBody>
                    <a:bodyPr/>
                    <a:lstStyle/>
                    <a:p>
                      <a:pPr indent="0" lvl="0" marL="0" marR="101600" rtl="0" algn="ctr">
                        <a:lnSpc>
                          <a:spcPct val="100000"/>
                        </a:lnSpc>
                        <a:spcBef>
                          <a:spcPts val="0"/>
                        </a:spcBef>
                        <a:spcAft>
                          <a:spcPts val="0"/>
                        </a:spcAft>
                        <a:buClr>
                          <a:srgbClr val="000000"/>
                        </a:buClr>
                        <a:buSzPts val="1800"/>
                        <a:buFont typeface="Palatino"/>
                        <a:buNone/>
                      </a:pPr>
                      <a:r>
                        <a:rPr b="1" lang="en" sz="1800">
                          <a:latin typeface="Palatino"/>
                          <a:ea typeface="Palatino"/>
                          <a:cs typeface="Palatino"/>
                          <a:sym typeface="Palatino"/>
                        </a:rPr>
                        <a:t>essai</a:t>
                      </a:r>
                      <a:r>
                        <a:rPr b="1" lang="en" sz="1800" u="none" cap="none" strike="noStrike">
                          <a:latin typeface="Palatino"/>
                          <a:ea typeface="Palatino"/>
                          <a:cs typeface="Palatino"/>
                          <a:sym typeface="Palatino"/>
                        </a:rPr>
                        <a:t>s:</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3</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4</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5</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6</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80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320050">
                <a:tc>
                  <a:txBody>
                    <a:bodyPr/>
                    <a:lstStyle/>
                    <a:p>
                      <a:pPr indent="0" lvl="0" marL="0" marR="101600" rtl="0" algn="r">
                        <a:lnSpc>
                          <a:spcPct val="100000"/>
                        </a:lnSpc>
                        <a:spcBef>
                          <a:spcPts val="0"/>
                        </a:spcBef>
                        <a:spcAft>
                          <a:spcPts val="0"/>
                        </a:spcAft>
                        <a:buClr>
                          <a:srgbClr val="000000"/>
                        </a:buClr>
                        <a:buSzPts val="1800"/>
                        <a:buFont typeface="Palatino"/>
                        <a:buNone/>
                      </a:pPr>
                      <a:r>
                        <a:t/>
                      </a:r>
                      <a:endParaRPr b="1" i="1" sz="1800" u="none" cap="none" strike="noStrike">
                        <a:solidFill>
                          <a:srgbClr val="000000"/>
                        </a:solidFill>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t/>
                      </a:r>
                      <a:endParaRPr sz="1800" u="none" cap="none" strike="noStrike">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t/>
                      </a:r>
                      <a:endParaRPr sz="1800" u="none" cap="none" strike="noStrike">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t/>
                      </a:r>
                      <a:endParaRPr sz="1800" u="none" cap="none" strike="noStrike">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t/>
                      </a:r>
                      <a:endParaRPr sz="1800" u="none" cap="none" strike="noStrike">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t/>
                      </a:r>
                      <a:endParaRPr sz="1800" u="none" cap="none" strike="noStrike">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t/>
                      </a:r>
                      <a:endParaRPr sz="1800" u="none" cap="none" strike="noStrike">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t/>
                      </a:r>
                      <a:endParaRPr sz="1800" u="none" cap="none" strike="noStrike">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t/>
                      </a:r>
                      <a:endParaRPr sz="1800" u="none" cap="none" strike="noStrike">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7325">
                <a:tc>
                  <a:txBody>
                    <a:bodyPr/>
                    <a:lstStyle/>
                    <a:p>
                      <a:pPr indent="0" lvl="0" marL="0" marR="101600" rtl="0" algn="r">
                        <a:lnSpc>
                          <a:spcPct val="100000"/>
                        </a:lnSpc>
                        <a:spcBef>
                          <a:spcPts val="0"/>
                        </a:spcBef>
                        <a:spcAft>
                          <a:spcPts val="0"/>
                        </a:spcAft>
                        <a:buClr>
                          <a:srgbClr val="000000"/>
                        </a:buClr>
                        <a:buSzPts val="1800"/>
                        <a:buFont typeface="Palatino"/>
                        <a:buNone/>
                      </a:pPr>
                      <a:r>
                        <a:t/>
                      </a:r>
                      <a:endParaRPr b="1" i="1" sz="1800" u="none" cap="none" strike="noStrike">
                        <a:solidFill>
                          <a:srgbClr val="000000"/>
                        </a:solidFill>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t/>
                      </a:r>
                      <a:endParaRPr sz="1800" u="none" cap="none" strike="noStrike">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t/>
                      </a:r>
                      <a:endParaRPr sz="1800" u="none" cap="none" strike="noStrike">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t/>
                      </a:r>
                      <a:endParaRPr sz="1800" u="none" cap="none" strike="noStrike">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t/>
                      </a:r>
                      <a:endParaRPr sz="1800" u="none" cap="none" strike="noStrike">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t/>
                      </a:r>
                      <a:endParaRPr sz="1800" u="none" cap="none" strike="noStrike">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t/>
                      </a:r>
                      <a:endParaRPr sz="1800" u="none" cap="none" strike="noStrike">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t/>
                      </a:r>
                      <a:endParaRPr sz="1800" u="none" cap="none" strike="noStrike">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t/>
                      </a:r>
                      <a:endParaRPr sz="1800" u="none" cap="none" strike="noStrike">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7325">
                <a:tc>
                  <a:txBody>
                    <a:bodyPr/>
                    <a:lstStyle/>
                    <a:p>
                      <a:pPr indent="0" lvl="0" marL="0" marR="101600" rtl="0" algn="r">
                        <a:lnSpc>
                          <a:spcPct val="100000"/>
                        </a:lnSpc>
                        <a:spcBef>
                          <a:spcPts val="0"/>
                        </a:spcBef>
                        <a:spcAft>
                          <a:spcPts val="0"/>
                        </a:spcAft>
                        <a:buClr>
                          <a:srgbClr val="000000"/>
                        </a:buClr>
                        <a:buSzPts val="1800"/>
                        <a:buFont typeface="Palatino"/>
                        <a:buNone/>
                      </a:pPr>
                      <a:r>
                        <a:t/>
                      </a:r>
                      <a:endParaRPr b="1" i="1" sz="1800" u="none" cap="none" strike="noStrike">
                        <a:solidFill>
                          <a:srgbClr val="000000"/>
                        </a:solidFill>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t/>
                      </a:r>
                      <a:endParaRPr sz="1800" u="none" cap="none" strike="noStrike">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t/>
                      </a:r>
                      <a:endParaRPr sz="1800" u="none" cap="none" strike="noStrike">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t/>
                      </a:r>
                      <a:endParaRPr sz="1800" u="none" cap="none" strike="noStrike">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t/>
                      </a:r>
                      <a:endParaRPr sz="1800" u="none" cap="none" strike="noStrike">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t/>
                      </a:r>
                      <a:endParaRPr sz="1800" u="none" cap="none" strike="noStrike">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t/>
                      </a:r>
                      <a:endParaRPr sz="1800" u="none" cap="none" strike="noStrike">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t/>
                      </a:r>
                      <a:endParaRPr sz="1800" u="none" cap="none" strike="noStrike">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t/>
                      </a:r>
                      <a:endParaRPr sz="1800" u="none" cap="none" strike="noStrike">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0050">
                <a:tc>
                  <a:txBody>
                    <a:bodyPr/>
                    <a:lstStyle/>
                    <a:p>
                      <a:pPr indent="0" lvl="0" marL="0" marR="101600" rtl="0" algn="r">
                        <a:lnSpc>
                          <a:spcPct val="100000"/>
                        </a:lnSpc>
                        <a:spcBef>
                          <a:spcPts val="0"/>
                        </a:spcBef>
                        <a:spcAft>
                          <a:spcPts val="0"/>
                        </a:spcAft>
                        <a:buClr>
                          <a:srgbClr val="000000"/>
                        </a:buClr>
                        <a:buSzPts val="1800"/>
                        <a:buFont typeface="Palatino"/>
                        <a:buNone/>
                      </a:pPr>
                      <a:r>
                        <a:t/>
                      </a:r>
                      <a:endParaRPr b="1" i="1" sz="1800" u="none" cap="none" strike="noStrike">
                        <a:solidFill>
                          <a:srgbClr val="000000"/>
                        </a:solidFill>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t/>
                      </a:r>
                      <a:endParaRPr sz="1800" u="none" cap="none" strike="noStrike">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t/>
                      </a:r>
                      <a:endParaRPr sz="1800" u="none" cap="none" strike="noStrike">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t/>
                      </a:r>
                      <a:endParaRPr sz="1800" u="none" cap="none" strike="noStrike">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t/>
                      </a:r>
                      <a:endParaRPr sz="1800" u="none" cap="none" strike="noStrike">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t/>
                      </a:r>
                      <a:endParaRPr sz="1800" u="none" cap="none" strike="noStrike">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t/>
                      </a:r>
                      <a:endParaRPr sz="1800" u="none" cap="none" strike="noStrike">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t/>
                      </a:r>
                      <a:endParaRPr sz="1800" u="none" cap="none" strike="noStrike">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t/>
                      </a:r>
                      <a:endParaRPr sz="1800" u="none" cap="none" strike="noStrike">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r>
            </a:tbl>
          </a:graphicData>
        </a:graphic>
      </p:graphicFrame>
      <p:sp>
        <p:nvSpPr>
          <p:cNvPr id="174" name="Google Shape;174;p23"/>
          <p:cNvSpPr txBox="1"/>
          <p:nvPr/>
        </p:nvSpPr>
        <p:spPr>
          <a:xfrm rot="-5400000">
            <a:off x="1804200" y="3096402"/>
            <a:ext cx="1032600" cy="315600"/>
          </a:xfrm>
          <a:prstGeom prst="rect">
            <a:avLst/>
          </a:prstGeom>
          <a:noFill/>
          <a:ln>
            <a:noFill/>
          </a:ln>
        </p:spPr>
        <p:txBody>
          <a:bodyPr anchorCtr="0" anchor="ctr" bIns="19050" lIns="19050" spcFirstLastPara="1" rIns="19050" wrap="square" tIns="19050">
            <a:spAutoFit/>
          </a:bodyPr>
          <a:lstStyle/>
          <a:p>
            <a:pPr indent="0" lvl="0" marL="0" marR="25400" rtl="0" algn="ctr">
              <a:lnSpc>
                <a:spcPct val="100000"/>
              </a:lnSpc>
              <a:spcBef>
                <a:spcPts val="0"/>
              </a:spcBef>
              <a:spcAft>
                <a:spcPts val="0"/>
              </a:spcAft>
              <a:buClr>
                <a:srgbClr val="000000"/>
              </a:buClr>
              <a:buSzPts val="1800"/>
              <a:buFont typeface="Palatino"/>
              <a:buNone/>
            </a:pPr>
            <a:r>
              <a:rPr b="1" i="0" lang="en" sz="1800" u="none" cap="none" strike="noStrike">
                <a:solidFill>
                  <a:schemeClr val="lt1"/>
                </a:solidFill>
                <a:latin typeface="Palatino"/>
                <a:ea typeface="Palatino"/>
                <a:cs typeface="Palatino"/>
                <a:sym typeface="Palatino"/>
              </a:rPr>
              <a:t>fact</a:t>
            </a:r>
            <a:r>
              <a:rPr b="1" lang="en" sz="1800">
                <a:solidFill>
                  <a:schemeClr val="lt1"/>
                </a:solidFill>
                <a:latin typeface="Palatino"/>
                <a:ea typeface="Palatino"/>
                <a:cs typeface="Palatino"/>
                <a:sym typeface="Palatino"/>
              </a:rPr>
              <a:t>eu</a:t>
            </a:r>
            <a:r>
              <a:rPr b="1" i="0" lang="en" sz="1800" u="none" cap="none" strike="noStrike">
                <a:solidFill>
                  <a:schemeClr val="lt1"/>
                </a:solidFill>
                <a:latin typeface="Palatino"/>
                <a:ea typeface="Palatino"/>
                <a:cs typeface="Palatino"/>
                <a:sym typeface="Palatino"/>
              </a:rPr>
              <a:t>rs</a:t>
            </a:r>
            <a:endParaRPr sz="500">
              <a:solidFill>
                <a:schemeClr val="lt1"/>
              </a:solidFill>
            </a:endParaRPr>
          </a:p>
        </p:txBody>
      </p:sp>
      <p:pic>
        <p:nvPicPr>
          <p:cNvPr descr="Image" id="175" name="Google Shape;175;p23"/>
          <p:cNvPicPr preferRelativeResize="0"/>
          <p:nvPr/>
        </p:nvPicPr>
        <p:blipFill rotWithShape="1">
          <a:blip r:embed="rId3">
            <a:alphaModFix/>
          </a:blip>
          <a:srcRect b="0" l="0" r="0" t="0"/>
          <a:stretch/>
        </p:blipFill>
        <p:spPr>
          <a:xfrm>
            <a:off x="2539052" y="2649730"/>
            <a:ext cx="250862" cy="244624"/>
          </a:xfrm>
          <a:prstGeom prst="rect">
            <a:avLst/>
          </a:prstGeom>
          <a:noFill/>
          <a:ln>
            <a:noFill/>
          </a:ln>
        </p:spPr>
      </p:pic>
      <p:sp>
        <p:nvSpPr>
          <p:cNvPr id="176" name="Google Shape;176;p23"/>
          <p:cNvSpPr/>
          <p:nvPr/>
        </p:nvSpPr>
        <p:spPr>
          <a:xfrm>
            <a:off x="2585901" y="2943310"/>
            <a:ext cx="157181" cy="258270"/>
          </a:xfrm>
          <a:custGeom>
            <a:rect b="b" l="l" r="r" t="t"/>
            <a:pathLst>
              <a:path extrusionOk="0" h="21327" w="21212">
                <a:moveTo>
                  <a:pt x="10606" y="0"/>
                </a:moveTo>
                <a:cubicBezTo>
                  <a:pt x="10516" y="127"/>
                  <a:pt x="10450" y="217"/>
                  <a:pt x="10391" y="308"/>
                </a:cubicBezTo>
                <a:cubicBezTo>
                  <a:pt x="9100" y="2277"/>
                  <a:pt x="7638" y="4199"/>
                  <a:pt x="6033" y="6080"/>
                </a:cubicBezTo>
                <a:cubicBezTo>
                  <a:pt x="4443" y="7944"/>
                  <a:pt x="2872" y="9812"/>
                  <a:pt x="1311" y="11685"/>
                </a:cubicBezTo>
                <a:cubicBezTo>
                  <a:pt x="214" y="13000"/>
                  <a:pt x="-253" y="14396"/>
                  <a:pt x="134" y="15863"/>
                </a:cubicBezTo>
                <a:cubicBezTo>
                  <a:pt x="517" y="17310"/>
                  <a:pt x="1577" y="18561"/>
                  <a:pt x="3348" y="19559"/>
                </a:cubicBezTo>
                <a:cubicBezTo>
                  <a:pt x="6003" y="21055"/>
                  <a:pt x="9136" y="21600"/>
                  <a:pt x="12675" y="21200"/>
                </a:cubicBezTo>
                <a:cubicBezTo>
                  <a:pt x="15039" y="20933"/>
                  <a:pt x="17020" y="20211"/>
                  <a:pt x="18599" y="19102"/>
                </a:cubicBezTo>
                <a:cubicBezTo>
                  <a:pt x="20105" y="18045"/>
                  <a:pt x="20987" y="16808"/>
                  <a:pt x="21175" y="15410"/>
                </a:cubicBezTo>
                <a:cubicBezTo>
                  <a:pt x="21347" y="14127"/>
                  <a:pt x="20912" y="12902"/>
                  <a:pt x="19963" y="11753"/>
                </a:cubicBezTo>
                <a:cubicBezTo>
                  <a:pt x="18972" y="10552"/>
                  <a:pt x="17981" y="9352"/>
                  <a:pt x="16951" y="8164"/>
                </a:cubicBezTo>
                <a:cubicBezTo>
                  <a:pt x="15099" y="6028"/>
                  <a:pt x="13203" y="3905"/>
                  <a:pt x="11706" y="1663"/>
                </a:cubicBezTo>
                <a:cubicBezTo>
                  <a:pt x="11345" y="1122"/>
                  <a:pt x="10989" y="580"/>
                  <a:pt x="10606" y="0"/>
                </a:cubicBezTo>
                <a:close/>
              </a:path>
            </a:pathLst>
          </a:custGeom>
          <a:gradFill>
            <a:gsLst>
              <a:gs pos="0">
                <a:srgbClr val="B9DAF9"/>
              </a:gs>
              <a:gs pos="29670">
                <a:srgbClr val="50A7F9"/>
              </a:gs>
              <a:gs pos="58250">
                <a:srgbClr val="2A86DD"/>
              </a:gs>
              <a:gs pos="100000">
                <a:schemeClr val="accent1"/>
              </a:gs>
            </a:gsLst>
            <a:lin ang="16200038" scaled="0"/>
          </a:gradFill>
          <a:ln cap="flat" cmpd="sng" w="25400">
            <a:solidFill>
              <a:schemeClr val="accent1"/>
            </a:solidFill>
            <a:prstDash val="solid"/>
            <a:round/>
            <a:headEnd len="sm" w="sm" type="none"/>
            <a:tailEnd len="sm" w="sm" type="none"/>
          </a:ln>
        </p:spPr>
        <p:txBody>
          <a:bodyPr anchorCtr="0" anchor="ctr" bIns="40175" lIns="40175" spcFirstLastPara="1" rIns="40175" wrap="square" tIns="401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pic>
        <p:nvPicPr>
          <p:cNvPr descr="Image" id="177" name="Google Shape;177;p23"/>
          <p:cNvPicPr preferRelativeResize="0"/>
          <p:nvPr/>
        </p:nvPicPr>
        <p:blipFill rotWithShape="1">
          <a:blip r:embed="rId4">
            <a:alphaModFix/>
          </a:blip>
          <a:srcRect b="0" l="0" r="0" t="0"/>
          <a:stretch/>
        </p:blipFill>
        <p:spPr>
          <a:xfrm>
            <a:off x="2559749" y="3268304"/>
            <a:ext cx="209468" cy="270551"/>
          </a:xfrm>
          <a:prstGeom prst="rect">
            <a:avLst/>
          </a:prstGeom>
          <a:noFill/>
          <a:ln>
            <a:noFill/>
          </a:ln>
        </p:spPr>
      </p:pic>
      <p:pic>
        <p:nvPicPr>
          <p:cNvPr descr="Image" id="178" name="Google Shape;178;p23"/>
          <p:cNvPicPr preferRelativeResize="0"/>
          <p:nvPr/>
        </p:nvPicPr>
        <p:blipFill rotWithShape="1">
          <a:blip r:embed="rId5">
            <a:alphaModFix/>
          </a:blip>
          <a:srcRect b="0" l="0" r="0" t="0"/>
          <a:stretch/>
        </p:blipFill>
        <p:spPr>
          <a:xfrm>
            <a:off x="2559666" y="3573055"/>
            <a:ext cx="209551" cy="270660"/>
          </a:xfrm>
          <a:prstGeom prst="rect">
            <a:avLst/>
          </a:prstGeom>
          <a:noFill/>
          <a:ln>
            <a:noFill/>
          </a:ln>
        </p:spPr>
      </p:pic>
      <p:grpSp>
        <p:nvGrpSpPr>
          <p:cNvPr id="179" name="Google Shape;179;p23"/>
          <p:cNvGrpSpPr/>
          <p:nvPr/>
        </p:nvGrpSpPr>
        <p:grpSpPr>
          <a:xfrm>
            <a:off x="2949695" y="2630572"/>
            <a:ext cx="2833691" cy="277538"/>
            <a:chOff x="0" y="-1"/>
            <a:chExt cx="7556510" cy="740101"/>
          </a:xfrm>
        </p:grpSpPr>
        <p:grpSp>
          <p:nvGrpSpPr>
            <p:cNvPr id="180" name="Google Shape;180;p23"/>
            <p:cNvGrpSpPr/>
            <p:nvPr/>
          </p:nvGrpSpPr>
          <p:grpSpPr>
            <a:xfrm>
              <a:off x="0" y="0"/>
              <a:ext cx="698510" cy="740100"/>
              <a:chOff x="0" y="0"/>
              <a:chExt cx="698510" cy="740100"/>
            </a:xfrm>
          </p:grpSpPr>
          <p:sp>
            <p:nvSpPr>
              <p:cNvPr id="181" name="Google Shape;181;p23"/>
              <p:cNvSpPr/>
              <p:nvPr/>
            </p:nvSpPr>
            <p:spPr>
              <a:xfrm>
                <a:off x="0" y="494092"/>
                <a:ext cx="205200" cy="246000"/>
              </a:xfrm>
              <a:prstGeom prst="roundRect">
                <a:avLst>
                  <a:gd fmla="val 28938" name="adj"/>
                </a:avLst>
              </a:prstGeom>
              <a:solidFill>
                <a:srgbClr val="F5D227"/>
              </a:solidFill>
              <a:ln cap="flat" cmpd="sng" w="25400">
                <a:solidFill>
                  <a:srgbClr val="C19519"/>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182" name="Google Shape;182;p23"/>
              <p:cNvSpPr/>
              <p:nvPr/>
            </p:nvSpPr>
            <p:spPr>
              <a:xfrm>
                <a:off x="246655" y="246655"/>
                <a:ext cx="205200" cy="493200"/>
              </a:xfrm>
              <a:prstGeom prst="roundRect">
                <a:avLst>
                  <a:gd fmla="val 28938" name="adj"/>
                </a:avLst>
              </a:prstGeom>
              <a:solidFill>
                <a:srgbClr val="FFFFFF"/>
              </a:solidFill>
              <a:ln cap="flat" cmpd="sng" w="25400">
                <a:solidFill>
                  <a:srgbClr val="C19519"/>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183" name="Google Shape;183;p23"/>
              <p:cNvSpPr/>
              <p:nvPr/>
            </p:nvSpPr>
            <p:spPr>
              <a:xfrm>
                <a:off x="493310" y="0"/>
                <a:ext cx="205200" cy="740100"/>
              </a:xfrm>
              <a:prstGeom prst="roundRect">
                <a:avLst>
                  <a:gd fmla="val 28938" name="adj"/>
                </a:avLst>
              </a:prstGeom>
              <a:solidFill>
                <a:srgbClr val="FFFFFF"/>
              </a:solidFill>
              <a:ln cap="flat" cmpd="sng" w="25400">
                <a:solidFill>
                  <a:srgbClr val="C19519"/>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grpSp>
          <p:nvGrpSpPr>
            <p:cNvPr id="184" name="Google Shape;184;p23"/>
            <p:cNvGrpSpPr/>
            <p:nvPr/>
          </p:nvGrpSpPr>
          <p:grpSpPr>
            <a:xfrm>
              <a:off x="1143000" y="-1"/>
              <a:ext cx="698510" cy="740100"/>
              <a:chOff x="0" y="0"/>
              <a:chExt cx="698510" cy="740100"/>
            </a:xfrm>
          </p:grpSpPr>
          <p:sp>
            <p:nvSpPr>
              <p:cNvPr id="185" name="Google Shape;185;p23"/>
              <p:cNvSpPr/>
              <p:nvPr/>
            </p:nvSpPr>
            <p:spPr>
              <a:xfrm>
                <a:off x="0" y="494092"/>
                <a:ext cx="205200" cy="246000"/>
              </a:xfrm>
              <a:prstGeom prst="roundRect">
                <a:avLst>
                  <a:gd fmla="val 28938" name="adj"/>
                </a:avLst>
              </a:prstGeom>
              <a:solidFill>
                <a:srgbClr val="F5D227"/>
              </a:solidFill>
              <a:ln cap="flat" cmpd="sng" w="25400">
                <a:solidFill>
                  <a:srgbClr val="C19519"/>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186" name="Google Shape;186;p23"/>
              <p:cNvSpPr/>
              <p:nvPr/>
            </p:nvSpPr>
            <p:spPr>
              <a:xfrm>
                <a:off x="246655" y="246655"/>
                <a:ext cx="205200" cy="493200"/>
              </a:xfrm>
              <a:prstGeom prst="roundRect">
                <a:avLst>
                  <a:gd fmla="val 28938" name="adj"/>
                </a:avLst>
              </a:prstGeom>
              <a:solidFill>
                <a:srgbClr val="FFFFFF"/>
              </a:solidFill>
              <a:ln cap="flat" cmpd="sng" w="25400">
                <a:solidFill>
                  <a:srgbClr val="C19519"/>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187" name="Google Shape;187;p23"/>
              <p:cNvSpPr/>
              <p:nvPr/>
            </p:nvSpPr>
            <p:spPr>
              <a:xfrm>
                <a:off x="493310" y="0"/>
                <a:ext cx="205200" cy="740100"/>
              </a:xfrm>
              <a:prstGeom prst="roundRect">
                <a:avLst>
                  <a:gd fmla="val 28938" name="adj"/>
                </a:avLst>
              </a:prstGeom>
              <a:solidFill>
                <a:srgbClr val="FFFFFF"/>
              </a:solidFill>
              <a:ln cap="flat" cmpd="sng" w="25400">
                <a:solidFill>
                  <a:srgbClr val="C19519"/>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grpSp>
          <p:nvGrpSpPr>
            <p:cNvPr id="188" name="Google Shape;188;p23"/>
            <p:cNvGrpSpPr/>
            <p:nvPr/>
          </p:nvGrpSpPr>
          <p:grpSpPr>
            <a:xfrm>
              <a:off x="2286000" y="-1"/>
              <a:ext cx="698510" cy="740100"/>
              <a:chOff x="0" y="0"/>
              <a:chExt cx="698510" cy="740100"/>
            </a:xfrm>
          </p:grpSpPr>
          <p:sp>
            <p:nvSpPr>
              <p:cNvPr id="189" name="Google Shape;189;p23"/>
              <p:cNvSpPr/>
              <p:nvPr/>
            </p:nvSpPr>
            <p:spPr>
              <a:xfrm>
                <a:off x="0" y="494092"/>
                <a:ext cx="205200" cy="246000"/>
              </a:xfrm>
              <a:prstGeom prst="roundRect">
                <a:avLst>
                  <a:gd fmla="val 28938" name="adj"/>
                </a:avLst>
              </a:prstGeom>
              <a:solidFill>
                <a:srgbClr val="F5D227"/>
              </a:solidFill>
              <a:ln cap="flat" cmpd="sng" w="25400">
                <a:solidFill>
                  <a:srgbClr val="C19519"/>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190" name="Google Shape;190;p23"/>
              <p:cNvSpPr/>
              <p:nvPr/>
            </p:nvSpPr>
            <p:spPr>
              <a:xfrm>
                <a:off x="246655" y="246655"/>
                <a:ext cx="205200" cy="493200"/>
              </a:xfrm>
              <a:prstGeom prst="roundRect">
                <a:avLst>
                  <a:gd fmla="val 28938" name="adj"/>
                </a:avLst>
              </a:prstGeom>
              <a:solidFill>
                <a:srgbClr val="FFFFFF"/>
              </a:solidFill>
              <a:ln cap="flat" cmpd="sng" w="25400">
                <a:solidFill>
                  <a:srgbClr val="C19519"/>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191" name="Google Shape;191;p23"/>
              <p:cNvSpPr/>
              <p:nvPr/>
            </p:nvSpPr>
            <p:spPr>
              <a:xfrm>
                <a:off x="493310" y="0"/>
                <a:ext cx="205200" cy="740100"/>
              </a:xfrm>
              <a:prstGeom prst="roundRect">
                <a:avLst>
                  <a:gd fmla="val 28938" name="adj"/>
                </a:avLst>
              </a:prstGeom>
              <a:solidFill>
                <a:srgbClr val="FFFFFF"/>
              </a:solidFill>
              <a:ln cap="flat" cmpd="sng" w="25400">
                <a:solidFill>
                  <a:srgbClr val="C19519"/>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grpSp>
          <p:nvGrpSpPr>
            <p:cNvPr id="192" name="Google Shape;192;p23"/>
            <p:cNvGrpSpPr/>
            <p:nvPr/>
          </p:nvGrpSpPr>
          <p:grpSpPr>
            <a:xfrm>
              <a:off x="4572000" y="-1"/>
              <a:ext cx="698510" cy="740100"/>
              <a:chOff x="0" y="0"/>
              <a:chExt cx="698510" cy="740100"/>
            </a:xfrm>
          </p:grpSpPr>
          <p:sp>
            <p:nvSpPr>
              <p:cNvPr id="193" name="Google Shape;193;p23"/>
              <p:cNvSpPr/>
              <p:nvPr/>
            </p:nvSpPr>
            <p:spPr>
              <a:xfrm>
                <a:off x="0" y="494092"/>
                <a:ext cx="205200" cy="246000"/>
              </a:xfrm>
              <a:prstGeom prst="roundRect">
                <a:avLst>
                  <a:gd fmla="val 28938" name="adj"/>
                </a:avLst>
              </a:prstGeom>
              <a:solidFill>
                <a:srgbClr val="FFFFFF"/>
              </a:solidFill>
              <a:ln cap="flat" cmpd="sng" w="25400">
                <a:solidFill>
                  <a:srgbClr val="C19519"/>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194" name="Google Shape;194;p23"/>
              <p:cNvSpPr/>
              <p:nvPr/>
            </p:nvSpPr>
            <p:spPr>
              <a:xfrm>
                <a:off x="246655" y="246655"/>
                <a:ext cx="205200" cy="493200"/>
              </a:xfrm>
              <a:prstGeom prst="roundRect">
                <a:avLst>
                  <a:gd fmla="val 28938" name="adj"/>
                </a:avLst>
              </a:prstGeom>
              <a:solidFill>
                <a:srgbClr val="F5D227"/>
              </a:solidFill>
              <a:ln cap="flat" cmpd="sng" w="25400">
                <a:solidFill>
                  <a:srgbClr val="C19519"/>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195" name="Google Shape;195;p23"/>
              <p:cNvSpPr/>
              <p:nvPr/>
            </p:nvSpPr>
            <p:spPr>
              <a:xfrm>
                <a:off x="493310" y="0"/>
                <a:ext cx="205200" cy="740100"/>
              </a:xfrm>
              <a:prstGeom prst="roundRect">
                <a:avLst>
                  <a:gd fmla="val 28938" name="adj"/>
                </a:avLst>
              </a:prstGeom>
              <a:solidFill>
                <a:srgbClr val="FFFFFF"/>
              </a:solidFill>
              <a:ln cap="flat" cmpd="sng" w="25400">
                <a:solidFill>
                  <a:srgbClr val="C19519"/>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grpSp>
          <p:nvGrpSpPr>
            <p:cNvPr id="196" name="Google Shape;196;p23"/>
            <p:cNvGrpSpPr/>
            <p:nvPr/>
          </p:nvGrpSpPr>
          <p:grpSpPr>
            <a:xfrm>
              <a:off x="5715000" y="-1"/>
              <a:ext cx="698510" cy="740100"/>
              <a:chOff x="0" y="0"/>
              <a:chExt cx="698510" cy="740100"/>
            </a:xfrm>
          </p:grpSpPr>
          <p:sp>
            <p:nvSpPr>
              <p:cNvPr id="197" name="Google Shape;197;p23"/>
              <p:cNvSpPr/>
              <p:nvPr/>
            </p:nvSpPr>
            <p:spPr>
              <a:xfrm>
                <a:off x="0" y="494092"/>
                <a:ext cx="205200" cy="246000"/>
              </a:xfrm>
              <a:prstGeom prst="roundRect">
                <a:avLst>
                  <a:gd fmla="val 28938" name="adj"/>
                </a:avLst>
              </a:prstGeom>
              <a:solidFill>
                <a:srgbClr val="FFFFFF"/>
              </a:solidFill>
              <a:ln cap="flat" cmpd="sng" w="25400">
                <a:solidFill>
                  <a:srgbClr val="C19519"/>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198" name="Google Shape;198;p23"/>
              <p:cNvSpPr/>
              <p:nvPr/>
            </p:nvSpPr>
            <p:spPr>
              <a:xfrm>
                <a:off x="246655" y="246655"/>
                <a:ext cx="205200" cy="493200"/>
              </a:xfrm>
              <a:prstGeom prst="roundRect">
                <a:avLst>
                  <a:gd fmla="val 28938" name="adj"/>
                </a:avLst>
              </a:prstGeom>
              <a:solidFill>
                <a:srgbClr val="F5D227"/>
              </a:solidFill>
              <a:ln cap="flat" cmpd="sng" w="25400">
                <a:solidFill>
                  <a:srgbClr val="C19519"/>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199" name="Google Shape;199;p23"/>
              <p:cNvSpPr/>
              <p:nvPr/>
            </p:nvSpPr>
            <p:spPr>
              <a:xfrm>
                <a:off x="493310" y="0"/>
                <a:ext cx="205200" cy="740100"/>
              </a:xfrm>
              <a:prstGeom prst="roundRect">
                <a:avLst>
                  <a:gd fmla="val 28938" name="adj"/>
                </a:avLst>
              </a:prstGeom>
              <a:solidFill>
                <a:srgbClr val="FFFFFF"/>
              </a:solidFill>
              <a:ln cap="flat" cmpd="sng" w="25400">
                <a:solidFill>
                  <a:srgbClr val="C19519"/>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grpSp>
          <p:nvGrpSpPr>
            <p:cNvPr id="200" name="Google Shape;200;p23"/>
            <p:cNvGrpSpPr/>
            <p:nvPr/>
          </p:nvGrpSpPr>
          <p:grpSpPr>
            <a:xfrm>
              <a:off x="6858000" y="-1"/>
              <a:ext cx="698510" cy="740100"/>
              <a:chOff x="0" y="0"/>
              <a:chExt cx="698510" cy="740100"/>
            </a:xfrm>
          </p:grpSpPr>
          <p:sp>
            <p:nvSpPr>
              <p:cNvPr id="201" name="Google Shape;201;p23"/>
              <p:cNvSpPr/>
              <p:nvPr/>
            </p:nvSpPr>
            <p:spPr>
              <a:xfrm>
                <a:off x="0" y="494092"/>
                <a:ext cx="205200" cy="246000"/>
              </a:xfrm>
              <a:prstGeom prst="roundRect">
                <a:avLst>
                  <a:gd fmla="val 28938" name="adj"/>
                </a:avLst>
              </a:prstGeom>
              <a:solidFill>
                <a:srgbClr val="FFFFFF"/>
              </a:solidFill>
              <a:ln cap="flat" cmpd="sng" w="25400">
                <a:solidFill>
                  <a:srgbClr val="C19519"/>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02" name="Google Shape;202;p23"/>
              <p:cNvSpPr/>
              <p:nvPr/>
            </p:nvSpPr>
            <p:spPr>
              <a:xfrm>
                <a:off x="246655" y="246655"/>
                <a:ext cx="205200" cy="493200"/>
              </a:xfrm>
              <a:prstGeom prst="roundRect">
                <a:avLst>
                  <a:gd fmla="val 28938" name="adj"/>
                </a:avLst>
              </a:prstGeom>
              <a:solidFill>
                <a:srgbClr val="FFFFFF"/>
              </a:solidFill>
              <a:ln cap="flat" cmpd="sng" w="25400">
                <a:solidFill>
                  <a:srgbClr val="C19519"/>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03" name="Google Shape;203;p23"/>
              <p:cNvSpPr/>
              <p:nvPr/>
            </p:nvSpPr>
            <p:spPr>
              <a:xfrm>
                <a:off x="493310" y="0"/>
                <a:ext cx="205200" cy="740100"/>
              </a:xfrm>
              <a:prstGeom prst="roundRect">
                <a:avLst>
                  <a:gd fmla="val 28938" name="adj"/>
                </a:avLst>
              </a:prstGeom>
              <a:solidFill>
                <a:srgbClr val="F5D227"/>
              </a:solidFill>
              <a:ln cap="flat" cmpd="sng" w="25400">
                <a:solidFill>
                  <a:srgbClr val="C19519"/>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grpSp>
      <p:grpSp>
        <p:nvGrpSpPr>
          <p:cNvPr id="204" name="Google Shape;204;p23"/>
          <p:cNvGrpSpPr/>
          <p:nvPr/>
        </p:nvGrpSpPr>
        <p:grpSpPr>
          <a:xfrm>
            <a:off x="3378320" y="2938547"/>
            <a:ext cx="2405066" cy="277538"/>
            <a:chOff x="0" y="-1"/>
            <a:chExt cx="6413510" cy="740100"/>
          </a:xfrm>
        </p:grpSpPr>
        <p:grpSp>
          <p:nvGrpSpPr>
            <p:cNvPr id="205" name="Google Shape;205;p23"/>
            <p:cNvGrpSpPr/>
            <p:nvPr/>
          </p:nvGrpSpPr>
          <p:grpSpPr>
            <a:xfrm>
              <a:off x="0" y="-1"/>
              <a:ext cx="698510" cy="740100"/>
              <a:chOff x="0" y="0"/>
              <a:chExt cx="698510" cy="740100"/>
            </a:xfrm>
          </p:grpSpPr>
          <p:sp>
            <p:nvSpPr>
              <p:cNvPr id="206" name="Google Shape;206;p23"/>
              <p:cNvSpPr/>
              <p:nvPr/>
            </p:nvSpPr>
            <p:spPr>
              <a:xfrm>
                <a:off x="0" y="494092"/>
                <a:ext cx="205200" cy="246000"/>
              </a:xfrm>
              <a:prstGeom prst="roundRect">
                <a:avLst>
                  <a:gd fmla="val 28938" name="adj"/>
                </a:avLst>
              </a:prstGeom>
              <a:solidFill>
                <a:srgbClr val="FFFFFF"/>
              </a:solidFill>
              <a:ln cap="flat" cmpd="sng" w="25400">
                <a:solidFill>
                  <a:schemeClr val="accent1"/>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07" name="Google Shape;207;p23"/>
              <p:cNvSpPr/>
              <p:nvPr/>
            </p:nvSpPr>
            <p:spPr>
              <a:xfrm>
                <a:off x="246655" y="246655"/>
                <a:ext cx="205200" cy="493200"/>
              </a:xfrm>
              <a:prstGeom prst="roundRect">
                <a:avLst>
                  <a:gd fmla="val 28938" name="adj"/>
                </a:avLst>
              </a:prstGeom>
              <a:solidFill>
                <a:srgbClr val="50A7F9"/>
              </a:solidFill>
              <a:ln cap="flat" cmpd="sng" w="25400">
                <a:solidFill>
                  <a:schemeClr val="accent1"/>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08" name="Google Shape;208;p23"/>
              <p:cNvSpPr/>
              <p:nvPr/>
            </p:nvSpPr>
            <p:spPr>
              <a:xfrm>
                <a:off x="493310" y="0"/>
                <a:ext cx="205200" cy="740100"/>
              </a:xfrm>
              <a:prstGeom prst="roundRect">
                <a:avLst>
                  <a:gd fmla="val 28938" name="adj"/>
                </a:avLst>
              </a:prstGeom>
              <a:solidFill>
                <a:srgbClr val="FFFFFF"/>
              </a:solidFill>
              <a:ln cap="flat" cmpd="sng" w="25400">
                <a:solidFill>
                  <a:schemeClr val="accent1"/>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grpSp>
          <p:nvGrpSpPr>
            <p:cNvPr id="209" name="Google Shape;209;p23"/>
            <p:cNvGrpSpPr/>
            <p:nvPr/>
          </p:nvGrpSpPr>
          <p:grpSpPr>
            <a:xfrm>
              <a:off x="2286000" y="-1"/>
              <a:ext cx="698510" cy="740100"/>
              <a:chOff x="0" y="0"/>
              <a:chExt cx="698510" cy="740100"/>
            </a:xfrm>
          </p:grpSpPr>
          <p:sp>
            <p:nvSpPr>
              <p:cNvPr id="210" name="Google Shape;210;p23"/>
              <p:cNvSpPr/>
              <p:nvPr/>
            </p:nvSpPr>
            <p:spPr>
              <a:xfrm>
                <a:off x="0" y="494092"/>
                <a:ext cx="205200" cy="246000"/>
              </a:xfrm>
              <a:prstGeom prst="roundRect">
                <a:avLst>
                  <a:gd fmla="val 28938" name="adj"/>
                </a:avLst>
              </a:prstGeom>
              <a:solidFill>
                <a:srgbClr val="50A7F9"/>
              </a:solidFill>
              <a:ln cap="flat" cmpd="sng" w="25400">
                <a:solidFill>
                  <a:schemeClr val="accent1"/>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11" name="Google Shape;211;p23"/>
              <p:cNvSpPr/>
              <p:nvPr/>
            </p:nvSpPr>
            <p:spPr>
              <a:xfrm>
                <a:off x="246655" y="246655"/>
                <a:ext cx="205200" cy="493200"/>
              </a:xfrm>
              <a:prstGeom prst="roundRect">
                <a:avLst>
                  <a:gd fmla="val 28938" name="adj"/>
                </a:avLst>
              </a:prstGeom>
              <a:solidFill>
                <a:srgbClr val="FFFFFF"/>
              </a:solidFill>
              <a:ln cap="flat" cmpd="sng" w="25400">
                <a:solidFill>
                  <a:schemeClr val="accent1"/>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12" name="Google Shape;212;p23"/>
              <p:cNvSpPr/>
              <p:nvPr/>
            </p:nvSpPr>
            <p:spPr>
              <a:xfrm>
                <a:off x="493310" y="0"/>
                <a:ext cx="205200" cy="740100"/>
              </a:xfrm>
              <a:prstGeom prst="roundRect">
                <a:avLst>
                  <a:gd fmla="val 28938" name="adj"/>
                </a:avLst>
              </a:prstGeom>
              <a:solidFill>
                <a:srgbClr val="FFFFFF"/>
              </a:solidFill>
              <a:ln cap="flat" cmpd="sng" w="25400">
                <a:solidFill>
                  <a:schemeClr val="accent1"/>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grpSp>
          <p:nvGrpSpPr>
            <p:cNvPr id="213" name="Google Shape;213;p23"/>
            <p:cNvGrpSpPr/>
            <p:nvPr/>
          </p:nvGrpSpPr>
          <p:grpSpPr>
            <a:xfrm>
              <a:off x="5715000" y="-1"/>
              <a:ext cx="698510" cy="740100"/>
              <a:chOff x="0" y="0"/>
              <a:chExt cx="698510" cy="740100"/>
            </a:xfrm>
          </p:grpSpPr>
          <p:sp>
            <p:nvSpPr>
              <p:cNvPr id="214" name="Google Shape;214;p23"/>
              <p:cNvSpPr/>
              <p:nvPr/>
            </p:nvSpPr>
            <p:spPr>
              <a:xfrm>
                <a:off x="0" y="494092"/>
                <a:ext cx="205200" cy="246000"/>
              </a:xfrm>
              <a:prstGeom prst="roundRect">
                <a:avLst>
                  <a:gd fmla="val 28938" name="adj"/>
                </a:avLst>
              </a:prstGeom>
              <a:solidFill>
                <a:srgbClr val="50A7F9"/>
              </a:solidFill>
              <a:ln cap="flat" cmpd="sng" w="25400">
                <a:solidFill>
                  <a:schemeClr val="accent1"/>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15" name="Google Shape;215;p23"/>
              <p:cNvSpPr/>
              <p:nvPr/>
            </p:nvSpPr>
            <p:spPr>
              <a:xfrm>
                <a:off x="246655" y="246655"/>
                <a:ext cx="205200" cy="493200"/>
              </a:xfrm>
              <a:prstGeom prst="roundRect">
                <a:avLst>
                  <a:gd fmla="val 28938" name="adj"/>
                </a:avLst>
              </a:prstGeom>
              <a:solidFill>
                <a:srgbClr val="FFFFFF"/>
              </a:solidFill>
              <a:ln cap="flat" cmpd="sng" w="25400">
                <a:solidFill>
                  <a:schemeClr val="accent1"/>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16" name="Google Shape;216;p23"/>
              <p:cNvSpPr/>
              <p:nvPr/>
            </p:nvSpPr>
            <p:spPr>
              <a:xfrm>
                <a:off x="493310" y="0"/>
                <a:ext cx="205200" cy="740100"/>
              </a:xfrm>
              <a:prstGeom prst="roundRect">
                <a:avLst>
                  <a:gd fmla="val 28938" name="adj"/>
                </a:avLst>
              </a:prstGeom>
              <a:solidFill>
                <a:srgbClr val="FFFFFF"/>
              </a:solidFill>
              <a:ln cap="flat" cmpd="sng" w="25400">
                <a:solidFill>
                  <a:schemeClr val="accent1"/>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grpSp>
          <p:nvGrpSpPr>
            <p:cNvPr id="217" name="Google Shape;217;p23"/>
            <p:cNvGrpSpPr/>
            <p:nvPr/>
          </p:nvGrpSpPr>
          <p:grpSpPr>
            <a:xfrm>
              <a:off x="3429000" y="-1"/>
              <a:ext cx="698510" cy="740100"/>
              <a:chOff x="0" y="0"/>
              <a:chExt cx="698510" cy="740100"/>
            </a:xfrm>
          </p:grpSpPr>
          <p:sp>
            <p:nvSpPr>
              <p:cNvPr id="218" name="Google Shape;218;p23"/>
              <p:cNvSpPr/>
              <p:nvPr/>
            </p:nvSpPr>
            <p:spPr>
              <a:xfrm>
                <a:off x="0" y="494092"/>
                <a:ext cx="205200" cy="246000"/>
              </a:xfrm>
              <a:prstGeom prst="roundRect">
                <a:avLst>
                  <a:gd fmla="val 28938" name="adj"/>
                </a:avLst>
              </a:prstGeom>
              <a:solidFill>
                <a:srgbClr val="FFFFFF"/>
              </a:solidFill>
              <a:ln cap="flat" cmpd="sng" w="25400">
                <a:solidFill>
                  <a:schemeClr val="accent1"/>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19" name="Google Shape;219;p23"/>
              <p:cNvSpPr/>
              <p:nvPr/>
            </p:nvSpPr>
            <p:spPr>
              <a:xfrm>
                <a:off x="246655" y="246655"/>
                <a:ext cx="205200" cy="493200"/>
              </a:xfrm>
              <a:prstGeom prst="roundRect">
                <a:avLst>
                  <a:gd fmla="val 28938" name="adj"/>
                </a:avLst>
              </a:prstGeom>
              <a:solidFill>
                <a:srgbClr val="50A7F9"/>
              </a:solidFill>
              <a:ln cap="flat" cmpd="sng" w="25400">
                <a:solidFill>
                  <a:schemeClr val="accent1"/>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20" name="Google Shape;220;p23"/>
              <p:cNvSpPr/>
              <p:nvPr/>
            </p:nvSpPr>
            <p:spPr>
              <a:xfrm>
                <a:off x="493310" y="0"/>
                <a:ext cx="205200" cy="740100"/>
              </a:xfrm>
              <a:prstGeom prst="roundRect">
                <a:avLst>
                  <a:gd fmla="val 28938" name="adj"/>
                </a:avLst>
              </a:prstGeom>
              <a:solidFill>
                <a:srgbClr val="FFFFFF"/>
              </a:solidFill>
              <a:ln cap="flat" cmpd="sng" w="25400">
                <a:solidFill>
                  <a:schemeClr val="accent1"/>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grpSp>
          <p:nvGrpSpPr>
            <p:cNvPr id="221" name="Google Shape;221;p23"/>
            <p:cNvGrpSpPr/>
            <p:nvPr/>
          </p:nvGrpSpPr>
          <p:grpSpPr>
            <a:xfrm>
              <a:off x="1143000" y="-1"/>
              <a:ext cx="698510" cy="740100"/>
              <a:chOff x="0" y="0"/>
              <a:chExt cx="698510" cy="740100"/>
            </a:xfrm>
          </p:grpSpPr>
          <p:sp>
            <p:nvSpPr>
              <p:cNvPr id="222" name="Google Shape;222;p23"/>
              <p:cNvSpPr/>
              <p:nvPr/>
            </p:nvSpPr>
            <p:spPr>
              <a:xfrm>
                <a:off x="0" y="494092"/>
                <a:ext cx="205200" cy="246000"/>
              </a:xfrm>
              <a:prstGeom prst="roundRect">
                <a:avLst>
                  <a:gd fmla="val 28938" name="adj"/>
                </a:avLst>
              </a:prstGeom>
              <a:solidFill>
                <a:srgbClr val="FFFFFF"/>
              </a:solidFill>
              <a:ln cap="flat" cmpd="sng" w="25400">
                <a:solidFill>
                  <a:schemeClr val="accent1"/>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23" name="Google Shape;223;p23"/>
              <p:cNvSpPr/>
              <p:nvPr/>
            </p:nvSpPr>
            <p:spPr>
              <a:xfrm>
                <a:off x="246655" y="246655"/>
                <a:ext cx="205200" cy="493200"/>
              </a:xfrm>
              <a:prstGeom prst="roundRect">
                <a:avLst>
                  <a:gd fmla="val 28938" name="adj"/>
                </a:avLst>
              </a:prstGeom>
              <a:solidFill>
                <a:srgbClr val="FFFFFF"/>
              </a:solidFill>
              <a:ln cap="flat" cmpd="sng" w="25400">
                <a:solidFill>
                  <a:schemeClr val="accent1"/>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24" name="Google Shape;224;p23"/>
              <p:cNvSpPr/>
              <p:nvPr/>
            </p:nvSpPr>
            <p:spPr>
              <a:xfrm>
                <a:off x="493310" y="0"/>
                <a:ext cx="205200" cy="740100"/>
              </a:xfrm>
              <a:prstGeom prst="roundRect">
                <a:avLst>
                  <a:gd fmla="val 28938" name="adj"/>
                </a:avLst>
              </a:prstGeom>
              <a:solidFill>
                <a:srgbClr val="50A7F9"/>
              </a:solidFill>
              <a:ln cap="flat" cmpd="sng" w="25400">
                <a:solidFill>
                  <a:schemeClr val="accent1"/>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grpSp>
          <p:nvGrpSpPr>
            <p:cNvPr id="225" name="Google Shape;225;p23"/>
            <p:cNvGrpSpPr/>
            <p:nvPr/>
          </p:nvGrpSpPr>
          <p:grpSpPr>
            <a:xfrm>
              <a:off x="4572000" y="-1"/>
              <a:ext cx="698510" cy="740100"/>
              <a:chOff x="0" y="0"/>
              <a:chExt cx="698510" cy="740100"/>
            </a:xfrm>
          </p:grpSpPr>
          <p:sp>
            <p:nvSpPr>
              <p:cNvPr id="226" name="Google Shape;226;p23"/>
              <p:cNvSpPr/>
              <p:nvPr/>
            </p:nvSpPr>
            <p:spPr>
              <a:xfrm>
                <a:off x="0" y="494092"/>
                <a:ext cx="205200" cy="246000"/>
              </a:xfrm>
              <a:prstGeom prst="roundRect">
                <a:avLst>
                  <a:gd fmla="val 28938" name="adj"/>
                </a:avLst>
              </a:prstGeom>
              <a:solidFill>
                <a:srgbClr val="FFFFFF"/>
              </a:solidFill>
              <a:ln cap="flat" cmpd="sng" w="25400">
                <a:solidFill>
                  <a:schemeClr val="accent1"/>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27" name="Google Shape;227;p23"/>
              <p:cNvSpPr/>
              <p:nvPr/>
            </p:nvSpPr>
            <p:spPr>
              <a:xfrm>
                <a:off x="246655" y="246655"/>
                <a:ext cx="205200" cy="493200"/>
              </a:xfrm>
              <a:prstGeom prst="roundRect">
                <a:avLst>
                  <a:gd fmla="val 28938" name="adj"/>
                </a:avLst>
              </a:prstGeom>
              <a:solidFill>
                <a:srgbClr val="FFFFFF"/>
              </a:solidFill>
              <a:ln cap="flat" cmpd="sng" w="25400">
                <a:solidFill>
                  <a:schemeClr val="accent1"/>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28" name="Google Shape;228;p23"/>
              <p:cNvSpPr/>
              <p:nvPr/>
            </p:nvSpPr>
            <p:spPr>
              <a:xfrm>
                <a:off x="493310" y="0"/>
                <a:ext cx="205200" cy="740100"/>
              </a:xfrm>
              <a:prstGeom prst="roundRect">
                <a:avLst>
                  <a:gd fmla="val 28938" name="adj"/>
                </a:avLst>
              </a:prstGeom>
              <a:solidFill>
                <a:srgbClr val="50A7F9"/>
              </a:solidFill>
              <a:ln cap="flat" cmpd="sng" w="25400">
                <a:solidFill>
                  <a:schemeClr val="accent1"/>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grpSp>
      <p:grpSp>
        <p:nvGrpSpPr>
          <p:cNvPr id="229" name="Google Shape;229;p23"/>
          <p:cNvGrpSpPr/>
          <p:nvPr/>
        </p:nvGrpSpPr>
        <p:grpSpPr>
          <a:xfrm>
            <a:off x="2949695" y="3246522"/>
            <a:ext cx="2833691" cy="277538"/>
            <a:chOff x="0" y="-1"/>
            <a:chExt cx="7556510" cy="740100"/>
          </a:xfrm>
        </p:grpSpPr>
        <p:grpSp>
          <p:nvGrpSpPr>
            <p:cNvPr id="230" name="Google Shape;230;p23"/>
            <p:cNvGrpSpPr/>
            <p:nvPr/>
          </p:nvGrpSpPr>
          <p:grpSpPr>
            <a:xfrm>
              <a:off x="0" y="-1"/>
              <a:ext cx="698510" cy="740100"/>
              <a:chOff x="0" y="0"/>
              <a:chExt cx="698510" cy="740100"/>
            </a:xfrm>
          </p:grpSpPr>
          <p:sp>
            <p:nvSpPr>
              <p:cNvPr id="231" name="Google Shape;231;p23"/>
              <p:cNvSpPr/>
              <p:nvPr/>
            </p:nvSpPr>
            <p:spPr>
              <a:xfrm>
                <a:off x="0" y="494092"/>
                <a:ext cx="205200" cy="246000"/>
              </a:xfrm>
              <a:prstGeom prst="roundRect">
                <a:avLst>
                  <a:gd fmla="val 28938" name="adj"/>
                </a:avLst>
              </a:prstGeom>
              <a:solidFill>
                <a:srgbClr val="F48F14"/>
              </a:solidFill>
              <a:ln cap="flat" cmpd="sng" w="25400">
                <a:solidFill>
                  <a:schemeClr val="accent4"/>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32" name="Google Shape;232;p23"/>
              <p:cNvSpPr/>
              <p:nvPr/>
            </p:nvSpPr>
            <p:spPr>
              <a:xfrm>
                <a:off x="246655" y="246655"/>
                <a:ext cx="205200" cy="493200"/>
              </a:xfrm>
              <a:prstGeom prst="roundRect">
                <a:avLst>
                  <a:gd fmla="val 28938" name="adj"/>
                </a:avLst>
              </a:prstGeom>
              <a:solidFill>
                <a:srgbClr val="FFFFFF"/>
              </a:solidFill>
              <a:ln cap="flat" cmpd="sng" w="25400">
                <a:solidFill>
                  <a:schemeClr val="accent4"/>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33" name="Google Shape;233;p23"/>
              <p:cNvSpPr/>
              <p:nvPr/>
            </p:nvSpPr>
            <p:spPr>
              <a:xfrm>
                <a:off x="493310" y="0"/>
                <a:ext cx="205200" cy="740100"/>
              </a:xfrm>
              <a:prstGeom prst="roundRect">
                <a:avLst>
                  <a:gd fmla="val 28938" name="adj"/>
                </a:avLst>
              </a:prstGeom>
              <a:solidFill>
                <a:srgbClr val="FFFFFF"/>
              </a:solidFill>
              <a:ln cap="flat" cmpd="sng" w="25400">
                <a:solidFill>
                  <a:schemeClr val="accent4"/>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grpSp>
          <p:nvGrpSpPr>
            <p:cNvPr id="234" name="Google Shape;234;p23"/>
            <p:cNvGrpSpPr/>
            <p:nvPr/>
          </p:nvGrpSpPr>
          <p:grpSpPr>
            <a:xfrm>
              <a:off x="1143000" y="-1"/>
              <a:ext cx="698510" cy="740100"/>
              <a:chOff x="0" y="0"/>
              <a:chExt cx="698510" cy="740100"/>
            </a:xfrm>
          </p:grpSpPr>
          <p:sp>
            <p:nvSpPr>
              <p:cNvPr id="235" name="Google Shape;235;p23"/>
              <p:cNvSpPr/>
              <p:nvPr/>
            </p:nvSpPr>
            <p:spPr>
              <a:xfrm>
                <a:off x="0" y="494092"/>
                <a:ext cx="205200" cy="246000"/>
              </a:xfrm>
              <a:prstGeom prst="roundRect">
                <a:avLst>
                  <a:gd fmla="val 28938" name="adj"/>
                </a:avLst>
              </a:prstGeom>
              <a:solidFill>
                <a:srgbClr val="FFFFFF"/>
              </a:solidFill>
              <a:ln cap="flat" cmpd="sng" w="25400">
                <a:solidFill>
                  <a:schemeClr val="accent4"/>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36" name="Google Shape;236;p23"/>
              <p:cNvSpPr/>
              <p:nvPr/>
            </p:nvSpPr>
            <p:spPr>
              <a:xfrm>
                <a:off x="246655" y="246655"/>
                <a:ext cx="205200" cy="493200"/>
              </a:xfrm>
              <a:prstGeom prst="roundRect">
                <a:avLst>
                  <a:gd fmla="val 28938" name="adj"/>
                </a:avLst>
              </a:prstGeom>
              <a:solidFill>
                <a:srgbClr val="F48F14"/>
              </a:solidFill>
              <a:ln cap="flat" cmpd="sng" w="25400">
                <a:solidFill>
                  <a:schemeClr val="accent4"/>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37" name="Google Shape;237;p23"/>
              <p:cNvSpPr/>
              <p:nvPr/>
            </p:nvSpPr>
            <p:spPr>
              <a:xfrm>
                <a:off x="493310" y="0"/>
                <a:ext cx="205200" cy="740100"/>
              </a:xfrm>
              <a:prstGeom prst="roundRect">
                <a:avLst>
                  <a:gd fmla="val 28938" name="adj"/>
                </a:avLst>
              </a:prstGeom>
              <a:solidFill>
                <a:srgbClr val="FFFFFF"/>
              </a:solidFill>
              <a:ln cap="flat" cmpd="sng" w="25400">
                <a:solidFill>
                  <a:schemeClr val="accent4"/>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grpSp>
          <p:nvGrpSpPr>
            <p:cNvPr id="238" name="Google Shape;238;p23"/>
            <p:cNvGrpSpPr/>
            <p:nvPr/>
          </p:nvGrpSpPr>
          <p:grpSpPr>
            <a:xfrm>
              <a:off x="5715000" y="-1"/>
              <a:ext cx="698510" cy="740100"/>
              <a:chOff x="0" y="0"/>
              <a:chExt cx="698510" cy="740100"/>
            </a:xfrm>
          </p:grpSpPr>
          <p:sp>
            <p:nvSpPr>
              <p:cNvPr id="239" name="Google Shape;239;p23"/>
              <p:cNvSpPr/>
              <p:nvPr/>
            </p:nvSpPr>
            <p:spPr>
              <a:xfrm>
                <a:off x="0" y="494092"/>
                <a:ext cx="205200" cy="246000"/>
              </a:xfrm>
              <a:prstGeom prst="roundRect">
                <a:avLst>
                  <a:gd fmla="val 28938" name="adj"/>
                </a:avLst>
              </a:prstGeom>
              <a:solidFill>
                <a:srgbClr val="F48F14"/>
              </a:solidFill>
              <a:ln cap="flat" cmpd="sng" w="25400">
                <a:solidFill>
                  <a:schemeClr val="accent4"/>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40" name="Google Shape;240;p23"/>
              <p:cNvSpPr/>
              <p:nvPr/>
            </p:nvSpPr>
            <p:spPr>
              <a:xfrm>
                <a:off x="246655" y="246655"/>
                <a:ext cx="205200" cy="493200"/>
              </a:xfrm>
              <a:prstGeom prst="roundRect">
                <a:avLst>
                  <a:gd fmla="val 28938" name="adj"/>
                </a:avLst>
              </a:prstGeom>
              <a:solidFill>
                <a:srgbClr val="FFFFFF"/>
              </a:solidFill>
              <a:ln cap="flat" cmpd="sng" w="25400">
                <a:solidFill>
                  <a:schemeClr val="accent4"/>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41" name="Google Shape;241;p23"/>
              <p:cNvSpPr/>
              <p:nvPr/>
            </p:nvSpPr>
            <p:spPr>
              <a:xfrm>
                <a:off x="493310" y="0"/>
                <a:ext cx="205200" cy="740100"/>
              </a:xfrm>
              <a:prstGeom prst="roundRect">
                <a:avLst>
                  <a:gd fmla="val 28938" name="adj"/>
                </a:avLst>
              </a:prstGeom>
              <a:solidFill>
                <a:srgbClr val="FFFFFF"/>
              </a:solidFill>
              <a:ln cap="flat" cmpd="sng" w="25400">
                <a:solidFill>
                  <a:schemeClr val="accent4"/>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grpSp>
          <p:nvGrpSpPr>
            <p:cNvPr id="242" name="Google Shape;242;p23"/>
            <p:cNvGrpSpPr/>
            <p:nvPr/>
          </p:nvGrpSpPr>
          <p:grpSpPr>
            <a:xfrm>
              <a:off x="3429000" y="-1"/>
              <a:ext cx="698510" cy="740100"/>
              <a:chOff x="0" y="0"/>
              <a:chExt cx="698510" cy="740100"/>
            </a:xfrm>
          </p:grpSpPr>
          <p:sp>
            <p:nvSpPr>
              <p:cNvPr id="243" name="Google Shape;243;p23"/>
              <p:cNvSpPr/>
              <p:nvPr/>
            </p:nvSpPr>
            <p:spPr>
              <a:xfrm>
                <a:off x="0" y="494092"/>
                <a:ext cx="205200" cy="246000"/>
              </a:xfrm>
              <a:prstGeom prst="roundRect">
                <a:avLst>
                  <a:gd fmla="val 28938" name="adj"/>
                </a:avLst>
              </a:prstGeom>
              <a:solidFill>
                <a:srgbClr val="FFFFFF"/>
              </a:solidFill>
              <a:ln cap="flat" cmpd="sng" w="25400">
                <a:solidFill>
                  <a:schemeClr val="accent4"/>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44" name="Google Shape;244;p23"/>
              <p:cNvSpPr/>
              <p:nvPr/>
            </p:nvSpPr>
            <p:spPr>
              <a:xfrm>
                <a:off x="246655" y="246655"/>
                <a:ext cx="205200" cy="493200"/>
              </a:xfrm>
              <a:prstGeom prst="roundRect">
                <a:avLst>
                  <a:gd fmla="val 28938" name="adj"/>
                </a:avLst>
              </a:prstGeom>
              <a:solidFill>
                <a:srgbClr val="F48F14"/>
              </a:solidFill>
              <a:ln cap="flat" cmpd="sng" w="25400">
                <a:solidFill>
                  <a:schemeClr val="accent4"/>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45" name="Google Shape;245;p23"/>
              <p:cNvSpPr/>
              <p:nvPr/>
            </p:nvSpPr>
            <p:spPr>
              <a:xfrm>
                <a:off x="493310" y="0"/>
                <a:ext cx="205200" cy="740100"/>
              </a:xfrm>
              <a:prstGeom prst="roundRect">
                <a:avLst>
                  <a:gd fmla="val 28938" name="adj"/>
                </a:avLst>
              </a:prstGeom>
              <a:solidFill>
                <a:srgbClr val="FFFFFF"/>
              </a:solidFill>
              <a:ln cap="flat" cmpd="sng" w="25400">
                <a:solidFill>
                  <a:schemeClr val="accent4"/>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grpSp>
          <p:nvGrpSpPr>
            <p:cNvPr id="246" name="Google Shape;246;p23"/>
            <p:cNvGrpSpPr/>
            <p:nvPr/>
          </p:nvGrpSpPr>
          <p:grpSpPr>
            <a:xfrm>
              <a:off x="4572000" y="-1"/>
              <a:ext cx="698510" cy="740100"/>
              <a:chOff x="0" y="0"/>
              <a:chExt cx="698510" cy="740100"/>
            </a:xfrm>
          </p:grpSpPr>
          <p:sp>
            <p:nvSpPr>
              <p:cNvPr id="247" name="Google Shape;247;p23"/>
              <p:cNvSpPr/>
              <p:nvPr/>
            </p:nvSpPr>
            <p:spPr>
              <a:xfrm>
                <a:off x="0" y="494092"/>
                <a:ext cx="205200" cy="246000"/>
              </a:xfrm>
              <a:prstGeom prst="roundRect">
                <a:avLst>
                  <a:gd fmla="val 28938" name="adj"/>
                </a:avLst>
              </a:prstGeom>
              <a:solidFill>
                <a:srgbClr val="FFFFFF"/>
              </a:solidFill>
              <a:ln cap="flat" cmpd="sng" w="25400">
                <a:solidFill>
                  <a:schemeClr val="accent4"/>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48" name="Google Shape;248;p23"/>
              <p:cNvSpPr/>
              <p:nvPr/>
            </p:nvSpPr>
            <p:spPr>
              <a:xfrm>
                <a:off x="246655" y="246655"/>
                <a:ext cx="205200" cy="493200"/>
              </a:xfrm>
              <a:prstGeom prst="roundRect">
                <a:avLst>
                  <a:gd fmla="val 28938" name="adj"/>
                </a:avLst>
              </a:prstGeom>
              <a:solidFill>
                <a:srgbClr val="FFFFFF"/>
              </a:solidFill>
              <a:ln cap="flat" cmpd="sng" w="25400">
                <a:solidFill>
                  <a:schemeClr val="accent4"/>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49" name="Google Shape;249;p23"/>
              <p:cNvSpPr/>
              <p:nvPr/>
            </p:nvSpPr>
            <p:spPr>
              <a:xfrm>
                <a:off x="493310" y="0"/>
                <a:ext cx="205200" cy="740100"/>
              </a:xfrm>
              <a:prstGeom prst="roundRect">
                <a:avLst>
                  <a:gd fmla="val 28938" name="adj"/>
                </a:avLst>
              </a:prstGeom>
              <a:solidFill>
                <a:srgbClr val="F48F14"/>
              </a:solidFill>
              <a:ln cap="flat" cmpd="sng" w="25400">
                <a:solidFill>
                  <a:schemeClr val="accent4"/>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grpSp>
          <p:nvGrpSpPr>
            <p:cNvPr id="250" name="Google Shape;250;p23"/>
            <p:cNvGrpSpPr/>
            <p:nvPr/>
          </p:nvGrpSpPr>
          <p:grpSpPr>
            <a:xfrm>
              <a:off x="6858000" y="-1"/>
              <a:ext cx="698510" cy="740100"/>
              <a:chOff x="0" y="0"/>
              <a:chExt cx="698510" cy="740100"/>
            </a:xfrm>
          </p:grpSpPr>
          <p:sp>
            <p:nvSpPr>
              <p:cNvPr id="251" name="Google Shape;251;p23"/>
              <p:cNvSpPr/>
              <p:nvPr/>
            </p:nvSpPr>
            <p:spPr>
              <a:xfrm>
                <a:off x="0" y="494092"/>
                <a:ext cx="205200" cy="246000"/>
              </a:xfrm>
              <a:prstGeom prst="roundRect">
                <a:avLst>
                  <a:gd fmla="val 28938" name="adj"/>
                </a:avLst>
              </a:prstGeom>
              <a:solidFill>
                <a:srgbClr val="FFFFFF"/>
              </a:solidFill>
              <a:ln cap="flat" cmpd="sng" w="25400">
                <a:solidFill>
                  <a:schemeClr val="accent4"/>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52" name="Google Shape;252;p23"/>
              <p:cNvSpPr/>
              <p:nvPr/>
            </p:nvSpPr>
            <p:spPr>
              <a:xfrm>
                <a:off x="246655" y="246655"/>
                <a:ext cx="205200" cy="493200"/>
              </a:xfrm>
              <a:prstGeom prst="roundRect">
                <a:avLst>
                  <a:gd fmla="val 28938" name="adj"/>
                </a:avLst>
              </a:prstGeom>
              <a:solidFill>
                <a:srgbClr val="FFFFFF"/>
              </a:solidFill>
              <a:ln cap="flat" cmpd="sng" w="25400">
                <a:solidFill>
                  <a:schemeClr val="accent4"/>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53" name="Google Shape;253;p23"/>
              <p:cNvSpPr/>
              <p:nvPr/>
            </p:nvSpPr>
            <p:spPr>
              <a:xfrm>
                <a:off x="493310" y="0"/>
                <a:ext cx="205200" cy="740100"/>
              </a:xfrm>
              <a:prstGeom prst="roundRect">
                <a:avLst>
                  <a:gd fmla="val 28938" name="adj"/>
                </a:avLst>
              </a:prstGeom>
              <a:solidFill>
                <a:srgbClr val="F48F14"/>
              </a:solidFill>
              <a:ln cap="flat" cmpd="sng" w="25400">
                <a:solidFill>
                  <a:schemeClr val="accent4"/>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grpSp>
      <p:grpSp>
        <p:nvGrpSpPr>
          <p:cNvPr id="254" name="Google Shape;254;p23"/>
          <p:cNvGrpSpPr/>
          <p:nvPr/>
        </p:nvGrpSpPr>
        <p:grpSpPr>
          <a:xfrm>
            <a:off x="3378320" y="3554497"/>
            <a:ext cx="2405066" cy="277538"/>
            <a:chOff x="0" y="-1"/>
            <a:chExt cx="6413510" cy="740100"/>
          </a:xfrm>
        </p:grpSpPr>
        <p:grpSp>
          <p:nvGrpSpPr>
            <p:cNvPr id="255" name="Google Shape;255;p23"/>
            <p:cNvGrpSpPr/>
            <p:nvPr/>
          </p:nvGrpSpPr>
          <p:grpSpPr>
            <a:xfrm>
              <a:off x="0" y="-1"/>
              <a:ext cx="698510" cy="740100"/>
              <a:chOff x="0" y="0"/>
              <a:chExt cx="698510" cy="740100"/>
            </a:xfrm>
          </p:grpSpPr>
          <p:sp>
            <p:nvSpPr>
              <p:cNvPr id="256" name="Google Shape;256;p23"/>
              <p:cNvSpPr/>
              <p:nvPr/>
            </p:nvSpPr>
            <p:spPr>
              <a:xfrm>
                <a:off x="0" y="494092"/>
                <a:ext cx="205200" cy="246000"/>
              </a:xfrm>
              <a:prstGeom prst="roundRect">
                <a:avLst>
                  <a:gd fmla="val 28938" name="adj"/>
                </a:avLst>
              </a:prstGeom>
              <a:solidFill>
                <a:srgbClr val="FFFFFF"/>
              </a:solidFill>
              <a:ln cap="flat" cmpd="sng" w="25400">
                <a:solidFill>
                  <a:schemeClr val="accent2"/>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57" name="Google Shape;257;p23"/>
              <p:cNvSpPr/>
              <p:nvPr/>
            </p:nvSpPr>
            <p:spPr>
              <a:xfrm>
                <a:off x="246655" y="246655"/>
                <a:ext cx="205200" cy="493200"/>
              </a:xfrm>
              <a:prstGeom prst="roundRect">
                <a:avLst>
                  <a:gd fmla="val 28938" name="adj"/>
                </a:avLst>
              </a:prstGeom>
              <a:solidFill>
                <a:srgbClr val="6FBE40"/>
              </a:solidFill>
              <a:ln cap="flat" cmpd="sng" w="25400">
                <a:solidFill>
                  <a:schemeClr val="accent2"/>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58" name="Google Shape;258;p23"/>
              <p:cNvSpPr/>
              <p:nvPr/>
            </p:nvSpPr>
            <p:spPr>
              <a:xfrm>
                <a:off x="493310" y="0"/>
                <a:ext cx="205200" cy="740100"/>
              </a:xfrm>
              <a:prstGeom prst="roundRect">
                <a:avLst>
                  <a:gd fmla="val 28938" name="adj"/>
                </a:avLst>
              </a:prstGeom>
              <a:solidFill>
                <a:srgbClr val="FFFFFF"/>
              </a:solidFill>
              <a:ln cap="flat" cmpd="sng" w="25400">
                <a:solidFill>
                  <a:schemeClr val="accent2"/>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grpSp>
          <p:nvGrpSpPr>
            <p:cNvPr id="259" name="Google Shape;259;p23"/>
            <p:cNvGrpSpPr/>
            <p:nvPr/>
          </p:nvGrpSpPr>
          <p:grpSpPr>
            <a:xfrm>
              <a:off x="3429000" y="-1"/>
              <a:ext cx="698510" cy="740100"/>
              <a:chOff x="0" y="0"/>
              <a:chExt cx="698510" cy="740100"/>
            </a:xfrm>
          </p:grpSpPr>
          <p:sp>
            <p:nvSpPr>
              <p:cNvPr id="260" name="Google Shape;260;p23"/>
              <p:cNvSpPr/>
              <p:nvPr/>
            </p:nvSpPr>
            <p:spPr>
              <a:xfrm>
                <a:off x="0" y="494092"/>
                <a:ext cx="205200" cy="246000"/>
              </a:xfrm>
              <a:prstGeom prst="roundRect">
                <a:avLst>
                  <a:gd fmla="val 28938" name="adj"/>
                </a:avLst>
              </a:prstGeom>
              <a:solidFill>
                <a:srgbClr val="6FBE40"/>
              </a:solidFill>
              <a:ln cap="flat" cmpd="sng" w="25400">
                <a:solidFill>
                  <a:schemeClr val="accent2"/>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61" name="Google Shape;261;p23"/>
              <p:cNvSpPr/>
              <p:nvPr/>
            </p:nvSpPr>
            <p:spPr>
              <a:xfrm>
                <a:off x="246655" y="246655"/>
                <a:ext cx="205200" cy="493200"/>
              </a:xfrm>
              <a:prstGeom prst="roundRect">
                <a:avLst>
                  <a:gd fmla="val 28938" name="adj"/>
                </a:avLst>
              </a:prstGeom>
              <a:solidFill>
                <a:srgbClr val="FFFFFF"/>
              </a:solidFill>
              <a:ln cap="flat" cmpd="sng" w="25400">
                <a:solidFill>
                  <a:schemeClr val="accent2"/>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62" name="Google Shape;262;p23"/>
              <p:cNvSpPr/>
              <p:nvPr/>
            </p:nvSpPr>
            <p:spPr>
              <a:xfrm>
                <a:off x="493310" y="0"/>
                <a:ext cx="205200" cy="740100"/>
              </a:xfrm>
              <a:prstGeom prst="roundRect">
                <a:avLst>
                  <a:gd fmla="val 28938" name="adj"/>
                </a:avLst>
              </a:prstGeom>
              <a:solidFill>
                <a:srgbClr val="FFFFFF"/>
              </a:solidFill>
              <a:ln cap="flat" cmpd="sng" w="25400">
                <a:solidFill>
                  <a:schemeClr val="accent2"/>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grpSp>
          <p:nvGrpSpPr>
            <p:cNvPr id="263" name="Google Shape;263;p23"/>
            <p:cNvGrpSpPr/>
            <p:nvPr/>
          </p:nvGrpSpPr>
          <p:grpSpPr>
            <a:xfrm>
              <a:off x="4572000" y="-1"/>
              <a:ext cx="698510" cy="740100"/>
              <a:chOff x="0" y="0"/>
              <a:chExt cx="698510" cy="740100"/>
            </a:xfrm>
          </p:grpSpPr>
          <p:sp>
            <p:nvSpPr>
              <p:cNvPr id="264" name="Google Shape;264;p23"/>
              <p:cNvSpPr/>
              <p:nvPr/>
            </p:nvSpPr>
            <p:spPr>
              <a:xfrm>
                <a:off x="0" y="494092"/>
                <a:ext cx="205200" cy="246000"/>
              </a:xfrm>
              <a:prstGeom prst="roundRect">
                <a:avLst>
                  <a:gd fmla="val 28938" name="adj"/>
                </a:avLst>
              </a:prstGeom>
              <a:solidFill>
                <a:srgbClr val="FFFFFF"/>
              </a:solidFill>
              <a:ln cap="flat" cmpd="sng" w="25400">
                <a:solidFill>
                  <a:schemeClr val="accent2"/>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65" name="Google Shape;265;p23"/>
              <p:cNvSpPr/>
              <p:nvPr/>
            </p:nvSpPr>
            <p:spPr>
              <a:xfrm>
                <a:off x="246655" y="246655"/>
                <a:ext cx="205200" cy="493200"/>
              </a:xfrm>
              <a:prstGeom prst="roundRect">
                <a:avLst>
                  <a:gd fmla="val 28938" name="adj"/>
                </a:avLst>
              </a:prstGeom>
              <a:solidFill>
                <a:srgbClr val="6FBE40"/>
              </a:solidFill>
              <a:ln cap="flat" cmpd="sng" w="25400">
                <a:solidFill>
                  <a:schemeClr val="accent2"/>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66" name="Google Shape;266;p23"/>
              <p:cNvSpPr/>
              <p:nvPr/>
            </p:nvSpPr>
            <p:spPr>
              <a:xfrm>
                <a:off x="493310" y="0"/>
                <a:ext cx="205200" cy="740100"/>
              </a:xfrm>
              <a:prstGeom prst="roundRect">
                <a:avLst>
                  <a:gd fmla="val 28938" name="adj"/>
                </a:avLst>
              </a:prstGeom>
              <a:solidFill>
                <a:srgbClr val="FFFFFF"/>
              </a:solidFill>
              <a:ln cap="flat" cmpd="sng" w="25400">
                <a:solidFill>
                  <a:schemeClr val="accent2"/>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grpSp>
          <p:nvGrpSpPr>
            <p:cNvPr id="267" name="Google Shape;267;p23"/>
            <p:cNvGrpSpPr/>
            <p:nvPr/>
          </p:nvGrpSpPr>
          <p:grpSpPr>
            <a:xfrm>
              <a:off x="5715000" y="-1"/>
              <a:ext cx="698510" cy="740100"/>
              <a:chOff x="0" y="0"/>
              <a:chExt cx="698510" cy="740100"/>
            </a:xfrm>
          </p:grpSpPr>
          <p:sp>
            <p:nvSpPr>
              <p:cNvPr id="268" name="Google Shape;268;p23"/>
              <p:cNvSpPr/>
              <p:nvPr/>
            </p:nvSpPr>
            <p:spPr>
              <a:xfrm>
                <a:off x="0" y="494092"/>
                <a:ext cx="205200" cy="246000"/>
              </a:xfrm>
              <a:prstGeom prst="roundRect">
                <a:avLst>
                  <a:gd fmla="val 28938" name="adj"/>
                </a:avLst>
              </a:prstGeom>
              <a:solidFill>
                <a:srgbClr val="FFFFFF"/>
              </a:solidFill>
              <a:ln cap="flat" cmpd="sng" w="25400">
                <a:solidFill>
                  <a:schemeClr val="accent2"/>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69" name="Google Shape;269;p23"/>
              <p:cNvSpPr/>
              <p:nvPr/>
            </p:nvSpPr>
            <p:spPr>
              <a:xfrm>
                <a:off x="246655" y="246655"/>
                <a:ext cx="205200" cy="493200"/>
              </a:xfrm>
              <a:prstGeom prst="roundRect">
                <a:avLst>
                  <a:gd fmla="val 28938" name="adj"/>
                </a:avLst>
              </a:prstGeom>
              <a:solidFill>
                <a:srgbClr val="6FBE40"/>
              </a:solidFill>
              <a:ln cap="flat" cmpd="sng" w="25400">
                <a:solidFill>
                  <a:schemeClr val="accent2"/>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70" name="Google Shape;270;p23"/>
              <p:cNvSpPr/>
              <p:nvPr/>
            </p:nvSpPr>
            <p:spPr>
              <a:xfrm>
                <a:off x="493310" y="0"/>
                <a:ext cx="205200" cy="740100"/>
              </a:xfrm>
              <a:prstGeom prst="roundRect">
                <a:avLst>
                  <a:gd fmla="val 28938" name="adj"/>
                </a:avLst>
              </a:prstGeom>
              <a:solidFill>
                <a:srgbClr val="FFFFFF"/>
              </a:solidFill>
              <a:ln cap="flat" cmpd="sng" w="25400">
                <a:solidFill>
                  <a:schemeClr val="accent2"/>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grpSp>
          <p:nvGrpSpPr>
            <p:cNvPr id="271" name="Google Shape;271;p23"/>
            <p:cNvGrpSpPr/>
            <p:nvPr/>
          </p:nvGrpSpPr>
          <p:grpSpPr>
            <a:xfrm>
              <a:off x="1143000" y="-1"/>
              <a:ext cx="698510" cy="740100"/>
              <a:chOff x="0" y="0"/>
              <a:chExt cx="698510" cy="740100"/>
            </a:xfrm>
          </p:grpSpPr>
          <p:sp>
            <p:nvSpPr>
              <p:cNvPr id="272" name="Google Shape;272;p23"/>
              <p:cNvSpPr/>
              <p:nvPr/>
            </p:nvSpPr>
            <p:spPr>
              <a:xfrm>
                <a:off x="0" y="494092"/>
                <a:ext cx="205200" cy="246000"/>
              </a:xfrm>
              <a:prstGeom prst="roundRect">
                <a:avLst>
                  <a:gd fmla="val 28938" name="adj"/>
                </a:avLst>
              </a:prstGeom>
              <a:solidFill>
                <a:srgbClr val="FFFFFF"/>
              </a:solidFill>
              <a:ln cap="flat" cmpd="sng" w="25400">
                <a:solidFill>
                  <a:schemeClr val="accent2"/>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73" name="Google Shape;273;p23"/>
              <p:cNvSpPr/>
              <p:nvPr/>
            </p:nvSpPr>
            <p:spPr>
              <a:xfrm>
                <a:off x="246655" y="246655"/>
                <a:ext cx="205200" cy="493200"/>
              </a:xfrm>
              <a:prstGeom prst="roundRect">
                <a:avLst>
                  <a:gd fmla="val 28938" name="adj"/>
                </a:avLst>
              </a:prstGeom>
              <a:solidFill>
                <a:srgbClr val="FFFFFF"/>
              </a:solidFill>
              <a:ln cap="flat" cmpd="sng" w="25400">
                <a:solidFill>
                  <a:schemeClr val="accent2"/>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74" name="Google Shape;274;p23"/>
              <p:cNvSpPr/>
              <p:nvPr/>
            </p:nvSpPr>
            <p:spPr>
              <a:xfrm>
                <a:off x="493310" y="0"/>
                <a:ext cx="205200" cy="740100"/>
              </a:xfrm>
              <a:prstGeom prst="roundRect">
                <a:avLst>
                  <a:gd fmla="val 28938" name="adj"/>
                </a:avLst>
              </a:prstGeom>
              <a:solidFill>
                <a:srgbClr val="6FBE40"/>
              </a:solidFill>
              <a:ln cap="flat" cmpd="sng" w="25400">
                <a:solidFill>
                  <a:schemeClr val="accent2"/>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grpSp>
          <p:nvGrpSpPr>
            <p:cNvPr id="275" name="Google Shape;275;p23"/>
            <p:cNvGrpSpPr/>
            <p:nvPr/>
          </p:nvGrpSpPr>
          <p:grpSpPr>
            <a:xfrm>
              <a:off x="2286000" y="-1"/>
              <a:ext cx="698510" cy="740100"/>
              <a:chOff x="0" y="0"/>
              <a:chExt cx="698510" cy="740100"/>
            </a:xfrm>
          </p:grpSpPr>
          <p:sp>
            <p:nvSpPr>
              <p:cNvPr id="276" name="Google Shape;276;p23"/>
              <p:cNvSpPr/>
              <p:nvPr/>
            </p:nvSpPr>
            <p:spPr>
              <a:xfrm>
                <a:off x="0" y="494092"/>
                <a:ext cx="205200" cy="246000"/>
              </a:xfrm>
              <a:prstGeom prst="roundRect">
                <a:avLst>
                  <a:gd fmla="val 28938" name="adj"/>
                </a:avLst>
              </a:prstGeom>
              <a:solidFill>
                <a:srgbClr val="FFFFFF"/>
              </a:solidFill>
              <a:ln cap="flat" cmpd="sng" w="25400">
                <a:solidFill>
                  <a:schemeClr val="accent2"/>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77" name="Google Shape;277;p23"/>
              <p:cNvSpPr/>
              <p:nvPr/>
            </p:nvSpPr>
            <p:spPr>
              <a:xfrm>
                <a:off x="246655" y="246655"/>
                <a:ext cx="205200" cy="493200"/>
              </a:xfrm>
              <a:prstGeom prst="roundRect">
                <a:avLst>
                  <a:gd fmla="val 28938" name="adj"/>
                </a:avLst>
              </a:prstGeom>
              <a:solidFill>
                <a:srgbClr val="FFFFFF"/>
              </a:solidFill>
              <a:ln cap="flat" cmpd="sng" w="25400">
                <a:solidFill>
                  <a:schemeClr val="accent2"/>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78" name="Google Shape;278;p23"/>
              <p:cNvSpPr/>
              <p:nvPr/>
            </p:nvSpPr>
            <p:spPr>
              <a:xfrm>
                <a:off x="493310" y="0"/>
                <a:ext cx="205200" cy="740100"/>
              </a:xfrm>
              <a:prstGeom prst="roundRect">
                <a:avLst>
                  <a:gd fmla="val 28938" name="adj"/>
                </a:avLst>
              </a:prstGeom>
              <a:solidFill>
                <a:srgbClr val="6FBE40"/>
              </a:solidFill>
              <a:ln cap="flat" cmpd="sng" w="25400">
                <a:solidFill>
                  <a:schemeClr val="accent2"/>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grpSp>
      <p:sp>
        <p:nvSpPr>
          <p:cNvPr id="279" name="Google Shape;279;p23"/>
          <p:cNvSpPr/>
          <p:nvPr/>
        </p:nvSpPr>
        <p:spPr>
          <a:xfrm>
            <a:off x="7292698" y="2155052"/>
            <a:ext cx="1118100" cy="1761600"/>
          </a:xfrm>
          <a:prstGeom prst="rect">
            <a:avLst/>
          </a:prstGeom>
          <a:solidFill>
            <a:srgbClr val="FFFFFF"/>
          </a:solidFill>
          <a:ln>
            <a:noFill/>
          </a:ln>
        </p:spPr>
        <p:txBody>
          <a:bodyPr anchorCtr="0" anchor="ctr" bIns="40175" lIns="40175" spcFirstLastPara="1" rIns="40175" wrap="square" tIns="401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nvGrpSpPr>
          <p:cNvPr id="280" name="Google Shape;280;p23"/>
          <p:cNvGrpSpPr/>
          <p:nvPr/>
        </p:nvGrpSpPr>
        <p:grpSpPr>
          <a:xfrm>
            <a:off x="4235570" y="2630573"/>
            <a:ext cx="261941" cy="277538"/>
            <a:chOff x="0" y="0"/>
            <a:chExt cx="698510" cy="740100"/>
          </a:xfrm>
        </p:grpSpPr>
        <p:sp>
          <p:nvSpPr>
            <p:cNvPr id="281" name="Google Shape;281;p23"/>
            <p:cNvSpPr/>
            <p:nvPr/>
          </p:nvSpPr>
          <p:spPr>
            <a:xfrm>
              <a:off x="0" y="494092"/>
              <a:ext cx="205200" cy="246000"/>
            </a:xfrm>
            <a:prstGeom prst="roundRect">
              <a:avLst>
                <a:gd fmla="val 28938" name="adj"/>
              </a:avLst>
            </a:prstGeom>
            <a:solidFill>
              <a:srgbClr val="FFFFFF"/>
            </a:solidFill>
            <a:ln cap="flat" cmpd="sng" w="25400">
              <a:solidFill>
                <a:srgbClr val="C19519"/>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82" name="Google Shape;282;p23"/>
            <p:cNvSpPr/>
            <p:nvPr/>
          </p:nvSpPr>
          <p:spPr>
            <a:xfrm>
              <a:off x="246655" y="246655"/>
              <a:ext cx="205200" cy="493200"/>
            </a:xfrm>
            <a:prstGeom prst="roundRect">
              <a:avLst>
                <a:gd fmla="val 28938" name="adj"/>
              </a:avLst>
            </a:prstGeom>
            <a:solidFill>
              <a:srgbClr val="F5D227"/>
            </a:solidFill>
            <a:ln cap="flat" cmpd="sng" w="25400">
              <a:solidFill>
                <a:srgbClr val="C19519"/>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83" name="Google Shape;283;p23"/>
            <p:cNvSpPr/>
            <p:nvPr/>
          </p:nvSpPr>
          <p:spPr>
            <a:xfrm>
              <a:off x="493310" y="0"/>
              <a:ext cx="205200" cy="740100"/>
            </a:xfrm>
            <a:prstGeom prst="roundRect">
              <a:avLst>
                <a:gd fmla="val 28938" name="adj"/>
              </a:avLst>
            </a:prstGeom>
            <a:solidFill>
              <a:srgbClr val="FFFFFF"/>
            </a:solidFill>
            <a:ln cap="flat" cmpd="sng" w="25400">
              <a:solidFill>
                <a:srgbClr val="C19519"/>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grpSp>
        <p:nvGrpSpPr>
          <p:cNvPr id="284" name="Google Shape;284;p23"/>
          <p:cNvGrpSpPr/>
          <p:nvPr/>
        </p:nvGrpSpPr>
        <p:grpSpPr>
          <a:xfrm>
            <a:off x="2949695" y="2938548"/>
            <a:ext cx="261941" cy="277538"/>
            <a:chOff x="0" y="0"/>
            <a:chExt cx="698510" cy="740100"/>
          </a:xfrm>
        </p:grpSpPr>
        <p:sp>
          <p:nvSpPr>
            <p:cNvPr id="285" name="Google Shape;285;p23"/>
            <p:cNvSpPr/>
            <p:nvPr/>
          </p:nvSpPr>
          <p:spPr>
            <a:xfrm>
              <a:off x="0" y="494092"/>
              <a:ext cx="205200" cy="246000"/>
            </a:xfrm>
            <a:prstGeom prst="roundRect">
              <a:avLst>
                <a:gd fmla="val 28938" name="adj"/>
              </a:avLst>
            </a:prstGeom>
            <a:solidFill>
              <a:srgbClr val="50A7F9"/>
            </a:solidFill>
            <a:ln cap="flat" cmpd="sng" w="25400">
              <a:solidFill>
                <a:schemeClr val="accent1"/>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86" name="Google Shape;286;p23"/>
            <p:cNvSpPr/>
            <p:nvPr/>
          </p:nvSpPr>
          <p:spPr>
            <a:xfrm>
              <a:off x="246655" y="246655"/>
              <a:ext cx="205200" cy="493200"/>
            </a:xfrm>
            <a:prstGeom prst="roundRect">
              <a:avLst>
                <a:gd fmla="val 28938" name="adj"/>
              </a:avLst>
            </a:prstGeom>
            <a:solidFill>
              <a:srgbClr val="FFFFFF"/>
            </a:solidFill>
            <a:ln cap="flat" cmpd="sng" w="25400">
              <a:solidFill>
                <a:schemeClr val="accent1"/>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87" name="Google Shape;287;p23"/>
            <p:cNvSpPr/>
            <p:nvPr/>
          </p:nvSpPr>
          <p:spPr>
            <a:xfrm>
              <a:off x="493310" y="0"/>
              <a:ext cx="205200" cy="740100"/>
            </a:xfrm>
            <a:prstGeom prst="roundRect">
              <a:avLst>
                <a:gd fmla="val 28938" name="adj"/>
              </a:avLst>
            </a:prstGeom>
            <a:solidFill>
              <a:srgbClr val="FFFFFF"/>
            </a:solidFill>
            <a:ln cap="flat" cmpd="sng" w="25400">
              <a:solidFill>
                <a:schemeClr val="accent1"/>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grpSp>
        <p:nvGrpSpPr>
          <p:cNvPr id="288" name="Google Shape;288;p23"/>
          <p:cNvGrpSpPr/>
          <p:nvPr/>
        </p:nvGrpSpPr>
        <p:grpSpPr>
          <a:xfrm>
            <a:off x="3806945" y="3246522"/>
            <a:ext cx="261941" cy="277538"/>
            <a:chOff x="0" y="0"/>
            <a:chExt cx="698510" cy="740100"/>
          </a:xfrm>
        </p:grpSpPr>
        <p:sp>
          <p:nvSpPr>
            <p:cNvPr id="289" name="Google Shape;289;p23"/>
            <p:cNvSpPr/>
            <p:nvPr/>
          </p:nvSpPr>
          <p:spPr>
            <a:xfrm>
              <a:off x="0" y="494092"/>
              <a:ext cx="205200" cy="246000"/>
            </a:xfrm>
            <a:prstGeom prst="roundRect">
              <a:avLst>
                <a:gd fmla="val 28938" name="adj"/>
              </a:avLst>
            </a:prstGeom>
            <a:solidFill>
              <a:srgbClr val="FFFFFF"/>
            </a:solidFill>
            <a:ln cap="flat" cmpd="sng" w="25400">
              <a:solidFill>
                <a:schemeClr val="accent4"/>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90" name="Google Shape;290;p23"/>
            <p:cNvSpPr/>
            <p:nvPr/>
          </p:nvSpPr>
          <p:spPr>
            <a:xfrm>
              <a:off x="246655" y="246655"/>
              <a:ext cx="205200" cy="493200"/>
            </a:xfrm>
            <a:prstGeom prst="roundRect">
              <a:avLst>
                <a:gd fmla="val 28938" name="adj"/>
              </a:avLst>
            </a:prstGeom>
            <a:solidFill>
              <a:srgbClr val="FFFFFF"/>
            </a:solidFill>
            <a:ln cap="flat" cmpd="sng" w="25400">
              <a:solidFill>
                <a:schemeClr val="accent4"/>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91" name="Google Shape;291;p23"/>
            <p:cNvSpPr/>
            <p:nvPr/>
          </p:nvSpPr>
          <p:spPr>
            <a:xfrm>
              <a:off x="493310" y="0"/>
              <a:ext cx="205200" cy="740100"/>
            </a:xfrm>
            <a:prstGeom prst="roundRect">
              <a:avLst>
                <a:gd fmla="val 28938" name="adj"/>
              </a:avLst>
            </a:prstGeom>
            <a:solidFill>
              <a:srgbClr val="F48F14"/>
            </a:solidFill>
            <a:ln cap="flat" cmpd="sng" w="25400">
              <a:solidFill>
                <a:schemeClr val="accent4"/>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grpSp>
        <p:nvGrpSpPr>
          <p:cNvPr id="292" name="Google Shape;292;p23"/>
          <p:cNvGrpSpPr/>
          <p:nvPr/>
        </p:nvGrpSpPr>
        <p:grpSpPr>
          <a:xfrm>
            <a:off x="2949695" y="3554498"/>
            <a:ext cx="261941" cy="277538"/>
            <a:chOff x="0" y="0"/>
            <a:chExt cx="698510" cy="740100"/>
          </a:xfrm>
        </p:grpSpPr>
        <p:sp>
          <p:nvSpPr>
            <p:cNvPr id="293" name="Google Shape;293;p23"/>
            <p:cNvSpPr/>
            <p:nvPr/>
          </p:nvSpPr>
          <p:spPr>
            <a:xfrm>
              <a:off x="0" y="494092"/>
              <a:ext cx="205200" cy="246000"/>
            </a:xfrm>
            <a:prstGeom prst="roundRect">
              <a:avLst>
                <a:gd fmla="val 28938" name="adj"/>
              </a:avLst>
            </a:prstGeom>
            <a:solidFill>
              <a:srgbClr val="6FBE40"/>
            </a:solidFill>
            <a:ln cap="flat" cmpd="sng" w="25400">
              <a:solidFill>
                <a:schemeClr val="accent2"/>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94" name="Google Shape;294;p23"/>
            <p:cNvSpPr/>
            <p:nvPr/>
          </p:nvSpPr>
          <p:spPr>
            <a:xfrm>
              <a:off x="246655" y="246655"/>
              <a:ext cx="205200" cy="493200"/>
            </a:xfrm>
            <a:prstGeom prst="roundRect">
              <a:avLst>
                <a:gd fmla="val 28938" name="adj"/>
              </a:avLst>
            </a:prstGeom>
            <a:solidFill>
              <a:srgbClr val="FFFFFF"/>
            </a:solidFill>
            <a:ln cap="flat" cmpd="sng" w="25400">
              <a:solidFill>
                <a:schemeClr val="accent2"/>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295" name="Google Shape;295;p23"/>
            <p:cNvSpPr/>
            <p:nvPr/>
          </p:nvSpPr>
          <p:spPr>
            <a:xfrm>
              <a:off x="493310" y="0"/>
              <a:ext cx="205200" cy="740100"/>
            </a:xfrm>
            <a:prstGeom prst="roundRect">
              <a:avLst>
                <a:gd fmla="val 28938" name="adj"/>
              </a:avLst>
            </a:prstGeom>
            <a:solidFill>
              <a:srgbClr val="FFFFFF"/>
            </a:solidFill>
            <a:ln cap="flat" cmpd="sng" w="25400">
              <a:solidFill>
                <a:schemeClr val="accent2"/>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grpSp>
        <p:nvGrpSpPr>
          <p:cNvPr id="296" name="Google Shape;296;p23"/>
          <p:cNvGrpSpPr/>
          <p:nvPr/>
        </p:nvGrpSpPr>
        <p:grpSpPr>
          <a:xfrm>
            <a:off x="205428" y="1898792"/>
            <a:ext cx="1666688" cy="2222081"/>
            <a:chOff x="-1" y="-1"/>
            <a:chExt cx="4444500" cy="5925549"/>
          </a:xfrm>
        </p:grpSpPr>
        <p:grpSp>
          <p:nvGrpSpPr>
            <p:cNvPr id="297" name="Google Shape;297;p23"/>
            <p:cNvGrpSpPr/>
            <p:nvPr/>
          </p:nvGrpSpPr>
          <p:grpSpPr>
            <a:xfrm>
              <a:off x="1025210" y="1999665"/>
              <a:ext cx="2822616" cy="3925883"/>
              <a:chOff x="0" y="74516"/>
              <a:chExt cx="2822616" cy="3925883"/>
            </a:xfrm>
          </p:grpSpPr>
          <p:grpSp>
            <p:nvGrpSpPr>
              <p:cNvPr id="298" name="Google Shape;298;p23"/>
              <p:cNvGrpSpPr/>
              <p:nvPr/>
            </p:nvGrpSpPr>
            <p:grpSpPr>
              <a:xfrm>
                <a:off x="0" y="74516"/>
                <a:ext cx="2822616" cy="1639883"/>
                <a:chOff x="0" y="74516"/>
                <a:chExt cx="2822616" cy="1639883"/>
              </a:xfrm>
            </p:grpSpPr>
            <p:grpSp>
              <p:nvGrpSpPr>
                <p:cNvPr id="299" name="Google Shape;299;p23"/>
                <p:cNvGrpSpPr/>
                <p:nvPr/>
              </p:nvGrpSpPr>
              <p:grpSpPr>
                <a:xfrm>
                  <a:off x="0" y="74516"/>
                  <a:ext cx="698510" cy="740100"/>
                  <a:chOff x="0" y="0"/>
                  <a:chExt cx="698510" cy="740100"/>
                </a:xfrm>
              </p:grpSpPr>
              <p:sp>
                <p:nvSpPr>
                  <p:cNvPr id="300" name="Google Shape;300;p23"/>
                  <p:cNvSpPr/>
                  <p:nvPr/>
                </p:nvSpPr>
                <p:spPr>
                  <a:xfrm>
                    <a:off x="0" y="494092"/>
                    <a:ext cx="205200" cy="246000"/>
                  </a:xfrm>
                  <a:prstGeom prst="roundRect">
                    <a:avLst>
                      <a:gd fmla="val 28938" name="adj"/>
                    </a:avLst>
                  </a:prstGeom>
                  <a:solidFill>
                    <a:srgbClr val="A6AAA9"/>
                  </a:solidFill>
                  <a:ln cap="flat" cmpd="sng" w="25400">
                    <a:solidFill>
                      <a:srgbClr val="53585F"/>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301" name="Google Shape;301;p23"/>
                  <p:cNvSpPr/>
                  <p:nvPr/>
                </p:nvSpPr>
                <p:spPr>
                  <a:xfrm>
                    <a:off x="246655" y="246655"/>
                    <a:ext cx="205200" cy="493200"/>
                  </a:xfrm>
                  <a:prstGeom prst="roundRect">
                    <a:avLst>
                      <a:gd fmla="val 28938" name="adj"/>
                    </a:avLst>
                  </a:prstGeom>
                  <a:solidFill>
                    <a:srgbClr val="FFFFFF"/>
                  </a:solidFill>
                  <a:ln cap="flat" cmpd="sng" w="25400">
                    <a:solidFill>
                      <a:srgbClr val="53585F"/>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302" name="Google Shape;302;p23"/>
                  <p:cNvSpPr/>
                  <p:nvPr/>
                </p:nvSpPr>
                <p:spPr>
                  <a:xfrm>
                    <a:off x="493310" y="0"/>
                    <a:ext cx="205200" cy="740100"/>
                  </a:xfrm>
                  <a:prstGeom prst="roundRect">
                    <a:avLst>
                      <a:gd fmla="val 28938" name="adj"/>
                    </a:avLst>
                  </a:prstGeom>
                  <a:solidFill>
                    <a:srgbClr val="FFFFFF"/>
                  </a:solidFill>
                  <a:ln cap="flat" cmpd="sng" w="25400">
                    <a:solidFill>
                      <a:srgbClr val="53585F"/>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cxnSp>
              <p:nvCxnSpPr>
                <p:cNvPr id="303" name="Google Shape;303;p23"/>
                <p:cNvCxnSpPr/>
                <p:nvPr/>
              </p:nvCxnSpPr>
              <p:spPr>
                <a:xfrm>
                  <a:off x="1552716" y="444499"/>
                  <a:ext cx="1269900" cy="1269900"/>
                </a:xfrm>
                <a:prstGeom prst="straightConnector1">
                  <a:avLst/>
                </a:prstGeom>
                <a:noFill/>
                <a:ln>
                  <a:noFill/>
                </a:ln>
              </p:spPr>
            </p:cxnSp>
          </p:grpSp>
          <p:grpSp>
            <p:nvGrpSpPr>
              <p:cNvPr id="304" name="Google Shape;304;p23"/>
              <p:cNvGrpSpPr/>
              <p:nvPr/>
            </p:nvGrpSpPr>
            <p:grpSpPr>
              <a:xfrm>
                <a:off x="0" y="1217516"/>
                <a:ext cx="2822616" cy="1639883"/>
                <a:chOff x="0" y="74516"/>
                <a:chExt cx="2822616" cy="1639883"/>
              </a:xfrm>
            </p:grpSpPr>
            <p:grpSp>
              <p:nvGrpSpPr>
                <p:cNvPr id="305" name="Google Shape;305;p23"/>
                <p:cNvGrpSpPr/>
                <p:nvPr/>
              </p:nvGrpSpPr>
              <p:grpSpPr>
                <a:xfrm>
                  <a:off x="0" y="74516"/>
                  <a:ext cx="698510" cy="740100"/>
                  <a:chOff x="0" y="0"/>
                  <a:chExt cx="698510" cy="740100"/>
                </a:xfrm>
              </p:grpSpPr>
              <p:sp>
                <p:nvSpPr>
                  <p:cNvPr id="306" name="Google Shape;306;p23"/>
                  <p:cNvSpPr/>
                  <p:nvPr/>
                </p:nvSpPr>
                <p:spPr>
                  <a:xfrm>
                    <a:off x="0" y="494092"/>
                    <a:ext cx="205200" cy="246000"/>
                  </a:xfrm>
                  <a:prstGeom prst="roundRect">
                    <a:avLst>
                      <a:gd fmla="val 28938" name="adj"/>
                    </a:avLst>
                  </a:prstGeom>
                  <a:solidFill>
                    <a:srgbClr val="FFFFFF"/>
                  </a:solidFill>
                  <a:ln cap="flat" cmpd="sng" w="25400">
                    <a:solidFill>
                      <a:srgbClr val="53585F"/>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307" name="Google Shape;307;p23"/>
                  <p:cNvSpPr/>
                  <p:nvPr/>
                </p:nvSpPr>
                <p:spPr>
                  <a:xfrm>
                    <a:off x="246655" y="246655"/>
                    <a:ext cx="205200" cy="493200"/>
                  </a:xfrm>
                  <a:prstGeom prst="roundRect">
                    <a:avLst>
                      <a:gd fmla="val 28938" name="adj"/>
                    </a:avLst>
                  </a:prstGeom>
                  <a:solidFill>
                    <a:srgbClr val="A6AAA9"/>
                  </a:solidFill>
                  <a:ln cap="flat" cmpd="sng" w="25400">
                    <a:solidFill>
                      <a:srgbClr val="53585F"/>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308" name="Google Shape;308;p23"/>
                  <p:cNvSpPr/>
                  <p:nvPr/>
                </p:nvSpPr>
                <p:spPr>
                  <a:xfrm>
                    <a:off x="493310" y="0"/>
                    <a:ext cx="205200" cy="740100"/>
                  </a:xfrm>
                  <a:prstGeom prst="roundRect">
                    <a:avLst>
                      <a:gd fmla="val 28938" name="adj"/>
                    </a:avLst>
                  </a:prstGeom>
                  <a:solidFill>
                    <a:srgbClr val="FFFFFF"/>
                  </a:solidFill>
                  <a:ln cap="flat" cmpd="sng" w="25400">
                    <a:solidFill>
                      <a:srgbClr val="53585F"/>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cxnSp>
              <p:nvCxnSpPr>
                <p:cNvPr id="309" name="Google Shape;309;p23"/>
                <p:cNvCxnSpPr/>
                <p:nvPr/>
              </p:nvCxnSpPr>
              <p:spPr>
                <a:xfrm>
                  <a:off x="1552716" y="444499"/>
                  <a:ext cx="1269900" cy="1269900"/>
                </a:xfrm>
                <a:prstGeom prst="straightConnector1">
                  <a:avLst/>
                </a:prstGeom>
                <a:noFill/>
                <a:ln>
                  <a:noFill/>
                </a:ln>
              </p:spPr>
            </p:cxnSp>
          </p:grpSp>
          <p:grpSp>
            <p:nvGrpSpPr>
              <p:cNvPr id="310" name="Google Shape;310;p23"/>
              <p:cNvGrpSpPr/>
              <p:nvPr/>
            </p:nvGrpSpPr>
            <p:grpSpPr>
              <a:xfrm>
                <a:off x="0" y="2360516"/>
                <a:ext cx="2822616" cy="1639883"/>
                <a:chOff x="0" y="74516"/>
                <a:chExt cx="2822616" cy="1639883"/>
              </a:xfrm>
            </p:grpSpPr>
            <p:grpSp>
              <p:nvGrpSpPr>
                <p:cNvPr id="311" name="Google Shape;311;p23"/>
                <p:cNvGrpSpPr/>
                <p:nvPr/>
              </p:nvGrpSpPr>
              <p:grpSpPr>
                <a:xfrm>
                  <a:off x="0" y="74516"/>
                  <a:ext cx="698510" cy="740100"/>
                  <a:chOff x="0" y="0"/>
                  <a:chExt cx="698510" cy="740100"/>
                </a:xfrm>
              </p:grpSpPr>
              <p:sp>
                <p:nvSpPr>
                  <p:cNvPr id="312" name="Google Shape;312;p23"/>
                  <p:cNvSpPr/>
                  <p:nvPr/>
                </p:nvSpPr>
                <p:spPr>
                  <a:xfrm>
                    <a:off x="0" y="494092"/>
                    <a:ext cx="205200" cy="246000"/>
                  </a:xfrm>
                  <a:prstGeom prst="roundRect">
                    <a:avLst>
                      <a:gd fmla="val 28938" name="adj"/>
                    </a:avLst>
                  </a:prstGeom>
                  <a:solidFill>
                    <a:srgbClr val="FFFFFF"/>
                  </a:solidFill>
                  <a:ln cap="flat" cmpd="sng" w="25400">
                    <a:solidFill>
                      <a:srgbClr val="53585F"/>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313" name="Google Shape;313;p23"/>
                  <p:cNvSpPr/>
                  <p:nvPr/>
                </p:nvSpPr>
                <p:spPr>
                  <a:xfrm>
                    <a:off x="246655" y="246655"/>
                    <a:ext cx="205200" cy="493200"/>
                  </a:xfrm>
                  <a:prstGeom prst="roundRect">
                    <a:avLst>
                      <a:gd fmla="val 28938" name="adj"/>
                    </a:avLst>
                  </a:prstGeom>
                  <a:solidFill>
                    <a:srgbClr val="FFFFFF"/>
                  </a:solidFill>
                  <a:ln cap="flat" cmpd="sng" w="25400">
                    <a:solidFill>
                      <a:srgbClr val="53585F"/>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314" name="Google Shape;314;p23"/>
                  <p:cNvSpPr/>
                  <p:nvPr/>
                </p:nvSpPr>
                <p:spPr>
                  <a:xfrm>
                    <a:off x="493310" y="0"/>
                    <a:ext cx="205200" cy="740100"/>
                  </a:xfrm>
                  <a:prstGeom prst="roundRect">
                    <a:avLst>
                      <a:gd fmla="val 28938" name="adj"/>
                    </a:avLst>
                  </a:prstGeom>
                  <a:solidFill>
                    <a:srgbClr val="A6AAA9"/>
                  </a:solidFill>
                  <a:ln cap="flat" cmpd="sng" w="25400">
                    <a:solidFill>
                      <a:srgbClr val="53585F"/>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cxnSp>
              <p:nvCxnSpPr>
                <p:cNvPr id="315" name="Google Shape;315;p23"/>
                <p:cNvCxnSpPr/>
                <p:nvPr/>
              </p:nvCxnSpPr>
              <p:spPr>
                <a:xfrm>
                  <a:off x="1552716" y="444499"/>
                  <a:ext cx="1269900" cy="1269900"/>
                </a:xfrm>
                <a:prstGeom prst="straightConnector1">
                  <a:avLst/>
                </a:prstGeom>
                <a:noFill/>
                <a:ln>
                  <a:noFill/>
                </a:ln>
              </p:spPr>
            </p:cxnSp>
          </p:grpSp>
        </p:grpSp>
        <p:sp>
          <p:nvSpPr>
            <p:cNvPr id="316" name="Google Shape;316;p23"/>
            <p:cNvSpPr txBox="1"/>
            <p:nvPr/>
          </p:nvSpPr>
          <p:spPr>
            <a:xfrm>
              <a:off x="-1" y="-1"/>
              <a:ext cx="4444500" cy="1580400"/>
            </a:xfrm>
            <a:prstGeom prst="rect">
              <a:avLst/>
            </a:prstGeom>
            <a:noFill/>
            <a:ln>
              <a:noFill/>
            </a:ln>
          </p:spPr>
          <p:txBody>
            <a:bodyPr anchorCtr="0" anchor="ctr" bIns="19050" lIns="19050" spcFirstLastPara="1" rIns="19050" wrap="square" tIns="19050">
              <a:spAutoFit/>
            </a:bodyPr>
            <a:lstStyle/>
            <a:p>
              <a:pPr indent="0" lvl="0" marL="0" marR="25400" rtl="0" algn="ctr">
                <a:lnSpc>
                  <a:spcPct val="100000"/>
                </a:lnSpc>
                <a:spcBef>
                  <a:spcPts val="0"/>
                </a:spcBef>
                <a:spcAft>
                  <a:spcPts val="0"/>
                </a:spcAft>
                <a:buClr>
                  <a:srgbClr val="000000"/>
                </a:buClr>
                <a:buSzPts val="1800"/>
                <a:buFont typeface="Palatino"/>
                <a:buNone/>
              </a:pPr>
              <a:r>
                <a:rPr b="0" i="1" lang="en" sz="1800" u="none" cap="none" strike="noStrike">
                  <a:solidFill>
                    <a:srgbClr val="000000"/>
                  </a:solidFill>
                  <a:latin typeface="Palatino"/>
                  <a:ea typeface="Palatino"/>
                  <a:cs typeface="Palatino"/>
                  <a:sym typeface="Palatino"/>
                </a:rPr>
                <a:t>s</a:t>
              </a:r>
              <a:r>
                <a:rPr b="0" i="0" lang="en" sz="1800" u="none" cap="none" strike="noStrike">
                  <a:solidFill>
                    <a:srgbClr val="000000"/>
                  </a:solidFill>
                  <a:latin typeface="Avenir"/>
                  <a:ea typeface="Avenir"/>
                  <a:cs typeface="Avenir"/>
                  <a:sym typeface="Avenir"/>
                </a:rPr>
                <a:t> </a:t>
              </a:r>
              <a:r>
                <a:rPr lang="en" sz="1800">
                  <a:latin typeface="Avenir"/>
                  <a:ea typeface="Avenir"/>
                  <a:cs typeface="Avenir"/>
                  <a:sym typeface="Avenir"/>
                </a:rPr>
                <a:t>niveaux</a:t>
              </a:r>
              <a:br>
                <a:rPr b="0" i="0" lang="en" sz="1800" u="none" cap="none" strike="noStrike">
                  <a:solidFill>
                    <a:srgbClr val="000000"/>
                  </a:solidFill>
                  <a:latin typeface="Avenir"/>
                  <a:ea typeface="Avenir"/>
                  <a:cs typeface="Avenir"/>
                  <a:sym typeface="Avenir"/>
                </a:rPr>
              </a:br>
              <a:r>
                <a:rPr b="0" i="0" lang="en" sz="1800" u="none" cap="none" strike="noStrike">
                  <a:solidFill>
                    <a:srgbClr val="000000"/>
                  </a:solidFill>
                  <a:latin typeface="Palatino"/>
                  <a:ea typeface="Palatino"/>
                  <a:cs typeface="Palatino"/>
                  <a:sym typeface="Palatino"/>
                </a:rPr>
                <a:t>{0, …, </a:t>
              </a:r>
              <a:r>
                <a:rPr b="0" i="1" lang="en" sz="1800" u="none" cap="none" strike="noStrike">
                  <a:solidFill>
                    <a:srgbClr val="000000"/>
                  </a:solidFill>
                  <a:latin typeface="Palatino"/>
                  <a:ea typeface="Palatino"/>
                  <a:cs typeface="Palatino"/>
                  <a:sym typeface="Palatino"/>
                </a:rPr>
                <a:t>s-</a:t>
              </a:r>
              <a:r>
                <a:rPr b="0" i="0" lang="en" sz="1800" u="none" cap="none" strike="noStrike">
                  <a:solidFill>
                    <a:srgbClr val="000000"/>
                  </a:solidFill>
                  <a:latin typeface="Palatino"/>
                  <a:ea typeface="Palatino"/>
                  <a:cs typeface="Palatino"/>
                  <a:sym typeface="Palatino"/>
                </a:rPr>
                <a:t>1}</a:t>
              </a:r>
              <a:endParaRPr sz="500"/>
            </a:p>
          </p:txBody>
        </p:sp>
      </p:grpSp>
      <p:sp>
        <p:nvSpPr>
          <p:cNvPr id="317" name="Google Shape;317;p23"/>
          <p:cNvSpPr txBox="1"/>
          <p:nvPr/>
        </p:nvSpPr>
        <p:spPr>
          <a:xfrm>
            <a:off x="67750" y="4746325"/>
            <a:ext cx="3903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999999"/>
                </a:solidFill>
              </a:rPr>
              <a:t>source:https://cs.dartmouth.edu/wjarosz/publications/jarosz19orthogonal.html</a:t>
            </a:r>
            <a:endParaRPr sz="800">
              <a:solidFill>
                <a:srgbClr val="999999"/>
              </a:solidFill>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500"/>
                                        <p:tgtEl>
                                          <p:spTgt spid="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cxnSp>
        <p:nvCxnSpPr>
          <p:cNvPr id="322" name="Google Shape;322;p24"/>
          <p:cNvCxnSpPr/>
          <p:nvPr/>
        </p:nvCxnSpPr>
        <p:spPr>
          <a:xfrm>
            <a:off x="357187" y="792181"/>
            <a:ext cx="8643900" cy="0"/>
          </a:xfrm>
          <a:prstGeom prst="straightConnector1">
            <a:avLst/>
          </a:prstGeom>
          <a:noFill/>
          <a:ln cap="flat" cmpd="sng" w="25400">
            <a:solidFill>
              <a:srgbClr val="A6AAA9"/>
            </a:solidFill>
            <a:prstDash val="solid"/>
            <a:round/>
            <a:headEnd len="sm" w="sm" type="none"/>
            <a:tailEnd len="sm" w="sm" type="none"/>
          </a:ln>
        </p:spPr>
      </p:cxnSp>
      <p:sp>
        <p:nvSpPr>
          <p:cNvPr id="323" name="Google Shape;323;p24"/>
          <p:cNvSpPr/>
          <p:nvPr/>
        </p:nvSpPr>
        <p:spPr>
          <a:xfrm>
            <a:off x="-47625" y="183401"/>
            <a:ext cx="285600" cy="602700"/>
          </a:xfrm>
          <a:prstGeom prst="rect">
            <a:avLst/>
          </a:prstGeom>
          <a:solidFill>
            <a:srgbClr val="00703C"/>
          </a:solidFill>
          <a:ln>
            <a:noFill/>
          </a:ln>
        </p:spPr>
        <p:txBody>
          <a:bodyPr anchorCtr="0" anchor="ctr" bIns="14300" lIns="14300" spcFirstLastPara="1" rIns="14300" wrap="square" tIns="14300">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324" name="Google Shape;324;p24"/>
          <p:cNvSpPr txBox="1"/>
          <p:nvPr>
            <p:ph type="title"/>
          </p:nvPr>
        </p:nvSpPr>
        <p:spPr>
          <a:xfrm>
            <a:off x="357188" y="105030"/>
            <a:ext cx="8429700" cy="710100"/>
          </a:xfrm>
          <a:prstGeom prst="rect">
            <a:avLst/>
          </a:prstGeom>
          <a:noFill/>
          <a:ln>
            <a:noFill/>
          </a:ln>
        </p:spPr>
        <p:txBody>
          <a:bodyPr anchorCtr="0" anchor="b" bIns="0" lIns="0" spcFirstLastPara="1" rIns="0" wrap="square" tIns="0">
            <a:normAutofit/>
          </a:bodyPr>
          <a:lstStyle/>
          <a:p>
            <a:pPr indent="0" lvl="0" marL="0" rtl="0" algn="l">
              <a:spcBef>
                <a:spcPts val="0"/>
              </a:spcBef>
              <a:spcAft>
                <a:spcPts val="0"/>
              </a:spcAft>
              <a:buClr>
                <a:schemeClr val="dk1"/>
              </a:buClr>
              <a:buSzPts val="3800"/>
              <a:buFont typeface="Avenir"/>
              <a:buNone/>
            </a:pPr>
            <a:r>
              <a:rPr b="1" lang="en" sz="3800">
                <a:latin typeface="Avenir"/>
                <a:ea typeface="Avenir"/>
                <a:cs typeface="Avenir"/>
                <a:sym typeface="Avenir"/>
              </a:rPr>
              <a:t>Plan d'expérience</a:t>
            </a:r>
            <a:endParaRPr b="1" sz="3800">
              <a:solidFill>
                <a:srgbClr val="000000"/>
              </a:solidFill>
              <a:latin typeface="Avenir"/>
              <a:ea typeface="Avenir"/>
              <a:cs typeface="Avenir"/>
              <a:sym typeface="Avenir"/>
            </a:endParaRPr>
          </a:p>
        </p:txBody>
      </p:sp>
      <p:sp>
        <p:nvSpPr>
          <p:cNvPr id="325" name="Google Shape;325;p24"/>
          <p:cNvSpPr txBox="1"/>
          <p:nvPr>
            <p:ph idx="12" type="sldNum"/>
          </p:nvPr>
        </p:nvSpPr>
        <p:spPr>
          <a:xfrm>
            <a:off x="8756384" y="4874601"/>
            <a:ext cx="250800" cy="250500"/>
          </a:xfrm>
          <a:prstGeom prst="rect">
            <a:avLst/>
          </a:prstGeom>
          <a:noFill/>
          <a:ln>
            <a:noFill/>
          </a:ln>
        </p:spPr>
        <p:txBody>
          <a:bodyPr anchorCtr="0" anchor="t" bIns="40175" lIns="40175" spcFirstLastPara="1" rIns="40175" wrap="square" tIns="40175">
            <a:spAutoFit/>
          </a:bodyPr>
          <a:lstStyle/>
          <a:p>
            <a:pPr indent="0" lvl="0" marL="0" rtl="0" algn="r">
              <a:lnSpc>
                <a:spcPct val="100000"/>
              </a:lnSpc>
              <a:spcBef>
                <a:spcPts val="0"/>
              </a:spcBef>
              <a:spcAft>
                <a:spcPts val="0"/>
              </a:spcAft>
              <a:buClr>
                <a:srgbClr val="000000"/>
              </a:buClr>
              <a:buSzPts val="1100"/>
              <a:buFont typeface="Avenir"/>
              <a:buNone/>
            </a:pPr>
            <a:fld id="{00000000-1234-1234-1234-123412341234}" type="slidenum">
              <a:rPr lang="en" sz="1100"/>
              <a:t>‹#›</a:t>
            </a:fld>
            <a:endParaRPr/>
          </a:p>
        </p:txBody>
      </p:sp>
      <p:graphicFrame>
        <p:nvGraphicFramePr>
          <p:cNvPr id="326" name="Google Shape;326;p24"/>
          <p:cNvGraphicFramePr/>
          <p:nvPr/>
        </p:nvGraphicFramePr>
        <p:xfrm>
          <a:off x="2176975" y="2206998"/>
          <a:ext cx="3000000" cy="3000000"/>
        </p:xfrm>
        <a:graphic>
          <a:graphicData uri="http://schemas.openxmlformats.org/drawingml/2006/table">
            <a:tbl>
              <a:tblPr firstCol="1" firstRow="1">
                <a:noFill/>
                <a:tableStyleId>{69E3EAFB-A9AB-48AA-ACCF-0579EF8532D9}</a:tableStyleId>
              </a:tblPr>
              <a:tblGrid>
                <a:gridCol w="691700"/>
                <a:gridCol w="428625"/>
                <a:gridCol w="428625"/>
                <a:gridCol w="428625"/>
                <a:gridCol w="428625"/>
                <a:gridCol w="428625"/>
                <a:gridCol w="428625"/>
                <a:gridCol w="428625"/>
                <a:gridCol w="1428750"/>
                <a:gridCol w="428625"/>
              </a:tblGrid>
              <a:tr h="382975">
                <a:tc>
                  <a:txBody>
                    <a:bodyPr/>
                    <a:lstStyle/>
                    <a:p>
                      <a:pPr indent="0" lvl="0" marL="0" marR="101600" rtl="0" algn="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runs:</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3</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4</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5</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6</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Palatino"/>
                        <a:buNone/>
                      </a:pPr>
                      <a:r>
                        <a:rPr b="1" lang="en" sz="1800" u="none" cap="none" strike="noStrike">
                          <a:latin typeface="Palatino"/>
                          <a:ea typeface="Palatino"/>
                          <a:cs typeface="Palatino"/>
                          <a:sym typeface="Palatino"/>
                        </a:rPr>
                        <a:t>80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508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320050">
                <a:tc>
                  <a:txBody>
                    <a:bodyPr/>
                    <a:lstStyle/>
                    <a:p>
                      <a:pPr indent="0" lvl="0" marL="0" marR="101600" rtl="0" algn="r">
                        <a:lnSpc>
                          <a:spcPct val="100000"/>
                        </a:lnSpc>
                        <a:spcBef>
                          <a:spcPts val="0"/>
                        </a:spcBef>
                        <a:spcAft>
                          <a:spcPts val="0"/>
                        </a:spcAft>
                        <a:buClr>
                          <a:srgbClr val="000000"/>
                        </a:buClr>
                        <a:buSzPts val="1800"/>
                        <a:buFont typeface="Palatino"/>
                        <a:buNone/>
                      </a:pPr>
                      <a:r>
                        <a:t/>
                      </a:r>
                      <a:endParaRPr b="1" i="1" sz="1800" u="none" cap="none" strike="noStrike">
                        <a:solidFill>
                          <a:srgbClr val="000000"/>
                        </a:solidFill>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t/>
                      </a:r>
                      <a:endParaRPr sz="1800" u="none" cap="none" strike="noStrike">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7325">
                <a:tc>
                  <a:txBody>
                    <a:bodyPr/>
                    <a:lstStyle/>
                    <a:p>
                      <a:pPr indent="0" lvl="0" marL="0" marR="101600" rtl="0" algn="r">
                        <a:lnSpc>
                          <a:spcPct val="100000"/>
                        </a:lnSpc>
                        <a:spcBef>
                          <a:spcPts val="0"/>
                        </a:spcBef>
                        <a:spcAft>
                          <a:spcPts val="0"/>
                        </a:spcAft>
                        <a:buClr>
                          <a:srgbClr val="000000"/>
                        </a:buClr>
                        <a:buSzPts val="1800"/>
                        <a:buFont typeface="Palatino"/>
                        <a:buNone/>
                      </a:pPr>
                      <a:r>
                        <a:t/>
                      </a:r>
                      <a:endParaRPr b="1" i="1" sz="1800" u="none" cap="none" strike="noStrike">
                        <a:solidFill>
                          <a:srgbClr val="000000"/>
                        </a:solidFill>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t/>
                      </a:r>
                      <a:endParaRPr sz="1800" u="none" cap="none" strike="noStrike">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7325">
                <a:tc>
                  <a:txBody>
                    <a:bodyPr/>
                    <a:lstStyle/>
                    <a:p>
                      <a:pPr indent="0" lvl="0" marL="0" marR="101600" rtl="0" algn="r">
                        <a:lnSpc>
                          <a:spcPct val="100000"/>
                        </a:lnSpc>
                        <a:spcBef>
                          <a:spcPts val="0"/>
                        </a:spcBef>
                        <a:spcAft>
                          <a:spcPts val="0"/>
                        </a:spcAft>
                        <a:buClr>
                          <a:srgbClr val="000000"/>
                        </a:buClr>
                        <a:buSzPts val="1800"/>
                        <a:buFont typeface="Palatino"/>
                        <a:buNone/>
                      </a:pPr>
                      <a:r>
                        <a:t/>
                      </a:r>
                      <a:endParaRPr b="1" i="1" sz="1800" u="none" cap="none" strike="noStrike">
                        <a:solidFill>
                          <a:srgbClr val="000000"/>
                        </a:solidFill>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t/>
                      </a:r>
                      <a:endParaRPr sz="1800" u="none" cap="none" strike="noStrike">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0050">
                <a:tc>
                  <a:txBody>
                    <a:bodyPr/>
                    <a:lstStyle/>
                    <a:p>
                      <a:pPr indent="0" lvl="0" marL="0" marR="101600" rtl="0" algn="r">
                        <a:lnSpc>
                          <a:spcPct val="100000"/>
                        </a:lnSpc>
                        <a:spcBef>
                          <a:spcPts val="0"/>
                        </a:spcBef>
                        <a:spcAft>
                          <a:spcPts val="0"/>
                        </a:spcAft>
                        <a:buClr>
                          <a:srgbClr val="000000"/>
                        </a:buClr>
                        <a:buSzPts val="1800"/>
                        <a:buFont typeface="Palatino"/>
                        <a:buNone/>
                      </a:pPr>
                      <a:r>
                        <a:t/>
                      </a:r>
                      <a:endParaRPr b="1" i="1" sz="1800" u="none" cap="none" strike="noStrike">
                        <a:solidFill>
                          <a:srgbClr val="000000"/>
                        </a:solidFill>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2</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0</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1</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rPr lang="en" sz="1800" u="none" cap="none" strike="noStrike">
                          <a:latin typeface="Palatino"/>
                          <a:ea typeface="Palatino"/>
                          <a:cs typeface="Palatino"/>
                          <a:sym typeface="Palatino"/>
                        </a:rPr>
                        <a:t>…</a:t>
                      </a:r>
                      <a:endParaRPr sz="500"/>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a:buNone/>
                      </a:pPr>
                      <a:r>
                        <a:t/>
                      </a:r>
                      <a:endParaRPr sz="1800" u="none" cap="none" strike="noStrike">
                        <a:latin typeface="Palatino"/>
                        <a:ea typeface="Palatino"/>
                        <a:cs typeface="Palatino"/>
                        <a:sym typeface="Palatino"/>
                      </a:endParaRPr>
                    </a:p>
                  </a:txBody>
                  <a:tcPr marT="4775" marB="4775" marR="4775" marL="47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50800">
                      <a:solidFill>
                        <a:srgbClr val="000000"/>
                      </a:solidFill>
                      <a:prstDash val="solid"/>
                      <a:round/>
                      <a:headEnd len="sm" w="sm" type="none"/>
                      <a:tailEnd len="sm" w="sm" type="none"/>
                    </a:lnB>
                  </a:tcPr>
                </a:tc>
              </a:tr>
            </a:tbl>
          </a:graphicData>
        </a:graphic>
      </p:graphicFrame>
      <p:sp>
        <p:nvSpPr>
          <p:cNvPr id="327" name="Google Shape;327;p24"/>
          <p:cNvSpPr txBox="1"/>
          <p:nvPr/>
        </p:nvSpPr>
        <p:spPr>
          <a:xfrm rot="-5400000">
            <a:off x="1970700" y="2909351"/>
            <a:ext cx="976500" cy="592500"/>
          </a:xfrm>
          <a:prstGeom prst="rect">
            <a:avLst/>
          </a:prstGeom>
          <a:noFill/>
          <a:ln>
            <a:noFill/>
          </a:ln>
        </p:spPr>
        <p:txBody>
          <a:bodyPr anchorCtr="0" anchor="ctr" bIns="19050" lIns="19050" spcFirstLastPara="1" rIns="19050" wrap="square" tIns="19050">
            <a:spAutoFit/>
          </a:bodyPr>
          <a:lstStyle/>
          <a:p>
            <a:pPr indent="0" lvl="0" marL="0" marR="25400" rtl="0" algn="ctr">
              <a:spcBef>
                <a:spcPts val="0"/>
              </a:spcBef>
              <a:spcAft>
                <a:spcPts val="0"/>
              </a:spcAft>
              <a:buClr>
                <a:schemeClr val="dk1"/>
              </a:buClr>
              <a:buSzPts val="1800"/>
              <a:buFont typeface="Palatino"/>
              <a:buNone/>
            </a:pPr>
            <a:r>
              <a:rPr b="1" lang="en" sz="1800">
                <a:solidFill>
                  <a:schemeClr val="lt1"/>
                </a:solidFill>
                <a:latin typeface="Palatino"/>
                <a:ea typeface="Palatino"/>
                <a:cs typeface="Palatino"/>
                <a:sym typeface="Palatino"/>
              </a:rPr>
              <a:t>facteurs</a:t>
            </a:r>
            <a:endParaRPr sz="500">
              <a:solidFill>
                <a:schemeClr val="lt1"/>
              </a:solidFill>
            </a:endParaRPr>
          </a:p>
          <a:p>
            <a:pPr indent="0" lvl="0" marL="0" marR="25400" rtl="0" algn="ctr">
              <a:lnSpc>
                <a:spcPct val="100000"/>
              </a:lnSpc>
              <a:spcBef>
                <a:spcPts val="0"/>
              </a:spcBef>
              <a:spcAft>
                <a:spcPts val="0"/>
              </a:spcAft>
              <a:buClr>
                <a:srgbClr val="000000"/>
              </a:buClr>
              <a:buSzPts val="1800"/>
              <a:buFont typeface="Palatino"/>
              <a:buNone/>
            </a:pPr>
            <a:r>
              <a:t/>
            </a:r>
            <a:endParaRPr b="1" sz="1800">
              <a:latin typeface="Palatino"/>
              <a:ea typeface="Palatino"/>
              <a:cs typeface="Palatino"/>
              <a:sym typeface="Palatino"/>
            </a:endParaRPr>
          </a:p>
        </p:txBody>
      </p:sp>
      <p:pic>
        <p:nvPicPr>
          <p:cNvPr descr="Image" id="328" name="Google Shape;328;p24"/>
          <p:cNvPicPr preferRelativeResize="0"/>
          <p:nvPr/>
        </p:nvPicPr>
        <p:blipFill rotWithShape="1">
          <a:blip r:embed="rId3">
            <a:alphaModFix/>
          </a:blip>
          <a:srcRect b="0" l="0" r="0" t="0"/>
          <a:stretch/>
        </p:blipFill>
        <p:spPr>
          <a:xfrm>
            <a:off x="2539052" y="2649730"/>
            <a:ext cx="250862" cy="244624"/>
          </a:xfrm>
          <a:prstGeom prst="rect">
            <a:avLst/>
          </a:prstGeom>
          <a:noFill/>
          <a:ln>
            <a:noFill/>
          </a:ln>
        </p:spPr>
      </p:pic>
      <p:sp>
        <p:nvSpPr>
          <p:cNvPr id="329" name="Google Shape;329;p24"/>
          <p:cNvSpPr/>
          <p:nvPr/>
        </p:nvSpPr>
        <p:spPr>
          <a:xfrm>
            <a:off x="2585901" y="2943310"/>
            <a:ext cx="157181" cy="258270"/>
          </a:xfrm>
          <a:custGeom>
            <a:rect b="b" l="l" r="r" t="t"/>
            <a:pathLst>
              <a:path extrusionOk="0" h="21327" w="21212">
                <a:moveTo>
                  <a:pt x="10606" y="0"/>
                </a:moveTo>
                <a:cubicBezTo>
                  <a:pt x="10516" y="127"/>
                  <a:pt x="10450" y="217"/>
                  <a:pt x="10391" y="308"/>
                </a:cubicBezTo>
                <a:cubicBezTo>
                  <a:pt x="9100" y="2277"/>
                  <a:pt x="7638" y="4199"/>
                  <a:pt x="6033" y="6080"/>
                </a:cubicBezTo>
                <a:cubicBezTo>
                  <a:pt x="4443" y="7944"/>
                  <a:pt x="2872" y="9812"/>
                  <a:pt x="1311" y="11685"/>
                </a:cubicBezTo>
                <a:cubicBezTo>
                  <a:pt x="214" y="13000"/>
                  <a:pt x="-253" y="14396"/>
                  <a:pt x="134" y="15863"/>
                </a:cubicBezTo>
                <a:cubicBezTo>
                  <a:pt x="517" y="17310"/>
                  <a:pt x="1577" y="18561"/>
                  <a:pt x="3348" y="19559"/>
                </a:cubicBezTo>
                <a:cubicBezTo>
                  <a:pt x="6003" y="21055"/>
                  <a:pt x="9136" y="21600"/>
                  <a:pt x="12675" y="21200"/>
                </a:cubicBezTo>
                <a:cubicBezTo>
                  <a:pt x="15039" y="20933"/>
                  <a:pt x="17020" y="20211"/>
                  <a:pt x="18599" y="19102"/>
                </a:cubicBezTo>
                <a:cubicBezTo>
                  <a:pt x="20105" y="18045"/>
                  <a:pt x="20987" y="16808"/>
                  <a:pt x="21175" y="15410"/>
                </a:cubicBezTo>
                <a:cubicBezTo>
                  <a:pt x="21347" y="14127"/>
                  <a:pt x="20912" y="12902"/>
                  <a:pt x="19963" y="11753"/>
                </a:cubicBezTo>
                <a:cubicBezTo>
                  <a:pt x="18972" y="10552"/>
                  <a:pt x="17981" y="9352"/>
                  <a:pt x="16951" y="8164"/>
                </a:cubicBezTo>
                <a:cubicBezTo>
                  <a:pt x="15099" y="6028"/>
                  <a:pt x="13203" y="3905"/>
                  <a:pt x="11706" y="1663"/>
                </a:cubicBezTo>
                <a:cubicBezTo>
                  <a:pt x="11345" y="1122"/>
                  <a:pt x="10989" y="580"/>
                  <a:pt x="10606" y="0"/>
                </a:cubicBezTo>
                <a:close/>
              </a:path>
            </a:pathLst>
          </a:custGeom>
          <a:gradFill>
            <a:gsLst>
              <a:gs pos="0">
                <a:srgbClr val="B9DAF9"/>
              </a:gs>
              <a:gs pos="29670">
                <a:srgbClr val="50A7F9"/>
              </a:gs>
              <a:gs pos="58250">
                <a:srgbClr val="2A86DD"/>
              </a:gs>
              <a:gs pos="100000">
                <a:schemeClr val="accent1"/>
              </a:gs>
            </a:gsLst>
            <a:lin ang="16200038" scaled="0"/>
          </a:gradFill>
          <a:ln cap="flat" cmpd="sng" w="25400">
            <a:solidFill>
              <a:schemeClr val="accent1"/>
            </a:solidFill>
            <a:prstDash val="solid"/>
            <a:round/>
            <a:headEnd len="sm" w="sm" type="none"/>
            <a:tailEnd len="sm" w="sm" type="none"/>
          </a:ln>
        </p:spPr>
        <p:txBody>
          <a:bodyPr anchorCtr="0" anchor="ctr" bIns="40175" lIns="40175" spcFirstLastPara="1" rIns="40175" wrap="square" tIns="401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pic>
        <p:nvPicPr>
          <p:cNvPr descr="Image" id="330" name="Google Shape;330;p24"/>
          <p:cNvPicPr preferRelativeResize="0"/>
          <p:nvPr/>
        </p:nvPicPr>
        <p:blipFill rotWithShape="1">
          <a:blip r:embed="rId4">
            <a:alphaModFix/>
          </a:blip>
          <a:srcRect b="0" l="0" r="0" t="0"/>
          <a:stretch/>
        </p:blipFill>
        <p:spPr>
          <a:xfrm>
            <a:off x="2559749" y="3268304"/>
            <a:ext cx="209468" cy="270551"/>
          </a:xfrm>
          <a:prstGeom prst="rect">
            <a:avLst/>
          </a:prstGeom>
          <a:noFill/>
          <a:ln>
            <a:noFill/>
          </a:ln>
        </p:spPr>
      </p:pic>
      <p:pic>
        <p:nvPicPr>
          <p:cNvPr descr="Image" id="331" name="Google Shape;331;p24"/>
          <p:cNvPicPr preferRelativeResize="0"/>
          <p:nvPr/>
        </p:nvPicPr>
        <p:blipFill rotWithShape="1">
          <a:blip r:embed="rId5">
            <a:alphaModFix/>
          </a:blip>
          <a:srcRect b="0" l="0" r="0" t="0"/>
          <a:stretch/>
        </p:blipFill>
        <p:spPr>
          <a:xfrm>
            <a:off x="2559666" y="3573055"/>
            <a:ext cx="209551" cy="270660"/>
          </a:xfrm>
          <a:prstGeom prst="rect">
            <a:avLst/>
          </a:prstGeom>
          <a:noFill/>
          <a:ln>
            <a:noFill/>
          </a:ln>
        </p:spPr>
      </p:pic>
      <p:sp>
        <p:nvSpPr>
          <p:cNvPr id="332" name="Google Shape;332;p24"/>
          <p:cNvSpPr/>
          <p:nvPr/>
        </p:nvSpPr>
        <p:spPr>
          <a:xfrm>
            <a:off x="7292698" y="2155052"/>
            <a:ext cx="1118100" cy="1761600"/>
          </a:xfrm>
          <a:prstGeom prst="rect">
            <a:avLst/>
          </a:prstGeom>
          <a:solidFill>
            <a:srgbClr val="FFFFFF"/>
          </a:solidFill>
          <a:ln>
            <a:noFill/>
          </a:ln>
        </p:spPr>
        <p:txBody>
          <a:bodyPr anchorCtr="0" anchor="ctr" bIns="40175" lIns="40175" spcFirstLastPara="1" rIns="40175" wrap="square" tIns="401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nvGrpSpPr>
          <p:cNvPr id="333" name="Google Shape;333;p24"/>
          <p:cNvGrpSpPr/>
          <p:nvPr/>
        </p:nvGrpSpPr>
        <p:grpSpPr>
          <a:xfrm>
            <a:off x="589882" y="2648666"/>
            <a:ext cx="1058481" cy="1472206"/>
            <a:chOff x="0" y="74516"/>
            <a:chExt cx="2822616" cy="3925883"/>
          </a:xfrm>
        </p:grpSpPr>
        <p:grpSp>
          <p:nvGrpSpPr>
            <p:cNvPr id="334" name="Google Shape;334;p24"/>
            <p:cNvGrpSpPr/>
            <p:nvPr/>
          </p:nvGrpSpPr>
          <p:grpSpPr>
            <a:xfrm>
              <a:off x="0" y="74516"/>
              <a:ext cx="2822616" cy="1639883"/>
              <a:chOff x="0" y="74516"/>
              <a:chExt cx="2822616" cy="1639883"/>
            </a:xfrm>
          </p:grpSpPr>
          <p:grpSp>
            <p:nvGrpSpPr>
              <p:cNvPr id="335" name="Google Shape;335;p24"/>
              <p:cNvGrpSpPr/>
              <p:nvPr/>
            </p:nvGrpSpPr>
            <p:grpSpPr>
              <a:xfrm>
                <a:off x="0" y="74516"/>
                <a:ext cx="698510" cy="740100"/>
                <a:chOff x="0" y="0"/>
                <a:chExt cx="698510" cy="740100"/>
              </a:xfrm>
            </p:grpSpPr>
            <p:sp>
              <p:nvSpPr>
                <p:cNvPr id="336" name="Google Shape;336;p24"/>
                <p:cNvSpPr/>
                <p:nvPr/>
              </p:nvSpPr>
              <p:spPr>
                <a:xfrm>
                  <a:off x="0" y="494092"/>
                  <a:ext cx="205200" cy="246000"/>
                </a:xfrm>
                <a:prstGeom prst="roundRect">
                  <a:avLst>
                    <a:gd fmla="val 28938" name="adj"/>
                  </a:avLst>
                </a:prstGeom>
                <a:solidFill>
                  <a:srgbClr val="A6AAA9"/>
                </a:solidFill>
                <a:ln cap="flat" cmpd="sng" w="25400">
                  <a:solidFill>
                    <a:srgbClr val="53585F"/>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337" name="Google Shape;337;p24"/>
                <p:cNvSpPr/>
                <p:nvPr/>
              </p:nvSpPr>
              <p:spPr>
                <a:xfrm>
                  <a:off x="246655" y="246655"/>
                  <a:ext cx="205200" cy="493200"/>
                </a:xfrm>
                <a:prstGeom prst="roundRect">
                  <a:avLst>
                    <a:gd fmla="val 28938" name="adj"/>
                  </a:avLst>
                </a:prstGeom>
                <a:solidFill>
                  <a:srgbClr val="FFFFFF"/>
                </a:solidFill>
                <a:ln cap="flat" cmpd="sng" w="25400">
                  <a:solidFill>
                    <a:srgbClr val="53585F"/>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338" name="Google Shape;338;p24"/>
                <p:cNvSpPr/>
                <p:nvPr/>
              </p:nvSpPr>
              <p:spPr>
                <a:xfrm>
                  <a:off x="493310" y="0"/>
                  <a:ext cx="205200" cy="740100"/>
                </a:xfrm>
                <a:prstGeom prst="roundRect">
                  <a:avLst>
                    <a:gd fmla="val 28938" name="adj"/>
                  </a:avLst>
                </a:prstGeom>
                <a:solidFill>
                  <a:srgbClr val="FFFFFF"/>
                </a:solidFill>
                <a:ln cap="flat" cmpd="sng" w="25400">
                  <a:solidFill>
                    <a:srgbClr val="53585F"/>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cxnSp>
            <p:nvCxnSpPr>
              <p:cNvPr id="339" name="Google Shape;339;p24"/>
              <p:cNvCxnSpPr/>
              <p:nvPr/>
            </p:nvCxnSpPr>
            <p:spPr>
              <a:xfrm>
                <a:off x="1552716" y="444499"/>
                <a:ext cx="1269900" cy="1269900"/>
              </a:xfrm>
              <a:prstGeom prst="straightConnector1">
                <a:avLst/>
              </a:prstGeom>
              <a:noFill/>
              <a:ln>
                <a:noFill/>
              </a:ln>
            </p:spPr>
          </p:cxnSp>
        </p:grpSp>
        <p:grpSp>
          <p:nvGrpSpPr>
            <p:cNvPr id="340" name="Google Shape;340;p24"/>
            <p:cNvGrpSpPr/>
            <p:nvPr/>
          </p:nvGrpSpPr>
          <p:grpSpPr>
            <a:xfrm>
              <a:off x="0" y="1217516"/>
              <a:ext cx="2822616" cy="1639883"/>
              <a:chOff x="0" y="74516"/>
              <a:chExt cx="2822616" cy="1639883"/>
            </a:xfrm>
          </p:grpSpPr>
          <p:grpSp>
            <p:nvGrpSpPr>
              <p:cNvPr id="341" name="Google Shape;341;p24"/>
              <p:cNvGrpSpPr/>
              <p:nvPr/>
            </p:nvGrpSpPr>
            <p:grpSpPr>
              <a:xfrm>
                <a:off x="0" y="74516"/>
                <a:ext cx="698510" cy="740100"/>
                <a:chOff x="0" y="0"/>
                <a:chExt cx="698510" cy="740100"/>
              </a:xfrm>
            </p:grpSpPr>
            <p:sp>
              <p:nvSpPr>
                <p:cNvPr id="342" name="Google Shape;342;p24"/>
                <p:cNvSpPr/>
                <p:nvPr/>
              </p:nvSpPr>
              <p:spPr>
                <a:xfrm>
                  <a:off x="0" y="494092"/>
                  <a:ext cx="205200" cy="246000"/>
                </a:xfrm>
                <a:prstGeom prst="roundRect">
                  <a:avLst>
                    <a:gd fmla="val 28938" name="adj"/>
                  </a:avLst>
                </a:prstGeom>
                <a:solidFill>
                  <a:srgbClr val="FFFFFF"/>
                </a:solidFill>
                <a:ln cap="flat" cmpd="sng" w="25400">
                  <a:solidFill>
                    <a:srgbClr val="53585F"/>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343" name="Google Shape;343;p24"/>
                <p:cNvSpPr/>
                <p:nvPr/>
              </p:nvSpPr>
              <p:spPr>
                <a:xfrm>
                  <a:off x="246655" y="246655"/>
                  <a:ext cx="205200" cy="493200"/>
                </a:xfrm>
                <a:prstGeom prst="roundRect">
                  <a:avLst>
                    <a:gd fmla="val 28938" name="adj"/>
                  </a:avLst>
                </a:prstGeom>
                <a:solidFill>
                  <a:srgbClr val="A6AAA9"/>
                </a:solidFill>
                <a:ln cap="flat" cmpd="sng" w="25400">
                  <a:solidFill>
                    <a:srgbClr val="53585F"/>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344" name="Google Shape;344;p24"/>
                <p:cNvSpPr/>
                <p:nvPr/>
              </p:nvSpPr>
              <p:spPr>
                <a:xfrm>
                  <a:off x="493310" y="0"/>
                  <a:ext cx="205200" cy="740100"/>
                </a:xfrm>
                <a:prstGeom prst="roundRect">
                  <a:avLst>
                    <a:gd fmla="val 28938" name="adj"/>
                  </a:avLst>
                </a:prstGeom>
                <a:solidFill>
                  <a:srgbClr val="FFFFFF"/>
                </a:solidFill>
                <a:ln cap="flat" cmpd="sng" w="25400">
                  <a:solidFill>
                    <a:srgbClr val="53585F"/>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cxnSp>
            <p:nvCxnSpPr>
              <p:cNvPr id="345" name="Google Shape;345;p24"/>
              <p:cNvCxnSpPr/>
              <p:nvPr/>
            </p:nvCxnSpPr>
            <p:spPr>
              <a:xfrm>
                <a:off x="1552716" y="444499"/>
                <a:ext cx="1269900" cy="1269900"/>
              </a:xfrm>
              <a:prstGeom prst="straightConnector1">
                <a:avLst/>
              </a:prstGeom>
              <a:noFill/>
              <a:ln>
                <a:noFill/>
              </a:ln>
            </p:spPr>
          </p:cxnSp>
        </p:grpSp>
        <p:grpSp>
          <p:nvGrpSpPr>
            <p:cNvPr id="346" name="Google Shape;346;p24"/>
            <p:cNvGrpSpPr/>
            <p:nvPr/>
          </p:nvGrpSpPr>
          <p:grpSpPr>
            <a:xfrm>
              <a:off x="0" y="2360516"/>
              <a:ext cx="2822616" cy="1639883"/>
              <a:chOff x="0" y="74516"/>
              <a:chExt cx="2822616" cy="1639883"/>
            </a:xfrm>
          </p:grpSpPr>
          <p:grpSp>
            <p:nvGrpSpPr>
              <p:cNvPr id="347" name="Google Shape;347;p24"/>
              <p:cNvGrpSpPr/>
              <p:nvPr/>
            </p:nvGrpSpPr>
            <p:grpSpPr>
              <a:xfrm>
                <a:off x="0" y="74516"/>
                <a:ext cx="698510" cy="740100"/>
                <a:chOff x="0" y="0"/>
                <a:chExt cx="698510" cy="740100"/>
              </a:xfrm>
            </p:grpSpPr>
            <p:sp>
              <p:nvSpPr>
                <p:cNvPr id="348" name="Google Shape;348;p24"/>
                <p:cNvSpPr/>
                <p:nvPr/>
              </p:nvSpPr>
              <p:spPr>
                <a:xfrm>
                  <a:off x="0" y="494092"/>
                  <a:ext cx="205200" cy="246000"/>
                </a:xfrm>
                <a:prstGeom prst="roundRect">
                  <a:avLst>
                    <a:gd fmla="val 28938" name="adj"/>
                  </a:avLst>
                </a:prstGeom>
                <a:solidFill>
                  <a:srgbClr val="FFFFFF"/>
                </a:solidFill>
                <a:ln cap="flat" cmpd="sng" w="25400">
                  <a:solidFill>
                    <a:srgbClr val="53585F"/>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349" name="Google Shape;349;p24"/>
                <p:cNvSpPr/>
                <p:nvPr/>
              </p:nvSpPr>
              <p:spPr>
                <a:xfrm>
                  <a:off x="246655" y="246655"/>
                  <a:ext cx="205200" cy="493200"/>
                </a:xfrm>
                <a:prstGeom prst="roundRect">
                  <a:avLst>
                    <a:gd fmla="val 28938" name="adj"/>
                  </a:avLst>
                </a:prstGeom>
                <a:solidFill>
                  <a:srgbClr val="FFFFFF"/>
                </a:solidFill>
                <a:ln cap="flat" cmpd="sng" w="25400">
                  <a:solidFill>
                    <a:srgbClr val="53585F"/>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350" name="Google Shape;350;p24"/>
                <p:cNvSpPr/>
                <p:nvPr/>
              </p:nvSpPr>
              <p:spPr>
                <a:xfrm>
                  <a:off x="493310" y="0"/>
                  <a:ext cx="205200" cy="740100"/>
                </a:xfrm>
                <a:prstGeom prst="roundRect">
                  <a:avLst>
                    <a:gd fmla="val 28938" name="adj"/>
                  </a:avLst>
                </a:prstGeom>
                <a:solidFill>
                  <a:srgbClr val="A6AAA9"/>
                </a:solidFill>
                <a:ln cap="flat" cmpd="sng" w="25400">
                  <a:solidFill>
                    <a:srgbClr val="53585F"/>
                  </a:solidFill>
                  <a:prstDash val="solid"/>
                  <a:miter lim="400000"/>
                  <a:headEnd len="sm" w="sm" type="none"/>
                  <a:tailEnd len="sm" w="sm" type="none"/>
                </a:ln>
              </p:spPr>
              <p:txBody>
                <a:bodyPr anchorCtr="0" anchor="ctr" bIns="28575" lIns="28575" spcFirstLastPara="1" rIns="28575" wrap="square" tIns="28575">
                  <a:noAutofit/>
                </a:bodyPr>
                <a:lstStyle/>
                <a:p>
                  <a:pPr indent="0" lvl="0" marL="0" marR="25400" rtl="0" algn="ctr">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grpSp>
          <p:cxnSp>
            <p:nvCxnSpPr>
              <p:cNvPr id="351" name="Google Shape;351;p24"/>
              <p:cNvCxnSpPr/>
              <p:nvPr/>
            </p:nvCxnSpPr>
            <p:spPr>
              <a:xfrm>
                <a:off x="1552716" y="444499"/>
                <a:ext cx="1269900" cy="1269900"/>
              </a:xfrm>
              <a:prstGeom prst="straightConnector1">
                <a:avLst/>
              </a:prstGeom>
              <a:noFill/>
              <a:ln>
                <a:noFill/>
              </a:ln>
            </p:spPr>
          </p:cxnSp>
        </p:grpSp>
      </p:grpSp>
      <p:sp>
        <p:nvSpPr>
          <p:cNvPr id="352" name="Google Shape;352;p24"/>
          <p:cNvSpPr txBox="1"/>
          <p:nvPr/>
        </p:nvSpPr>
        <p:spPr>
          <a:xfrm>
            <a:off x="205428" y="1898792"/>
            <a:ext cx="1666800" cy="592500"/>
          </a:xfrm>
          <a:prstGeom prst="rect">
            <a:avLst/>
          </a:prstGeom>
          <a:noFill/>
          <a:ln>
            <a:noFill/>
          </a:ln>
        </p:spPr>
        <p:txBody>
          <a:bodyPr anchorCtr="0" anchor="ctr" bIns="19050" lIns="19050" spcFirstLastPara="1" rIns="19050" wrap="square" tIns="19050">
            <a:spAutoFit/>
          </a:bodyPr>
          <a:lstStyle/>
          <a:p>
            <a:pPr indent="0" lvl="0" marL="0" marR="25400" rtl="0" algn="ctr">
              <a:lnSpc>
                <a:spcPct val="100000"/>
              </a:lnSpc>
              <a:spcBef>
                <a:spcPts val="0"/>
              </a:spcBef>
              <a:spcAft>
                <a:spcPts val="0"/>
              </a:spcAft>
              <a:buClr>
                <a:srgbClr val="000000"/>
              </a:buClr>
              <a:buSzPts val="1800"/>
              <a:buFont typeface="Palatino"/>
              <a:buNone/>
            </a:pPr>
            <a:r>
              <a:rPr b="0" i="1" lang="en" sz="1800" u="none" cap="none" strike="noStrike">
                <a:solidFill>
                  <a:srgbClr val="000000"/>
                </a:solidFill>
                <a:latin typeface="Palatino"/>
                <a:ea typeface="Palatino"/>
                <a:cs typeface="Palatino"/>
                <a:sym typeface="Palatino"/>
              </a:rPr>
              <a:t>s</a:t>
            </a:r>
            <a:r>
              <a:rPr b="0" i="0" lang="en" sz="1800" u="none" cap="none" strike="noStrike">
                <a:solidFill>
                  <a:srgbClr val="000000"/>
                </a:solidFill>
                <a:latin typeface="Avenir"/>
                <a:ea typeface="Avenir"/>
                <a:cs typeface="Avenir"/>
                <a:sym typeface="Avenir"/>
              </a:rPr>
              <a:t> </a:t>
            </a:r>
            <a:r>
              <a:rPr lang="en" sz="1800">
                <a:latin typeface="Avenir"/>
                <a:ea typeface="Avenir"/>
                <a:cs typeface="Avenir"/>
                <a:sym typeface="Avenir"/>
              </a:rPr>
              <a:t>niveaux</a:t>
            </a:r>
            <a:endParaRPr sz="1800">
              <a:latin typeface="Avenir"/>
              <a:ea typeface="Avenir"/>
              <a:cs typeface="Avenir"/>
              <a:sym typeface="Avenir"/>
            </a:endParaRPr>
          </a:p>
          <a:p>
            <a:pPr indent="0" lvl="0" marL="0" marR="25400" rtl="0" algn="ctr">
              <a:lnSpc>
                <a:spcPct val="100000"/>
              </a:lnSpc>
              <a:spcBef>
                <a:spcPts val="0"/>
              </a:spcBef>
              <a:spcAft>
                <a:spcPts val="0"/>
              </a:spcAft>
              <a:buClr>
                <a:srgbClr val="000000"/>
              </a:buClr>
              <a:buSzPts val="1800"/>
              <a:buFont typeface="Palatino"/>
              <a:buNone/>
            </a:pPr>
            <a:r>
              <a:rPr b="0" i="0" lang="en" sz="1800" u="none" cap="none" strike="noStrike">
                <a:solidFill>
                  <a:srgbClr val="000000"/>
                </a:solidFill>
                <a:latin typeface="Palatino"/>
                <a:ea typeface="Palatino"/>
                <a:cs typeface="Palatino"/>
                <a:sym typeface="Palatino"/>
              </a:rPr>
              <a:t>{0, …, </a:t>
            </a:r>
            <a:r>
              <a:rPr b="0" i="1" lang="en" sz="1800" u="none" cap="none" strike="noStrike">
                <a:solidFill>
                  <a:srgbClr val="000000"/>
                </a:solidFill>
                <a:latin typeface="Palatino"/>
                <a:ea typeface="Palatino"/>
                <a:cs typeface="Palatino"/>
                <a:sym typeface="Palatino"/>
              </a:rPr>
              <a:t>s-</a:t>
            </a:r>
            <a:r>
              <a:rPr b="0" i="0" lang="en" sz="1800" u="none" cap="none" strike="noStrike">
                <a:solidFill>
                  <a:srgbClr val="000000"/>
                </a:solidFill>
                <a:latin typeface="Palatino"/>
                <a:ea typeface="Palatino"/>
                <a:cs typeface="Palatino"/>
                <a:sym typeface="Palatino"/>
              </a:rPr>
              <a:t>1}</a:t>
            </a:r>
            <a:endParaRPr sz="500"/>
          </a:p>
        </p:txBody>
      </p:sp>
      <p:sp>
        <p:nvSpPr>
          <p:cNvPr id="353" name="Google Shape;353;p24"/>
          <p:cNvSpPr txBox="1"/>
          <p:nvPr/>
        </p:nvSpPr>
        <p:spPr>
          <a:xfrm>
            <a:off x="67750" y="4746325"/>
            <a:ext cx="3903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999999"/>
                </a:solidFill>
              </a:rPr>
              <a:t>source:https://cs.dartmouth.edu/wjarosz/publications/jarosz19orthogonal.html</a:t>
            </a:r>
            <a:endParaRPr sz="800">
              <a:solidFill>
                <a:srgbClr val="999999"/>
              </a:solidFill>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5"/>
          <p:cNvSpPr/>
          <p:nvPr/>
        </p:nvSpPr>
        <p:spPr>
          <a:xfrm>
            <a:off x="338831" y="3650569"/>
            <a:ext cx="4716600" cy="9807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59" name="Google Shape;359;p25"/>
          <p:cNvSpPr txBox="1"/>
          <p:nvPr>
            <p:ph idx="1" type="body"/>
          </p:nvPr>
        </p:nvSpPr>
        <p:spPr>
          <a:xfrm>
            <a:off x="392906" y="1962923"/>
            <a:ext cx="8357100" cy="2339100"/>
          </a:xfrm>
          <a:prstGeom prst="rect">
            <a:avLst/>
          </a:prstGeom>
        </p:spPr>
        <p:txBody>
          <a:bodyPr anchorCtr="0" anchor="t" bIns="0" lIns="0" spcFirstLastPara="1" rIns="0" wrap="square" tIns="0">
            <a:noAutofit/>
          </a:bodyPr>
          <a:lstStyle/>
          <a:p>
            <a:pPr indent="-260350" lvl="0" marL="342900" rtl="0" algn="l">
              <a:lnSpc>
                <a:spcPct val="115000"/>
              </a:lnSpc>
              <a:spcBef>
                <a:spcPts val="0"/>
              </a:spcBef>
              <a:spcAft>
                <a:spcPts val="0"/>
              </a:spcAft>
              <a:buSzPts val="1500"/>
              <a:buChar char="●"/>
            </a:pPr>
            <a:r>
              <a:rPr lang="en" sz="1500"/>
              <a:t>On a un jeu de données que l’on veut utiliser.</a:t>
            </a:r>
            <a:endParaRPr sz="1500"/>
          </a:p>
          <a:p>
            <a:pPr indent="0" lvl="0" marL="342900" rtl="0" algn="l">
              <a:lnSpc>
                <a:spcPct val="115000"/>
              </a:lnSpc>
              <a:spcBef>
                <a:spcPts val="1200"/>
              </a:spcBef>
              <a:spcAft>
                <a:spcPts val="0"/>
              </a:spcAft>
              <a:buNone/>
            </a:pPr>
            <a:r>
              <a:t/>
            </a:r>
            <a:endParaRPr sz="1500"/>
          </a:p>
          <a:p>
            <a:pPr indent="-260350" lvl="0" marL="342900" rtl="0" algn="l">
              <a:lnSpc>
                <a:spcPct val="115000"/>
              </a:lnSpc>
              <a:spcBef>
                <a:spcPts val="1200"/>
              </a:spcBef>
              <a:spcAft>
                <a:spcPts val="0"/>
              </a:spcAft>
              <a:buSzPts val="1500"/>
              <a:buChar char="●"/>
            </a:pPr>
            <a:r>
              <a:rPr lang="en" sz="1500"/>
              <a:t>La tâche est connue à l’avance, car elle dépend de ce que l’on veut faire avec nos données:</a:t>
            </a:r>
            <a:endParaRPr sz="1500"/>
          </a:p>
          <a:p>
            <a:pPr indent="-260350" lvl="1" marL="685800" rtl="0" algn="l">
              <a:lnSpc>
                <a:spcPct val="115000"/>
              </a:lnSpc>
              <a:spcBef>
                <a:spcPts val="0"/>
              </a:spcBef>
              <a:spcAft>
                <a:spcPts val="0"/>
              </a:spcAft>
              <a:buSzPts val="1500"/>
              <a:buChar char="○"/>
            </a:pPr>
            <a:r>
              <a:rPr lang="en" sz="1500"/>
              <a:t>Régression</a:t>
            </a:r>
            <a:endParaRPr sz="1500"/>
          </a:p>
          <a:p>
            <a:pPr indent="-260350" lvl="1" marL="685800" rtl="0" algn="l">
              <a:lnSpc>
                <a:spcPct val="115000"/>
              </a:lnSpc>
              <a:spcBef>
                <a:spcPts val="0"/>
              </a:spcBef>
              <a:spcAft>
                <a:spcPts val="0"/>
              </a:spcAft>
              <a:buSzPts val="1500"/>
              <a:buChar char="○"/>
            </a:pPr>
            <a:r>
              <a:rPr lang="en" sz="1500"/>
              <a:t>Classification</a:t>
            </a:r>
            <a:br>
              <a:rPr lang="en" sz="1500"/>
            </a:br>
            <a:endParaRPr sz="1500"/>
          </a:p>
          <a:p>
            <a:pPr indent="-260350" lvl="0" marL="342900" marR="0" rtl="0" algn="l">
              <a:lnSpc>
                <a:spcPct val="115000"/>
              </a:lnSpc>
              <a:spcBef>
                <a:spcPts val="0"/>
              </a:spcBef>
              <a:spcAft>
                <a:spcPts val="0"/>
              </a:spcAft>
              <a:buSzPts val="1500"/>
              <a:buChar char="●"/>
            </a:pPr>
            <a:r>
              <a:rPr b="1" lang="en" sz="1500"/>
              <a:t>Quel modèle utiliser?</a:t>
            </a:r>
            <a:endParaRPr sz="1500"/>
          </a:p>
          <a:p>
            <a:pPr indent="0" lvl="0" marL="342900" marR="0" rtl="0" algn="l">
              <a:lnSpc>
                <a:spcPct val="115000"/>
              </a:lnSpc>
              <a:spcBef>
                <a:spcPts val="0"/>
              </a:spcBef>
              <a:spcAft>
                <a:spcPts val="0"/>
              </a:spcAft>
              <a:buNone/>
            </a:pPr>
            <a:r>
              <a:t/>
            </a:r>
            <a:endParaRPr sz="1500"/>
          </a:p>
          <a:p>
            <a:pPr indent="-260350" lvl="0" marL="342900" marR="0" rtl="0" algn="l">
              <a:lnSpc>
                <a:spcPct val="115000"/>
              </a:lnSpc>
              <a:spcBef>
                <a:spcPts val="0"/>
              </a:spcBef>
              <a:spcAft>
                <a:spcPts val="0"/>
              </a:spcAft>
              <a:buSzPts val="1500"/>
              <a:buChar char="●"/>
            </a:pPr>
            <a:r>
              <a:rPr b="1" lang="en" sz="1500"/>
              <a:t>Quels hyperparamètres utiliser?</a:t>
            </a:r>
            <a:endParaRPr/>
          </a:p>
        </p:txBody>
      </p:sp>
      <p:sp>
        <p:nvSpPr>
          <p:cNvPr id="360" name="Google Shape;360;p25"/>
          <p:cNvSpPr txBox="1"/>
          <p:nvPr>
            <p:ph type="title"/>
          </p:nvPr>
        </p:nvSpPr>
        <p:spPr>
          <a:xfrm>
            <a:off x="392906" y="431006"/>
            <a:ext cx="7274700" cy="8187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a:t>Situation courante au début d’un projet en apprentissage automatique (AA)</a:t>
            </a:r>
            <a:endParaRPr/>
          </a:p>
        </p:txBody>
      </p:sp>
      <p:pic>
        <p:nvPicPr>
          <p:cNvPr id="361" name="Google Shape;361;p25"/>
          <p:cNvPicPr preferRelativeResize="0"/>
          <p:nvPr/>
        </p:nvPicPr>
        <p:blipFill>
          <a:blip r:embed="rId3">
            <a:alphaModFix/>
          </a:blip>
          <a:stretch>
            <a:fillRect/>
          </a:stretch>
        </p:blipFill>
        <p:spPr>
          <a:xfrm>
            <a:off x="5590575" y="3535181"/>
            <a:ext cx="1247794" cy="127615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6"/>
          <p:cNvSpPr/>
          <p:nvPr/>
        </p:nvSpPr>
        <p:spPr>
          <a:xfrm>
            <a:off x="420150" y="2101013"/>
            <a:ext cx="6982800" cy="134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7" name="Google Shape;367;p26"/>
          <p:cNvSpPr/>
          <p:nvPr/>
        </p:nvSpPr>
        <p:spPr>
          <a:xfrm>
            <a:off x="392906" y="3547931"/>
            <a:ext cx="6058800" cy="10686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8" name="Google Shape;368;p26"/>
          <p:cNvSpPr txBox="1"/>
          <p:nvPr>
            <p:ph idx="1" type="body"/>
          </p:nvPr>
        </p:nvSpPr>
        <p:spPr>
          <a:xfrm>
            <a:off x="467600" y="1109225"/>
            <a:ext cx="8283000" cy="2339100"/>
          </a:xfrm>
          <a:prstGeom prst="rect">
            <a:avLst/>
          </a:prstGeom>
        </p:spPr>
        <p:txBody>
          <a:bodyPr anchorCtr="0" anchor="t" bIns="0" lIns="0" spcFirstLastPara="1" rIns="0" wrap="square" tIns="0">
            <a:noAutofit/>
          </a:bodyPr>
          <a:lstStyle/>
          <a:p>
            <a:pPr indent="0" lvl="0" marL="0" rtl="0" algn="l">
              <a:spcBef>
                <a:spcPts val="500"/>
              </a:spcBef>
              <a:spcAft>
                <a:spcPts val="0"/>
              </a:spcAft>
              <a:buNone/>
            </a:pPr>
            <a:r>
              <a:rPr lang="en" sz="1500" u="sng"/>
              <a:t>Paramètres:</a:t>
            </a:r>
            <a:r>
              <a:rPr lang="en" sz="1500"/>
              <a:t> quantités apprises avec les données. </a:t>
            </a:r>
            <a:endParaRPr sz="1500"/>
          </a:p>
          <a:p>
            <a:pPr indent="0" lvl="0" marL="0" rtl="0" algn="l">
              <a:spcBef>
                <a:spcPts val="1200"/>
              </a:spcBef>
              <a:spcAft>
                <a:spcPts val="0"/>
              </a:spcAft>
              <a:buNone/>
            </a:pPr>
            <a:r>
              <a:rPr lang="en" sz="1500" u="sng"/>
              <a:t>Hyper paramètres:</a:t>
            </a:r>
            <a:r>
              <a:rPr lang="en" sz="1500"/>
              <a:t> détermine comment l’apprentissage se fait. </a:t>
            </a:r>
            <a:br>
              <a:rPr lang="en" sz="1500"/>
            </a:br>
            <a:br>
              <a:rPr lang="en" sz="1500"/>
            </a:br>
            <a:endParaRPr sz="1300"/>
          </a:p>
          <a:p>
            <a:pPr indent="0" lvl="0" marL="0" rtl="0" algn="l">
              <a:spcBef>
                <a:spcPts val="1200"/>
              </a:spcBef>
              <a:spcAft>
                <a:spcPts val="0"/>
              </a:spcAft>
              <a:buNone/>
            </a:pPr>
            <a:r>
              <a:rPr lang="en" sz="1500"/>
              <a:t>Les performances d’un modèle sont contrôlées par plusieurs types d’</a:t>
            </a:r>
            <a:r>
              <a:rPr b="1" lang="en" sz="1500"/>
              <a:t>HP</a:t>
            </a:r>
            <a:r>
              <a:rPr lang="en" sz="1500"/>
              <a:t>.</a:t>
            </a:r>
            <a:br>
              <a:rPr lang="en" sz="1500"/>
            </a:br>
            <a:r>
              <a:rPr lang="en" sz="1500"/>
              <a:t>complexité du modèle (nombre de couches, taille des filtres, etc.),</a:t>
            </a:r>
            <a:endParaRPr sz="1500"/>
          </a:p>
          <a:p>
            <a:pPr indent="-260350" lvl="0" marL="685800" rtl="0" algn="l">
              <a:spcBef>
                <a:spcPts val="1200"/>
              </a:spcBef>
              <a:spcAft>
                <a:spcPts val="0"/>
              </a:spcAft>
              <a:buSzPts val="1500"/>
              <a:buChar char="●"/>
            </a:pPr>
            <a:r>
              <a:rPr lang="en" sz="1500"/>
              <a:t>fonction de perte, taux d'apprentissage, etc.,</a:t>
            </a:r>
            <a:endParaRPr sz="1500"/>
          </a:p>
          <a:p>
            <a:pPr indent="-260350" lvl="0" marL="685800" rtl="0" algn="l">
              <a:spcBef>
                <a:spcPts val="0"/>
              </a:spcBef>
              <a:spcAft>
                <a:spcPts val="0"/>
              </a:spcAft>
              <a:buSzPts val="1500"/>
              <a:buChar char="●"/>
            </a:pPr>
            <a:r>
              <a:rPr lang="en" sz="1500"/>
              <a:t>optimiseur,</a:t>
            </a:r>
            <a:endParaRPr sz="1500"/>
          </a:p>
          <a:p>
            <a:pPr indent="-260350" lvl="0" marL="685800" rtl="0" algn="l">
              <a:spcBef>
                <a:spcPts val="0"/>
              </a:spcBef>
              <a:spcAft>
                <a:spcPts val="0"/>
              </a:spcAft>
              <a:buSzPts val="1500"/>
              <a:buChar char="●"/>
            </a:pPr>
            <a:r>
              <a:rPr lang="en" sz="1500"/>
              <a:t>méthode de régularisation</a:t>
            </a:r>
            <a:br>
              <a:rPr lang="en" sz="1500"/>
            </a:br>
            <a:endParaRPr sz="200"/>
          </a:p>
          <a:p>
            <a:pPr indent="0" lvl="0" marL="0" rtl="0" algn="l">
              <a:spcBef>
                <a:spcPts val="1200"/>
              </a:spcBef>
              <a:spcAft>
                <a:spcPts val="0"/>
              </a:spcAft>
              <a:buNone/>
            </a:pPr>
            <a:r>
              <a:rPr lang="en" sz="1500"/>
              <a:t>Chaque combinaison d’</a:t>
            </a:r>
            <a:r>
              <a:rPr b="1" lang="en" sz="1500"/>
              <a:t>HP</a:t>
            </a:r>
            <a:r>
              <a:rPr lang="en" sz="1500"/>
              <a:t> détermine et influence:</a:t>
            </a:r>
            <a:endParaRPr sz="1500"/>
          </a:p>
          <a:p>
            <a:pPr indent="-260350" lvl="0" marL="685800" rtl="0" algn="l">
              <a:spcBef>
                <a:spcPts val="1200"/>
              </a:spcBef>
              <a:spcAft>
                <a:spcPts val="0"/>
              </a:spcAft>
              <a:buSzPts val="1500"/>
              <a:buChar char="●"/>
            </a:pPr>
            <a:r>
              <a:rPr lang="en" sz="1500"/>
              <a:t>le nombre de </a:t>
            </a:r>
            <a:r>
              <a:rPr b="1" lang="en" sz="1500"/>
              <a:t>paramètres</a:t>
            </a:r>
            <a:r>
              <a:rPr lang="en" sz="1500"/>
              <a:t> du modèle, </a:t>
            </a:r>
            <a:endParaRPr sz="1500"/>
          </a:p>
          <a:p>
            <a:pPr indent="-260350" lvl="0" marL="685800" rtl="0" algn="l">
              <a:spcBef>
                <a:spcPts val="0"/>
              </a:spcBef>
              <a:spcAft>
                <a:spcPts val="0"/>
              </a:spcAft>
              <a:buSzPts val="1500"/>
              <a:buChar char="●"/>
            </a:pPr>
            <a:r>
              <a:rPr lang="en" sz="1500"/>
              <a:t>leurs valeurs finales des </a:t>
            </a:r>
            <a:r>
              <a:rPr b="1" lang="en" sz="1500"/>
              <a:t>paramètre</a:t>
            </a:r>
            <a:r>
              <a:rPr lang="en" sz="1500"/>
              <a:t>s après entraînement,</a:t>
            </a:r>
            <a:endParaRPr sz="1500"/>
          </a:p>
          <a:p>
            <a:pPr indent="-260350" lvl="0" marL="685800" rtl="0" algn="l">
              <a:spcBef>
                <a:spcPts val="0"/>
              </a:spcBef>
              <a:spcAft>
                <a:spcPts val="0"/>
              </a:spcAft>
              <a:buSzPts val="1500"/>
              <a:buChar char="●"/>
            </a:pPr>
            <a:r>
              <a:rPr lang="en" sz="1500"/>
              <a:t>les performances du modèle.</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rPr lang="en" sz="1500"/>
              <a:t>  </a:t>
            </a:r>
            <a:endParaRPr sz="1500"/>
          </a:p>
        </p:txBody>
      </p:sp>
      <p:sp>
        <p:nvSpPr>
          <p:cNvPr id="369" name="Google Shape;369;p26"/>
          <p:cNvSpPr txBox="1"/>
          <p:nvPr>
            <p:ph type="title"/>
          </p:nvPr>
        </p:nvSpPr>
        <p:spPr>
          <a:xfrm>
            <a:off x="392906" y="390331"/>
            <a:ext cx="7274700" cy="81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Rappel: paramètres </a:t>
            </a:r>
            <a:r>
              <a:rPr i="1" lang="en" sz="2400"/>
              <a:t>versus</a:t>
            </a:r>
            <a:r>
              <a:rPr lang="en" sz="2400"/>
              <a:t> hyperparamètres (HP)</a:t>
            </a:r>
            <a:r>
              <a:rPr lang="en" sz="2800"/>
              <a:t> </a:t>
            </a:r>
            <a:endParaRPr sz="2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