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46"/>
  </p:normalViewPr>
  <p:slideViewPr>
    <p:cSldViewPr snapToGrid="0">
      <p:cViewPr varScale="1">
        <p:scale>
          <a:sx n="108" d="100"/>
          <a:sy n="108" d="100"/>
        </p:scale>
        <p:origin x="2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399922" y="1749262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  <a:endParaRPr lang="en-US" sz="1600" dirty="0"/>
          </a:p>
          <a:p>
            <a:endParaRPr lang="en-US" sz="16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4F8280-885F-6C4C-A4DF-C6374DA83D2C}"/>
              </a:ext>
            </a:extLst>
          </p:cNvPr>
          <p:cNvCxnSpPr/>
          <p:nvPr/>
        </p:nvCxnSpPr>
        <p:spPr bwMode="auto">
          <a:xfrm>
            <a:off x="6079450" y="2812752"/>
            <a:ext cx="178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EDFE22-6D85-1345-B291-34820C397552}"/>
              </a:ext>
            </a:extLst>
          </p:cNvPr>
          <p:cNvCxnSpPr/>
          <p:nvPr/>
        </p:nvCxnSpPr>
        <p:spPr bwMode="auto">
          <a:xfrm>
            <a:off x="6079450" y="3042263"/>
            <a:ext cx="178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52F18C-B460-034E-9161-425F13415D55}"/>
              </a:ext>
            </a:extLst>
          </p:cNvPr>
          <p:cNvSpPr txBox="1"/>
          <p:nvPr/>
        </p:nvSpPr>
        <p:spPr>
          <a:xfrm>
            <a:off x="6305561" y="2878641"/>
            <a:ext cx="37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829C2-F357-014B-9BD8-23E9971241EA}"/>
              </a:ext>
            </a:extLst>
          </p:cNvPr>
          <p:cNvSpPr txBox="1"/>
          <p:nvPr/>
        </p:nvSpPr>
        <p:spPr>
          <a:xfrm>
            <a:off x="6258296" y="2637642"/>
            <a:ext cx="69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E9B00E-2DCB-3347-9551-166E2B65445F}"/>
              </a:ext>
            </a:extLst>
          </p:cNvPr>
          <p:cNvCxnSpPr/>
          <p:nvPr/>
        </p:nvCxnSpPr>
        <p:spPr bwMode="auto">
          <a:xfrm>
            <a:off x="6090038" y="4189815"/>
            <a:ext cx="214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ADC1CF-B292-DB49-A3BD-2F34CF6CEDC2}"/>
              </a:ext>
            </a:extLst>
          </p:cNvPr>
          <p:cNvSpPr txBox="1"/>
          <p:nvPr/>
        </p:nvSpPr>
        <p:spPr>
          <a:xfrm>
            <a:off x="6304146" y="4094529"/>
            <a:ext cx="63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49                              3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83F6-9EEA-9E43-8EE2-C84D84E17930}"/>
              </a:ext>
            </a:extLst>
          </p:cNvPr>
          <p:cNvSpPr txBox="1"/>
          <p:nvPr/>
        </p:nvSpPr>
        <p:spPr>
          <a:xfrm>
            <a:off x="5334318" y="52657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72FC6-DAB3-544C-A767-CEB064BE9F65}"/>
              </a:ext>
            </a:extLst>
          </p:cNvPr>
          <p:cNvSpPr txBox="1"/>
          <p:nvPr/>
        </p:nvSpPr>
        <p:spPr>
          <a:xfrm>
            <a:off x="3921443" y="4702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9842D-E912-084B-BC5E-EB2797A4F1E2}"/>
              </a:ext>
            </a:extLst>
          </p:cNvPr>
          <p:cNvSpPr txBox="1"/>
          <p:nvPr/>
        </p:nvSpPr>
        <p:spPr>
          <a:xfrm>
            <a:off x="5284519" y="48095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13C77-A17D-3649-ABFF-F548540AC61B}"/>
              </a:ext>
            </a:extLst>
          </p:cNvPr>
          <p:cNvSpPr txBox="1"/>
          <p:nvPr/>
        </p:nvSpPr>
        <p:spPr>
          <a:xfrm>
            <a:off x="5269065" y="42520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74511-F2F3-E94E-B68C-F18AC8B238E8}"/>
              </a:ext>
            </a:extLst>
          </p:cNvPr>
          <p:cNvSpPr txBox="1"/>
          <p:nvPr/>
        </p:nvSpPr>
        <p:spPr>
          <a:xfrm>
            <a:off x="3887787" y="37162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4B282-8225-9641-B293-B59212713F50}"/>
              </a:ext>
            </a:extLst>
          </p:cNvPr>
          <p:cNvSpPr txBox="1"/>
          <p:nvPr/>
        </p:nvSpPr>
        <p:spPr>
          <a:xfrm>
            <a:off x="5211839" y="36934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57916-027F-E54E-BA2D-212C52EF7E63}"/>
              </a:ext>
            </a:extLst>
          </p:cNvPr>
          <p:cNvSpPr txBox="1"/>
          <p:nvPr/>
        </p:nvSpPr>
        <p:spPr>
          <a:xfrm>
            <a:off x="3852559" y="32165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8F44C-6241-CA48-B3A1-CC1CE5126C93}"/>
              </a:ext>
            </a:extLst>
          </p:cNvPr>
          <p:cNvSpPr txBox="1"/>
          <p:nvPr/>
        </p:nvSpPr>
        <p:spPr>
          <a:xfrm>
            <a:off x="5241899" y="32175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53125-9834-8A4C-8A3B-DDA85F2F0DC2}"/>
              </a:ext>
            </a:extLst>
          </p:cNvPr>
          <p:cNvSpPr txBox="1"/>
          <p:nvPr/>
        </p:nvSpPr>
        <p:spPr>
          <a:xfrm>
            <a:off x="5251301" y="27790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259</Words>
  <Application>Microsoft Macintosh PowerPoint</Application>
  <PresentationFormat>On-screen Show (4:3)</PresentationFormat>
  <Paragraphs>97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Khan, Equara T</cp:lastModifiedBy>
  <cp:revision>58</cp:revision>
  <cp:lastPrinted>2015-10-07T21:36:22Z</cp:lastPrinted>
  <dcterms:created xsi:type="dcterms:W3CDTF">2003-12-08T11:02:30Z</dcterms:created>
  <dcterms:modified xsi:type="dcterms:W3CDTF">2022-03-06T04:43:55Z</dcterms:modified>
</cp:coreProperties>
</file>