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81" r:id="rId2"/>
    <p:sldId id="282" r:id="rId3"/>
    <p:sldId id="283" r:id="rId4"/>
    <p:sldId id="284" r:id="rId5"/>
    <p:sldId id="285" r:id="rId6"/>
    <p:sldId id="286" r:id="rId7"/>
    <p:sldId id="287" r:id="rId8"/>
    <p:sldId id="288" r:id="rId9"/>
    <p:sldId id="318" r:id="rId10"/>
    <p:sldId id="319" r:id="rId11"/>
    <p:sldId id="320" r:id="rId12"/>
    <p:sldId id="321" r:id="rId13"/>
    <p:sldId id="289" r:id="rId14"/>
    <p:sldId id="290" r:id="rId15"/>
    <p:sldId id="323" r:id="rId16"/>
    <p:sldId id="322" r:id="rId17"/>
    <p:sldId id="324" r:id="rId18"/>
    <p:sldId id="291" r:id="rId19"/>
    <p:sldId id="292" r:id="rId20"/>
    <p:sldId id="325" r:id="rId21"/>
    <p:sldId id="293" r:id="rId22"/>
    <p:sldId id="294" r:id="rId23"/>
    <p:sldId id="295" r:id="rId24"/>
    <p:sldId id="326" r:id="rId25"/>
    <p:sldId id="298" r:id="rId26"/>
    <p:sldId id="299" r:id="rId27"/>
    <p:sldId id="300" r:id="rId28"/>
    <p:sldId id="296" r:id="rId29"/>
    <p:sldId id="297" r:id="rId30"/>
    <p:sldId id="310" r:id="rId31"/>
    <p:sldId id="311" r:id="rId32"/>
    <p:sldId id="312" r:id="rId33"/>
    <p:sldId id="327" r:id="rId34"/>
    <p:sldId id="329" r:id="rId35"/>
    <p:sldId id="331" r:id="rId36"/>
    <p:sldId id="313" r:id="rId37"/>
    <p:sldId id="314" r:id="rId38"/>
    <p:sldId id="31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1.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73BAC-C7C5-4660-B46E-953BDD68EAEB}" type="datetimeFigureOut">
              <a:rPr lang="zh-CN" altLang="en-US" smtClean="0"/>
              <a:pPr/>
              <a:t>2018/1/11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E52B9-83AC-4B2B-AF6B-9B221E74ED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DD3AD548-8905-4BE4-8C45-465E3E10DF70}" type="slidenum">
              <a:rPr lang="en-US" altLang="zh-CN" smtClean="0">
                <a:latin typeface="Arial" pitchFamily="34" charset="0"/>
              </a:rPr>
              <a:pPr/>
              <a:t>10</a:t>
            </a:fld>
            <a:endParaRPr lang="en-US" altLang="zh-CN">
              <a:latin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140137F-35E8-4CAF-8EEF-6A05A8AAB0A4}" type="slidenum">
              <a:rPr lang="en-US" altLang="zh-CN" smtClean="0">
                <a:latin typeface="Arial" pitchFamily="34" charset="0"/>
              </a:rPr>
              <a:pPr/>
              <a:t>11</a:t>
            </a:fld>
            <a:endParaRPr lang="en-US" altLang="zh-CN">
              <a:latin typeface="Arial"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17285303-2F48-4330-8955-8833C385C0CD}" type="slidenum">
              <a:rPr lang="en-US" altLang="zh-CN" smtClean="0">
                <a:latin typeface="Arial" pitchFamily="34" charset="0"/>
              </a:rPr>
              <a:pPr/>
              <a:t>12</a:t>
            </a:fld>
            <a:endParaRPr lang="en-US" altLang="zh-CN">
              <a:latin typeface="Arial"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C97199F6-C2DB-4BDF-A589-92FBC19635FA}" type="slidenum">
              <a:rPr lang="en-US" altLang="zh-CN" smtClean="0">
                <a:latin typeface="Arial" pitchFamily="34" charset="0"/>
              </a:rPr>
              <a:pPr/>
              <a:t>15</a:t>
            </a:fld>
            <a:endParaRPr lang="en-US" altLang="zh-CN">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7326984-F7B6-4CB1-9069-B8DFC23C7DCE}" type="slidenum">
              <a:rPr lang="en-US" altLang="zh-CN" smtClean="0">
                <a:latin typeface="Arial" pitchFamily="34" charset="0"/>
              </a:rPr>
              <a:pPr/>
              <a:t>16</a:t>
            </a:fld>
            <a:endParaRPr lang="en-US" altLang="zh-CN">
              <a:latin typeface="Arial"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1BB0173-945D-4AAC-B9F3-6812C7E25FB2}" type="slidenum">
              <a:rPr lang="en-US" altLang="zh-CN" smtClean="0">
                <a:latin typeface="Arial" pitchFamily="34" charset="0"/>
              </a:rPr>
              <a:pPr/>
              <a:t>17</a:t>
            </a:fld>
            <a:endParaRPr lang="en-US" altLang="zh-CN">
              <a:latin typeface="Arial"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D336A3A2-585F-440A-8E76-67C4CEA862B1}" type="slidenum">
              <a:rPr lang="en-US" altLang="zh-CN" smtClean="0">
                <a:latin typeface="Arial" pitchFamily="34" charset="0"/>
              </a:rPr>
              <a:pPr/>
              <a:t>33</a:t>
            </a:fld>
            <a:endParaRPr lang="en-US" altLang="zh-CN">
              <a:latin typeface="Arial"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07AEB302-DDA6-465F-84DE-248A2D6180E6}" type="slidenum">
              <a:rPr lang="en-US" altLang="zh-CN" smtClean="0">
                <a:latin typeface="Arial" pitchFamily="34" charset="0"/>
              </a:rPr>
              <a:pPr/>
              <a:t>34</a:t>
            </a:fld>
            <a:endParaRPr lang="en-US" altLang="zh-CN">
              <a:latin typeface="Arial" pitchFamily="34"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B053E19-1810-4125-8A29-5DBB0B13F6E7}" type="slidenum">
              <a:rPr lang="en-US" altLang="zh-CN" smtClean="0">
                <a:latin typeface="Arial" pitchFamily="34" charset="0"/>
              </a:rPr>
              <a:pPr/>
              <a:t>35</a:t>
            </a:fld>
            <a:endParaRPr lang="en-US" altLang="zh-CN">
              <a:latin typeface="Arial" pitchFamily="3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3600" b="1">
                <a:latin typeface="隶书" pitchFamily="49" charset="-122"/>
                <a:ea typeface="隶书"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4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A4011E4E-D6A5-4CBF-AE9C-EB752EB50AB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B3618F-1105-4C43-955D-75BD41E32668}"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969DB09-7CEF-4BE9-8F45-C302B7256ED1}"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7A7D5BFA-5039-45E8-A2E5-C255900754C7}"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3A375337-26A0-42CA-8E47-11F6AA40A438}" type="slidenum">
              <a:rPr lang="en-US" altLang="zh-CN"/>
              <a:pPr>
                <a:defRPr/>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7A7D5BFA-5039-45E8-A2E5-C255900754C7}"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3A375337-26A0-42CA-8E47-11F6AA40A438}" type="slidenum">
              <a:rPr lang="en-US" altLang="zh-CN"/>
              <a:pPr>
                <a:defRPr/>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7A7D5BFA-5039-45E8-A2E5-C255900754C7}"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3A375337-26A0-42CA-8E47-11F6AA40A438}" type="slidenum">
              <a:rPr lang="en-US" altLang="zh-CN"/>
              <a:pPr>
                <a:defRPr/>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4199B125-DE3D-45B0-BEB6-FFE75C60CB46}"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501FA9C8-F653-42D3-92B0-534A28424F8B}" type="slidenum">
              <a:rPr lang="en-US" altLang="zh-CN"/>
              <a:pPr>
                <a:defRPr/>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4199B125-DE3D-45B0-BEB6-FFE75C60CB46}"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501FA9C8-F653-42D3-92B0-534A28424F8B}" type="slidenum">
              <a:rPr lang="en-US" altLang="zh-CN"/>
              <a:pPr>
                <a:defRPr/>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4199B125-DE3D-45B0-BEB6-FFE75C60CB46}"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501FA9C8-F653-42D3-92B0-534A28424F8B}" type="slidenum">
              <a:rPr lang="en-US" altLang="zh-CN"/>
              <a:pPr>
                <a:defRPr/>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4199B125-DE3D-45B0-BEB6-FFE75C60CB46}"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501FA9C8-F653-42D3-92B0-534A28424F8B}" type="slidenum">
              <a:rPr lang="en-US" altLang="zh-CN"/>
              <a:pPr>
                <a:defRPr/>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9"/>
          <p:cNvSpPr>
            <a:spLocks noGrp="1"/>
          </p:cNvSpPr>
          <p:nvPr>
            <p:ph sz="quarter" idx="10"/>
          </p:nvPr>
        </p:nvSpPr>
        <p:spPr>
          <a:xfrm>
            <a:off x="3923928" y="6309320"/>
            <a:ext cx="2807940" cy="548681"/>
          </a:xfrm>
        </p:spPr>
        <p:txBody>
          <a:bodyPr/>
          <a:lstStyle>
            <a:lvl1pPr>
              <a:buNone/>
              <a:defRPr sz="1800"/>
            </a:lvl1pPr>
          </a:lstStyle>
          <a:p>
            <a:pPr lvl="0"/>
            <a:r>
              <a:rPr lang="zh-CN" altLang="en-US"/>
              <a:t>单击此处编辑母版文本样式</a:t>
            </a:r>
          </a:p>
        </p:txBody>
      </p:sp>
      <p:sp>
        <p:nvSpPr>
          <p:cNvPr id="5" name="Rectangle 11"/>
          <p:cNvSpPr>
            <a:spLocks noGrp="1" noChangeArrowheads="1"/>
          </p:cNvSpPr>
          <p:nvPr>
            <p:ph type="dt" sz="half" idx="11"/>
          </p:nvPr>
        </p:nvSpPr>
        <p:spPr/>
        <p:txBody>
          <a:bodyPr/>
          <a:lstStyle>
            <a:lvl1pPr>
              <a:defRPr sz="1400">
                <a:ea typeface="宋体" pitchFamily="2" charset="-122"/>
              </a:defRPr>
            </a:lvl1pPr>
          </a:lstStyle>
          <a:p>
            <a:pPr>
              <a:defRPr/>
            </a:pPr>
            <a:fld id="{4199B125-DE3D-45B0-BEB6-FFE75C60CB46}" type="datetime1">
              <a:rPr lang="zh-CN" altLang="en-US"/>
              <a:pPr>
                <a:defRPr/>
              </a:pPr>
              <a:t>2018/1/11</a:t>
            </a:fld>
            <a:endParaRPr lang="en-US" altLang="zh-CN" dirty="0"/>
          </a:p>
        </p:txBody>
      </p:sp>
      <p:sp>
        <p:nvSpPr>
          <p:cNvPr id="6" name="Rectangle 13"/>
          <p:cNvSpPr>
            <a:spLocks noGrp="1" noChangeArrowheads="1"/>
          </p:cNvSpPr>
          <p:nvPr>
            <p:ph type="sldNum" sz="quarter" idx="12"/>
          </p:nvPr>
        </p:nvSpPr>
        <p:spPr/>
        <p:txBody>
          <a:bodyPr/>
          <a:lstStyle>
            <a:lvl1pPr algn="r">
              <a:defRPr sz="1400">
                <a:ea typeface="宋体" pitchFamily="2" charset="-122"/>
              </a:defRPr>
            </a:lvl1pPr>
          </a:lstStyle>
          <a:p>
            <a:pPr>
              <a:defRPr/>
            </a:pPr>
            <a:fld id="{501FA9C8-F653-42D3-92B0-534A28424F8B}"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6251E08A-9318-4F89-BB5B-DF1BCCA1C26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FC502A4-6B61-4BF7-91C5-751CD63B3E37}"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81200"/>
            <a:ext cx="3810000" cy="4114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7" name="灯片编号占位符 6"/>
          <p:cNvSpPr>
            <a:spLocks noGrp="1"/>
          </p:cNvSpPr>
          <p:nvPr>
            <p:ph type="sldNum" sz="quarter" idx="12"/>
          </p:nvPr>
        </p:nvSpPr>
        <p:spPr/>
        <p:txBody>
          <a:bodyPr/>
          <a:lstStyle>
            <a:lvl1pPr>
              <a:defRPr/>
            </a:lvl1pPr>
          </a:lstStyle>
          <a:p>
            <a:pPr>
              <a:defRPr/>
            </a:pPr>
            <a:fld id="{6BC95A5A-8A80-40EF-95EB-12F9C17CEA66}"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dirty="0"/>
          </a:p>
        </p:txBody>
      </p:sp>
      <p:sp>
        <p:nvSpPr>
          <p:cNvPr id="9" name="灯片编号占位符 8"/>
          <p:cNvSpPr>
            <a:spLocks noGrp="1"/>
          </p:cNvSpPr>
          <p:nvPr>
            <p:ph type="sldNum" sz="quarter" idx="12"/>
          </p:nvPr>
        </p:nvSpPr>
        <p:spPr/>
        <p:txBody>
          <a:bodyPr/>
          <a:lstStyle>
            <a:lvl1pPr>
              <a:defRPr/>
            </a:lvl1pPr>
          </a:lstStyle>
          <a:p>
            <a:pPr>
              <a:defRPr/>
            </a:pPr>
            <a:fld id="{BB55DE6F-BD6F-45F0-93BB-940F614BCD5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C549907-AB9D-4F79-9112-327FBF76520A}"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D304940C-3653-494B-9D32-E381E79A2840}"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A0B275AC-48C5-4325-9333-FE0364537F13}"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sz="1200" b="1">
                <a:solidFill>
                  <a:schemeClr val="tx1"/>
                </a:solidFill>
                <a:latin typeface="+mn-lt"/>
                <a:ea typeface="+mn-ea"/>
              </a:defRPr>
            </a:lvl1pPr>
          </a:lstStyle>
          <a:p>
            <a:pPr>
              <a:defRPr/>
            </a:pPr>
            <a:endParaRPr lang="zh-CN" altLang="en-US"/>
          </a:p>
          <a:p>
            <a:pPr>
              <a:defRPr/>
            </a:pPr>
            <a:r>
              <a:rPr lang="zh-CN" altLang="en-US"/>
              <a:t>《计算机网络》第1章 计算机网络概论</a:t>
            </a: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D1B297E-3EF2-46A1-BDEC-4493058A95A5}" type="slidenum">
              <a:rPr lang="zh-CN" altLang="en-US">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pPr fontAlgn="base">
              <a:spcBef>
                <a:spcPct val="0"/>
              </a:spcBef>
              <a:spcAft>
                <a:spcPct val="0"/>
              </a:spcAft>
              <a:defRPr/>
            </a:pPr>
            <a:endParaRPr kumimoji="1" lang="en-US" altLang="zh-CN">
              <a:solidFill>
                <a:srgbClr val="000000"/>
              </a:solidFill>
            </a:endParaRPr>
          </a:p>
        </p:txBody>
      </p:sp>
      <p:sp>
        <p:nvSpPr>
          <p:cNvPr id="176133" name="Rectangle 5"/>
          <p:cNvSpPr>
            <a:spLocks noGrp="1" noChangeArrowheads="1"/>
          </p:cNvSpPr>
          <p:nvPr>
            <p:ph type="ftr" sz="quarter" idx="3"/>
          </p:nvPr>
        </p:nvSpPr>
        <p:spPr bwMode="auto">
          <a:xfrm>
            <a:off x="611560" y="6400800"/>
            <a:ext cx="533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tx1"/>
                </a:solidFill>
                <a:latin typeface="+mn-lt"/>
                <a:ea typeface="+mn-ea"/>
              </a:defRPr>
            </a:lvl1pPr>
          </a:lstStyle>
          <a:p>
            <a:pPr fontAlgn="base">
              <a:spcBef>
                <a:spcPct val="0"/>
              </a:spcBef>
              <a:spcAft>
                <a:spcPct val="0"/>
              </a:spcAft>
              <a:defRPr/>
            </a:pPr>
            <a:endParaRPr kumimoji="1" lang="zh-CN" altLang="en-US" dirty="0">
              <a:solidFill>
                <a:srgbClr val="000000"/>
              </a:solidFill>
            </a:endParaRPr>
          </a:p>
          <a:p>
            <a:pPr fontAlgn="base">
              <a:spcBef>
                <a:spcPct val="0"/>
              </a:spcBef>
              <a:spcAft>
                <a:spcPct val="0"/>
              </a:spcAft>
              <a:defRPr/>
            </a:pPr>
            <a:r>
              <a:rPr kumimoji="1" lang="zh-CN" altLang="en-US" dirty="0">
                <a:solidFill>
                  <a:srgbClr val="000000"/>
                </a:solidFill>
              </a:rPr>
              <a:t>《计算机网络》第1章 计算机网络概论</a:t>
            </a:r>
            <a:endParaRPr kumimoji="1" lang="en-US" altLang="zh-CN" dirty="0">
              <a:solidFill>
                <a:srgbClr val="000000"/>
              </a:solidFill>
            </a:endParaRPr>
          </a:p>
        </p:txBody>
      </p:sp>
      <p:sp>
        <p:nvSpPr>
          <p:cNvPr id="176134"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pPr fontAlgn="base">
              <a:spcBef>
                <a:spcPct val="0"/>
              </a:spcBef>
              <a:spcAft>
                <a:spcPct val="0"/>
              </a:spcAft>
              <a:defRPr/>
            </a:pPr>
            <a:fld id="{A337A659-19C8-4F43-8212-1D9ECD774A3C}" type="slidenum">
              <a:rPr kumimoji="1" lang="zh-CN" altLang="en-US">
                <a:solidFill>
                  <a:srgbClr val="000000"/>
                </a:solidFill>
              </a:rPr>
              <a:pPr fontAlgn="base">
                <a:spcBef>
                  <a:spcPct val="0"/>
                </a:spcBef>
                <a:spcAft>
                  <a:spcPct val="0"/>
                </a:spcAft>
                <a:defRPr/>
              </a:pPr>
              <a:t>‹#›</a:t>
            </a:fld>
            <a:endParaRPr kumimoji="1"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1" r:id="rId19"/>
  </p:sldLayoutIdLst>
  <p:hf hdr="0" dt="0"/>
  <p:txStyles>
    <p:titleStyle>
      <a:lvl1pPr algn="ctr" rtl="0" eaLnBrk="0" fontAlgn="base" hangingPunct="0">
        <a:spcBef>
          <a:spcPct val="0"/>
        </a:spcBef>
        <a:spcAft>
          <a:spcPct val="0"/>
        </a:spcAft>
        <a:defRPr kumimoji="1" sz="4400" b="1">
          <a:solidFill>
            <a:schemeClr val="accent2"/>
          </a:solidFill>
          <a:latin typeface="隶书" pitchFamily="49" charset="-122"/>
          <a:ea typeface="隶书" pitchFamily="49" charset="-122"/>
          <a:cs typeface="+mj-cs"/>
        </a:defRPr>
      </a:lvl1pPr>
      <a:lvl2pPr algn="ctr" rtl="0" eaLnBrk="0" fontAlgn="base" hangingPunct="0">
        <a:spcBef>
          <a:spcPct val="0"/>
        </a:spcBef>
        <a:spcAft>
          <a:spcPct val="0"/>
        </a:spcAft>
        <a:defRPr kumimoji="1" sz="4400" b="1">
          <a:solidFill>
            <a:schemeClr val="accent2"/>
          </a:solidFill>
          <a:latin typeface="Times New Roman" charset="0"/>
          <a:ea typeface="宋体" pitchFamily="2" charset="-122"/>
        </a:defRPr>
      </a:lvl2pPr>
      <a:lvl3pPr algn="ctr" rtl="0" eaLnBrk="0" fontAlgn="base" hangingPunct="0">
        <a:spcBef>
          <a:spcPct val="0"/>
        </a:spcBef>
        <a:spcAft>
          <a:spcPct val="0"/>
        </a:spcAft>
        <a:defRPr kumimoji="1" sz="4400" b="1">
          <a:solidFill>
            <a:schemeClr val="accent2"/>
          </a:solidFill>
          <a:latin typeface="Times New Roman" charset="0"/>
          <a:ea typeface="宋体" pitchFamily="2" charset="-122"/>
        </a:defRPr>
      </a:lvl3pPr>
      <a:lvl4pPr algn="ctr" rtl="0" eaLnBrk="0" fontAlgn="base" hangingPunct="0">
        <a:spcBef>
          <a:spcPct val="0"/>
        </a:spcBef>
        <a:spcAft>
          <a:spcPct val="0"/>
        </a:spcAft>
        <a:defRPr kumimoji="1" sz="4400" b="1">
          <a:solidFill>
            <a:schemeClr val="accent2"/>
          </a:solidFill>
          <a:latin typeface="Times New Roman" charset="0"/>
          <a:ea typeface="宋体" pitchFamily="2" charset="-122"/>
        </a:defRPr>
      </a:lvl4pPr>
      <a:lvl5pPr algn="ctr" rtl="0" eaLnBrk="0" fontAlgn="base" hangingPunct="0">
        <a:spcBef>
          <a:spcPct val="0"/>
        </a:spcBef>
        <a:spcAft>
          <a:spcPct val="0"/>
        </a:spcAft>
        <a:defRPr kumimoji="1" sz="4400" b="1">
          <a:solidFill>
            <a:schemeClr val="accent2"/>
          </a:solidFill>
          <a:latin typeface="Times New Roman" charset="0"/>
          <a:ea typeface="宋体" pitchFamily="2" charset="-122"/>
        </a:defRPr>
      </a:lvl5pPr>
      <a:lvl6pPr marL="457200" algn="ctr" rtl="0" fontAlgn="base">
        <a:spcBef>
          <a:spcPct val="0"/>
        </a:spcBef>
        <a:spcAft>
          <a:spcPct val="0"/>
        </a:spcAft>
        <a:defRPr kumimoji="1" sz="4400" b="1">
          <a:solidFill>
            <a:schemeClr val="accent2"/>
          </a:solidFill>
          <a:latin typeface="Times New Roman" charset="0"/>
          <a:ea typeface="宋体" pitchFamily="2" charset="-122"/>
        </a:defRPr>
      </a:lvl6pPr>
      <a:lvl7pPr marL="914400" algn="ctr" rtl="0" fontAlgn="base">
        <a:spcBef>
          <a:spcPct val="0"/>
        </a:spcBef>
        <a:spcAft>
          <a:spcPct val="0"/>
        </a:spcAft>
        <a:defRPr kumimoji="1" sz="4400" b="1">
          <a:solidFill>
            <a:schemeClr val="accent2"/>
          </a:solidFill>
          <a:latin typeface="Times New Roman" charset="0"/>
          <a:ea typeface="宋体" pitchFamily="2" charset="-122"/>
        </a:defRPr>
      </a:lvl7pPr>
      <a:lvl8pPr marL="1371600" algn="ctr" rtl="0" fontAlgn="base">
        <a:spcBef>
          <a:spcPct val="0"/>
        </a:spcBef>
        <a:spcAft>
          <a:spcPct val="0"/>
        </a:spcAft>
        <a:defRPr kumimoji="1" sz="4400" b="1">
          <a:solidFill>
            <a:schemeClr val="accent2"/>
          </a:solidFill>
          <a:latin typeface="Times New Roman" charset="0"/>
          <a:ea typeface="宋体" pitchFamily="2" charset="-122"/>
        </a:defRPr>
      </a:lvl8pPr>
      <a:lvl9pPr marL="1828800" algn="ctr" rtl="0" fontAlgn="base">
        <a:spcBef>
          <a:spcPct val="0"/>
        </a:spcBef>
        <a:spcAft>
          <a:spcPct val="0"/>
        </a:spcAft>
        <a:defRPr kumimoji="1" sz="4400" b="1">
          <a:solidFill>
            <a:schemeClr val="accent2"/>
          </a:solidFill>
          <a:latin typeface="Times New Roman" charset="0"/>
          <a:ea typeface="宋体" pitchFamily="2" charset="-122"/>
        </a:defRPr>
      </a:lvl9pPr>
    </p:titleStyle>
    <p:bodyStyle>
      <a:lvl1pPr marL="342900" indent="-342900" algn="l" rtl="0" eaLnBrk="0" fontAlgn="base" hangingPunct="0">
        <a:spcBef>
          <a:spcPct val="20000"/>
        </a:spcBef>
        <a:spcAft>
          <a:spcPts val="600"/>
        </a:spcAft>
        <a:buChar char="•"/>
        <a:defRPr kumimoji="1" sz="2400" b="1">
          <a:solidFill>
            <a:schemeClr val="tx1"/>
          </a:solidFill>
          <a:latin typeface="+mn-lt"/>
          <a:ea typeface="+mn-ea"/>
          <a:cs typeface="+mn-cs"/>
        </a:defRPr>
      </a:lvl1pPr>
      <a:lvl2pPr marL="742950" indent="-285750" algn="l" rtl="0" eaLnBrk="0" fontAlgn="base" hangingPunct="0">
        <a:spcBef>
          <a:spcPct val="20000"/>
        </a:spcBef>
        <a:spcAft>
          <a:spcPts val="600"/>
        </a:spcAft>
        <a:buChar char="–"/>
        <a:defRPr kumimoji="1" sz="2000" b="1">
          <a:solidFill>
            <a:schemeClr val="tx1"/>
          </a:solidFill>
          <a:latin typeface="+mn-lt"/>
          <a:ea typeface="+mn-ea"/>
        </a:defRPr>
      </a:lvl2pPr>
      <a:lvl3pPr marL="1143000" indent="-228600" algn="l" rtl="0" eaLnBrk="0" fontAlgn="base" hangingPunct="0">
        <a:spcBef>
          <a:spcPct val="20000"/>
        </a:spcBef>
        <a:spcAft>
          <a:spcPts val="600"/>
        </a:spcAft>
        <a:buChar char="•"/>
        <a:defRPr kumimoji="1" sz="1800" b="1">
          <a:solidFill>
            <a:schemeClr val="tx1"/>
          </a:solidFill>
          <a:latin typeface="+mn-lt"/>
          <a:ea typeface="+mn-ea"/>
        </a:defRPr>
      </a:lvl3pPr>
      <a:lvl4pPr marL="1600200" indent="-228600" algn="l" rtl="0" eaLnBrk="0" fontAlgn="base" hangingPunct="0">
        <a:spcBef>
          <a:spcPct val="20000"/>
        </a:spcBef>
        <a:spcAft>
          <a:spcPts val="600"/>
        </a:spcAft>
        <a:buChar char="–"/>
        <a:defRPr kumimoji="1" sz="1600" b="1">
          <a:solidFill>
            <a:schemeClr val="tx1"/>
          </a:solidFill>
          <a:latin typeface="+mn-lt"/>
          <a:ea typeface="+mn-ea"/>
        </a:defRPr>
      </a:lvl4pPr>
      <a:lvl5pPr marL="2057400" indent="-228600" algn="l" rtl="0" eaLnBrk="0" fontAlgn="base" hangingPunct="0">
        <a:spcBef>
          <a:spcPct val="20000"/>
        </a:spcBef>
        <a:spcAft>
          <a:spcPts val="600"/>
        </a:spcAft>
        <a:buChar char="»"/>
        <a:defRPr kumimoji="1" sz="14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jpeg"/><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ctrTitle"/>
          </p:nvPr>
        </p:nvSpPr>
        <p:spPr>
          <a:xfrm>
            <a:off x="685800" y="2286000"/>
            <a:ext cx="7772400" cy="2209800"/>
          </a:xfrm>
        </p:spPr>
        <p:txBody>
          <a:bodyPr/>
          <a:lstStyle/>
          <a:p>
            <a:pPr eaLnBrk="1" hangingPunct="1">
              <a:defRPr/>
            </a:pPr>
            <a:r>
              <a:rPr lang="zh-CN" altLang="en-US" sz="6600" dirty="0">
                <a:solidFill>
                  <a:schemeClr val="accent6"/>
                </a:solidFill>
                <a:effectLst>
                  <a:outerShdw blurRad="38100" dist="38100" dir="2700000" algn="tl">
                    <a:srgbClr val="C0C0C0"/>
                  </a:outerShdw>
                </a:effectLst>
                <a:latin typeface="华文新魏" pitchFamily="2" charset="-122"/>
                <a:ea typeface="华文新魏" pitchFamily="2" charset="-122"/>
              </a:rPr>
              <a:t>第</a:t>
            </a:r>
            <a:r>
              <a:rPr lang="en-US" altLang="zh-CN" sz="6600" dirty="0">
                <a:solidFill>
                  <a:schemeClr val="accent6"/>
                </a:solidFill>
                <a:effectLst>
                  <a:outerShdw blurRad="38100" dist="38100" dir="2700000" algn="tl">
                    <a:srgbClr val="C0C0C0"/>
                  </a:outerShdw>
                </a:effectLst>
                <a:latin typeface="华文新魏" pitchFamily="2" charset="-122"/>
                <a:ea typeface="华文新魏" pitchFamily="2" charset="-122"/>
              </a:rPr>
              <a:t>3</a:t>
            </a:r>
            <a:r>
              <a:rPr lang="zh-CN" altLang="en-US" sz="6600" dirty="0">
                <a:solidFill>
                  <a:schemeClr val="accent6"/>
                </a:solidFill>
                <a:effectLst>
                  <a:outerShdw blurRad="38100" dist="38100" dir="2700000" algn="tl">
                    <a:srgbClr val="C0C0C0"/>
                  </a:outerShdw>
                </a:effectLst>
                <a:latin typeface="华文新魏" pitchFamily="2" charset="-122"/>
                <a:ea typeface="华文新魏" pitchFamily="2" charset="-122"/>
              </a:rPr>
              <a:t>章   数据链路层</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3568" y="260648"/>
            <a:ext cx="7772400" cy="1143000"/>
          </a:xfrm>
        </p:spPr>
        <p:txBody>
          <a:bodyPr/>
          <a:lstStyle/>
          <a:p>
            <a:pPr algn="ctr" eaLnBrk="1" hangingPunct="1"/>
            <a:r>
              <a:rPr lang="zh-CN" altLang="en-US" dirty="0"/>
              <a:t>循环冗余检验例</a:t>
            </a:r>
          </a:p>
        </p:txBody>
      </p:sp>
      <p:sp>
        <p:nvSpPr>
          <p:cNvPr id="144387" name="Rectangle 3"/>
          <p:cNvSpPr>
            <a:spLocks noGrp="1" noChangeArrowheads="1"/>
          </p:cNvSpPr>
          <p:nvPr>
            <p:ph type="body" idx="1"/>
          </p:nvPr>
        </p:nvSpPr>
        <p:spPr>
          <a:xfrm>
            <a:off x="755650" y="1835150"/>
            <a:ext cx="8221663" cy="4114800"/>
          </a:xfrm>
        </p:spPr>
        <p:txBody>
          <a:bodyPr/>
          <a:lstStyle/>
          <a:p>
            <a:pPr eaLnBrk="1" hangingPunct="1"/>
            <a:r>
              <a:rPr lang="zh-CN" altLang="en-US" dirty="0">
                <a:latin typeface="华文新魏" pitchFamily="2" charset="-122"/>
                <a:ea typeface="华文新魏" pitchFamily="2" charset="-122"/>
              </a:rPr>
              <a:t>在数据链路层传送的帧中，广泛使用了</a:t>
            </a:r>
            <a:r>
              <a:rPr lang="zh-CN" altLang="en-US" dirty="0">
                <a:solidFill>
                  <a:srgbClr val="FF0000"/>
                </a:solidFill>
                <a:latin typeface="华文新魏" pitchFamily="2" charset="-122"/>
                <a:ea typeface="华文新魏" pitchFamily="2" charset="-122"/>
              </a:rPr>
              <a:t>循环冗余检验</a:t>
            </a:r>
            <a:r>
              <a:rPr lang="zh-CN" altLang="en-US" dirty="0">
                <a:solidFill>
                  <a:schemeClr val="hlink"/>
                </a:solidFill>
                <a:latin typeface="华文新魏" pitchFamily="2" charset="-122"/>
                <a:ea typeface="华文新魏" pitchFamily="2" charset="-122"/>
              </a:rPr>
              <a:t> </a:t>
            </a:r>
            <a:r>
              <a:rPr lang="en-US" altLang="zh-CN" dirty="0">
                <a:latin typeface="华文新魏" pitchFamily="2" charset="-122"/>
                <a:ea typeface="华文新魏" pitchFamily="2" charset="-122"/>
              </a:rPr>
              <a:t>CRC </a:t>
            </a:r>
            <a:r>
              <a:rPr lang="zh-CN" altLang="en-US" dirty="0">
                <a:latin typeface="华文新魏" pitchFamily="2" charset="-122"/>
                <a:ea typeface="华文新魏" pitchFamily="2" charset="-122"/>
              </a:rPr>
              <a:t>的检错技术。</a:t>
            </a:r>
          </a:p>
          <a:p>
            <a:pPr eaLnBrk="1" hangingPunct="1"/>
            <a:r>
              <a:rPr lang="zh-CN" altLang="en-US" dirty="0">
                <a:latin typeface="华文新魏" pitchFamily="2" charset="-122"/>
                <a:ea typeface="华文新魏" pitchFamily="2" charset="-122"/>
              </a:rPr>
              <a:t>在发送端，先把数据划分为组。假定每组 </a:t>
            </a:r>
            <a:r>
              <a:rPr lang="en-US" altLang="zh-CN" i="1" dirty="0">
                <a:latin typeface="华文新魏" pitchFamily="2" charset="-122"/>
                <a:ea typeface="华文新魏" pitchFamily="2" charset="-122"/>
              </a:rPr>
              <a:t>k </a:t>
            </a:r>
            <a:r>
              <a:rPr lang="zh-CN" altLang="en-US" dirty="0">
                <a:latin typeface="华文新魏" pitchFamily="2" charset="-122"/>
                <a:ea typeface="华文新魏" pitchFamily="2" charset="-122"/>
              </a:rPr>
              <a:t>个比特。 </a:t>
            </a:r>
          </a:p>
          <a:p>
            <a:pPr eaLnBrk="1" hangingPunct="1"/>
            <a:r>
              <a:rPr lang="zh-CN" altLang="en-US" dirty="0">
                <a:latin typeface="华文新魏" pitchFamily="2" charset="-122"/>
                <a:ea typeface="华文新魏" pitchFamily="2" charset="-122"/>
              </a:rPr>
              <a:t>假设待传送的一组数据 </a:t>
            </a:r>
            <a:r>
              <a:rPr lang="en-US" altLang="zh-CN" i="1" dirty="0">
                <a:latin typeface="华文新魏" pitchFamily="2" charset="-122"/>
                <a:ea typeface="华文新魏" pitchFamily="2" charset="-122"/>
              </a:rPr>
              <a:t>M</a:t>
            </a:r>
            <a:r>
              <a:rPr lang="en-US" altLang="zh-CN" dirty="0">
                <a:latin typeface="华文新魏" pitchFamily="2" charset="-122"/>
                <a:ea typeface="华文新魏" pitchFamily="2" charset="-122"/>
              </a:rPr>
              <a:t> = 101001</a:t>
            </a:r>
            <a:r>
              <a:rPr lang="zh-CN" altLang="en-US" dirty="0">
                <a:latin typeface="华文新魏" pitchFamily="2" charset="-122"/>
                <a:ea typeface="华文新魏" pitchFamily="2" charset="-122"/>
              </a:rPr>
              <a:t>（现在 </a:t>
            </a:r>
            <a:r>
              <a:rPr lang="en-US" altLang="zh-CN" i="1" dirty="0">
                <a:latin typeface="华文新魏" pitchFamily="2" charset="-122"/>
                <a:ea typeface="华文新魏" pitchFamily="2" charset="-122"/>
              </a:rPr>
              <a:t>k</a:t>
            </a:r>
            <a:r>
              <a:rPr lang="en-US" altLang="zh-CN" dirty="0">
                <a:latin typeface="华文新魏" pitchFamily="2" charset="-122"/>
                <a:ea typeface="华文新魏" pitchFamily="2" charset="-122"/>
              </a:rPr>
              <a:t> = 6</a:t>
            </a:r>
            <a:r>
              <a:rPr lang="zh-CN" altLang="en-US" dirty="0">
                <a:latin typeface="华文新魏" pitchFamily="2" charset="-122"/>
                <a:ea typeface="华文新魏" pitchFamily="2" charset="-122"/>
              </a:rPr>
              <a:t>）。我们在 </a:t>
            </a:r>
            <a:r>
              <a:rPr lang="en-US" altLang="zh-CN" i="1" dirty="0">
                <a:latin typeface="华文新魏" pitchFamily="2" charset="-122"/>
                <a:ea typeface="华文新魏" pitchFamily="2" charset="-122"/>
              </a:rPr>
              <a:t>M </a:t>
            </a:r>
            <a:r>
              <a:rPr lang="zh-CN" altLang="en-US" dirty="0">
                <a:latin typeface="华文新魏" pitchFamily="2" charset="-122"/>
                <a:ea typeface="华文新魏" pitchFamily="2" charset="-122"/>
              </a:rPr>
              <a:t>的后面再添加供差错检测用的 </a:t>
            </a:r>
            <a:r>
              <a:rPr lang="en-US" altLang="zh-CN" i="1" dirty="0">
                <a:latin typeface="华文新魏" pitchFamily="2" charset="-122"/>
                <a:ea typeface="华文新魏" pitchFamily="2" charset="-122"/>
              </a:rPr>
              <a:t>n</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位</a:t>
            </a:r>
            <a:r>
              <a:rPr lang="zh-CN" altLang="en-US" dirty="0">
                <a:solidFill>
                  <a:srgbClr val="FF0000"/>
                </a:solidFill>
                <a:latin typeface="华文新魏" pitchFamily="2" charset="-122"/>
                <a:ea typeface="华文新魏" pitchFamily="2" charset="-122"/>
              </a:rPr>
              <a:t>冗余码</a:t>
            </a:r>
            <a:r>
              <a:rPr lang="zh-CN" altLang="en-US" dirty="0">
                <a:latin typeface="华文新魏" pitchFamily="2" charset="-122"/>
                <a:ea typeface="华文新魏" pitchFamily="2" charset="-122"/>
              </a:rPr>
              <a:t>一起发送。  </a:t>
            </a:r>
          </a:p>
        </p:txBody>
      </p:sp>
      <p:sp>
        <p:nvSpPr>
          <p:cNvPr id="36868" name="日期占位符 4"/>
          <p:cNvSpPr>
            <a:spLocks noGrp="1"/>
          </p:cNvSpPr>
          <p:nvPr>
            <p:ph type="dt" sz="quarter" idx="11"/>
          </p:nvPr>
        </p:nvSpPr>
        <p:spPr>
          <a:noFill/>
        </p:spPr>
        <p:txBody>
          <a:bodyPr/>
          <a:lstStyle/>
          <a:p>
            <a:fld id="{6F880C0B-89B0-46D8-AD56-4B02B71EDA57}" type="datetime1">
              <a:rPr lang="zh-CN" altLang="en-US" smtClean="0"/>
              <a:pPr/>
              <a:t>2018/1/11</a:t>
            </a:fld>
            <a:endParaRPr lang="en-US" altLang="zh-CN"/>
          </a:p>
        </p:txBody>
      </p:sp>
      <p:sp>
        <p:nvSpPr>
          <p:cNvPr id="36869" name="灯片编号占位符 5"/>
          <p:cNvSpPr>
            <a:spLocks noGrp="1"/>
          </p:cNvSpPr>
          <p:nvPr>
            <p:ph type="sldNum" sz="quarter" idx="12"/>
          </p:nvPr>
        </p:nvSpPr>
        <p:spPr>
          <a:noFill/>
        </p:spPr>
        <p:txBody>
          <a:bodyPr/>
          <a:lstStyle/>
          <a:p>
            <a:fld id="{25D7F68F-9763-4277-B0CA-009DAC260519}" type="slidenum">
              <a:rPr lang="en-US" altLang="zh-CN"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3568" y="188640"/>
            <a:ext cx="7772400" cy="1143000"/>
          </a:xfrm>
        </p:spPr>
        <p:txBody>
          <a:bodyPr/>
          <a:lstStyle/>
          <a:p>
            <a:pPr algn="ctr" eaLnBrk="1" hangingPunct="1"/>
            <a:r>
              <a:rPr lang="zh-CN" altLang="en-US" dirty="0"/>
              <a:t>冗余码的计算 </a:t>
            </a:r>
          </a:p>
        </p:txBody>
      </p:sp>
      <p:sp>
        <p:nvSpPr>
          <p:cNvPr id="145411" name="Rectangle 3"/>
          <p:cNvSpPr>
            <a:spLocks noGrp="1" noChangeArrowheads="1"/>
          </p:cNvSpPr>
          <p:nvPr>
            <p:ph type="body" idx="1"/>
          </p:nvPr>
        </p:nvSpPr>
        <p:spPr>
          <a:xfrm>
            <a:off x="1" y="1700808"/>
            <a:ext cx="4571999" cy="4043362"/>
          </a:xfrm>
        </p:spPr>
        <p:txBody>
          <a:bodyPr/>
          <a:lstStyle/>
          <a:p>
            <a:pPr eaLnBrk="1" hangingPunct="1"/>
            <a:r>
              <a:rPr lang="zh-CN" altLang="en-US" dirty="0">
                <a:latin typeface="华文新魏" pitchFamily="2" charset="-122"/>
                <a:ea typeface="华文新魏" pitchFamily="2" charset="-122"/>
              </a:rPr>
              <a:t>现在</a:t>
            </a:r>
            <a:r>
              <a:rPr lang="zh-CN" altLang="en-US" i="1" dirty="0">
                <a:latin typeface="华文新魏" pitchFamily="2" charset="-122"/>
                <a:ea typeface="华文新魏" pitchFamily="2" charset="-122"/>
              </a:rPr>
              <a:t> </a:t>
            </a:r>
            <a:r>
              <a:rPr lang="en-US" altLang="zh-CN" i="1" dirty="0">
                <a:latin typeface="华文新魏" pitchFamily="2" charset="-122"/>
                <a:ea typeface="华文新魏" pitchFamily="2" charset="-122"/>
              </a:rPr>
              <a:t>k</a:t>
            </a:r>
            <a:r>
              <a:rPr lang="en-US" altLang="zh-CN" dirty="0">
                <a:latin typeface="华文新魏" pitchFamily="2" charset="-122"/>
                <a:ea typeface="华文新魏" pitchFamily="2" charset="-122"/>
              </a:rPr>
              <a:t> = 6, </a:t>
            </a:r>
            <a:r>
              <a:rPr lang="en-US" altLang="zh-CN" i="1" dirty="0">
                <a:latin typeface="华文新魏" pitchFamily="2" charset="-122"/>
                <a:ea typeface="华文新魏" pitchFamily="2" charset="-122"/>
              </a:rPr>
              <a:t>M</a:t>
            </a:r>
            <a:r>
              <a:rPr lang="en-US" altLang="zh-CN" dirty="0">
                <a:latin typeface="华文新魏" pitchFamily="2" charset="-122"/>
                <a:ea typeface="华文新魏" pitchFamily="2" charset="-122"/>
              </a:rPr>
              <a:t> = 101001</a:t>
            </a:r>
            <a:r>
              <a:rPr lang="zh-CN" altLang="en-US" dirty="0">
                <a:latin typeface="华文新魏" pitchFamily="2" charset="-122"/>
                <a:ea typeface="华文新魏" pitchFamily="2" charset="-122"/>
              </a:rPr>
              <a:t>。</a:t>
            </a:r>
          </a:p>
          <a:p>
            <a:pPr lvl="1" eaLnBrk="1" hangingPunct="1"/>
            <a:r>
              <a:rPr lang="zh-CN" altLang="en-US" dirty="0">
                <a:latin typeface="华文新魏" pitchFamily="2" charset="-122"/>
                <a:ea typeface="华文新魏" pitchFamily="2" charset="-122"/>
              </a:rPr>
              <a:t>设</a:t>
            </a:r>
            <a:r>
              <a:rPr lang="zh-CN" altLang="en-US" i="1" dirty="0">
                <a:latin typeface="华文新魏" pitchFamily="2" charset="-122"/>
                <a:ea typeface="华文新魏" pitchFamily="2" charset="-122"/>
              </a:rPr>
              <a:t> </a:t>
            </a:r>
            <a:r>
              <a:rPr lang="en-US" altLang="zh-CN" i="1" dirty="0">
                <a:latin typeface="华文新魏" pitchFamily="2" charset="-122"/>
                <a:ea typeface="华文新魏" pitchFamily="2" charset="-122"/>
              </a:rPr>
              <a:t>n</a:t>
            </a:r>
            <a:r>
              <a:rPr lang="en-US" altLang="zh-CN" dirty="0">
                <a:latin typeface="华文新魏" pitchFamily="2" charset="-122"/>
                <a:ea typeface="华文新魏" pitchFamily="2" charset="-122"/>
              </a:rPr>
              <a:t> = 3, </a:t>
            </a:r>
            <a:r>
              <a:rPr lang="zh-CN" altLang="en-US" dirty="0">
                <a:latin typeface="华文新魏" pitchFamily="2" charset="-122"/>
                <a:ea typeface="华文新魏" pitchFamily="2" charset="-122"/>
              </a:rPr>
              <a:t>除数 </a:t>
            </a:r>
            <a:r>
              <a:rPr lang="en-US" altLang="zh-CN" i="1" dirty="0">
                <a:latin typeface="华文新魏" pitchFamily="2" charset="-122"/>
                <a:ea typeface="华文新魏" pitchFamily="2" charset="-122"/>
              </a:rPr>
              <a:t>G</a:t>
            </a:r>
            <a:r>
              <a:rPr lang="en-US" altLang="zh-CN" dirty="0">
                <a:latin typeface="华文新魏" pitchFamily="2" charset="-122"/>
                <a:ea typeface="华文新魏" pitchFamily="2" charset="-122"/>
              </a:rPr>
              <a:t> = 1101</a:t>
            </a:r>
            <a:r>
              <a:rPr lang="zh-CN" altLang="en-US" dirty="0">
                <a:latin typeface="华文新魏" pitchFamily="2" charset="-122"/>
                <a:ea typeface="华文新魏" pitchFamily="2" charset="-122"/>
              </a:rPr>
              <a:t>，</a:t>
            </a:r>
          </a:p>
          <a:p>
            <a:pPr lvl="1" eaLnBrk="1" hangingPunct="1"/>
            <a:r>
              <a:rPr lang="zh-CN" altLang="en-US" dirty="0">
                <a:latin typeface="华文新魏" pitchFamily="2" charset="-122"/>
                <a:ea typeface="华文新魏" pitchFamily="2" charset="-122"/>
              </a:rPr>
              <a:t>被除数是 </a:t>
            </a:r>
            <a:r>
              <a:rPr lang="en-US" altLang="zh-CN" dirty="0">
                <a:latin typeface="华文新魏" pitchFamily="2" charset="-122"/>
                <a:ea typeface="华文新魏" pitchFamily="2" charset="-122"/>
              </a:rPr>
              <a:t>2</a:t>
            </a:r>
            <a:r>
              <a:rPr lang="en-US" altLang="zh-CN" i="1" baseline="30000" dirty="0">
                <a:latin typeface="华文新魏" pitchFamily="2" charset="-122"/>
                <a:ea typeface="华文新魏" pitchFamily="2" charset="-122"/>
              </a:rPr>
              <a:t>n</a:t>
            </a:r>
            <a:r>
              <a:rPr lang="en-US" altLang="zh-CN" i="1" dirty="0">
                <a:latin typeface="华文新魏" pitchFamily="2" charset="-122"/>
                <a:ea typeface="华文新魏" pitchFamily="2" charset="-122"/>
              </a:rPr>
              <a:t>M</a:t>
            </a:r>
            <a:r>
              <a:rPr lang="en-US" altLang="zh-CN" dirty="0">
                <a:latin typeface="华文新魏" pitchFamily="2" charset="-122"/>
                <a:ea typeface="华文新魏" pitchFamily="2" charset="-122"/>
              </a:rPr>
              <a:t> = 101001000</a:t>
            </a:r>
            <a:r>
              <a:rPr lang="zh-CN" altLang="en-US" dirty="0">
                <a:latin typeface="华文新魏" pitchFamily="2" charset="-122"/>
                <a:ea typeface="华文新魏" pitchFamily="2" charset="-122"/>
              </a:rPr>
              <a:t>。 </a:t>
            </a:r>
          </a:p>
          <a:p>
            <a:pPr eaLnBrk="1" hangingPunct="1"/>
            <a:r>
              <a:rPr lang="zh-CN" altLang="en-US" dirty="0">
                <a:latin typeface="华文新魏" pitchFamily="2" charset="-122"/>
                <a:ea typeface="华文新魏" pitchFamily="2" charset="-122"/>
              </a:rPr>
              <a:t>模 </a:t>
            </a:r>
            <a:r>
              <a:rPr lang="en-US" altLang="zh-CN" dirty="0">
                <a:latin typeface="华文新魏" pitchFamily="2" charset="-122"/>
                <a:ea typeface="华文新魏" pitchFamily="2" charset="-122"/>
              </a:rPr>
              <a:t>2 </a:t>
            </a:r>
            <a:r>
              <a:rPr lang="zh-CN" altLang="en-US" dirty="0">
                <a:latin typeface="华文新魏" pitchFamily="2" charset="-122"/>
                <a:ea typeface="华文新魏" pitchFamily="2" charset="-122"/>
              </a:rPr>
              <a:t>运算的结果是：</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商 </a:t>
            </a:r>
            <a:r>
              <a:rPr lang="en-US" altLang="zh-CN" i="1" dirty="0">
                <a:latin typeface="华文新魏" pitchFamily="2" charset="-122"/>
                <a:ea typeface="华文新魏" pitchFamily="2" charset="-122"/>
              </a:rPr>
              <a:t>Q</a:t>
            </a:r>
            <a:r>
              <a:rPr lang="en-US" altLang="zh-CN" dirty="0">
                <a:latin typeface="华文新魏" pitchFamily="2" charset="-122"/>
                <a:ea typeface="华文新魏" pitchFamily="2" charset="-122"/>
              </a:rPr>
              <a:t> = 110101</a:t>
            </a:r>
            <a:r>
              <a:rPr lang="zh-CN" altLang="en-US" dirty="0">
                <a:latin typeface="华文新魏" pitchFamily="2" charset="-122"/>
                <a:ea typeface="华文新魏" pitchFamily="2" charset="-122"/>
              </a:rPr>
              <a:t>，余数 </a:t>
            </a:r>
            <a:r>
              <a:rPr lang="en-US" altLang="zh-CN" i="1" dirty="0">
                <a:latin typeface="华文新魏" pitchFamily="2" charset="-122"/>
                <a:ea typeface="华文新魏" pitchFamily="2" charset="-122"/>
              </a:rPr>
              <a:t>R</a:t>
            </a:r>
            <a:r>
              <a:rPr lang="en-US" altLang="zh-CN" dirty="0">
                <a:latin typeface="华文新魏" pitchFamily="2" charset="-122"/>
                <a:ea typeface="华文新魏" pitchFamily="2" charset="-122"/>
              </a:rPr>
              <a:t> = 001</a:t>
            </a:r>
            <a:r>
              <a:rPr lang="zh-CN" altLang="en-US" dirty="0">
                <a:latin typeface="华文新魏" pitchFamily="2" charset="-122"/>
                <a:ea typeface="华文新魏" pitchFamily="2" charset="-122"/>
              </a:rPr>
              <a:t>。</a:t>
            </a:r>
          </a:p>
          <a:p>
            <a:pPr eaLnBrk="1" hangingPunct="1"/>
            <a:r>
              <a:rPr lang="zh-CN" altLang="en-US" dirty="0">
                <a:latin typeface="华文新魏" pitchFamily="2" charset="-122"/>
                <a:ea typeface="华文新魏" pitchFamily="2" charset="-122"/>
              </a:rPr>
              <a:t>把余数 </a:t>
            </a:r>
            <a:r>
              <a:rPr lang="en-US" altLang="zh-CN" i="1" dirty="0">
                <a:latin typeface="华文新魏" pitchFamily="2" charset="-122"/>
                <a:ea typeface="华文新魏" pitchFamily="2" charset="-122"/>
              </a:rPr>
              <a:t>R </a:t>
            </a:r>
            <a:r>
              <a:rPr lang="zh-CN" altLang="en-US" dirty="0">
                <a:latin typeface="华文新魏" pitchFamily="2" charset="-122"/>
                <a:ea typeface="华文新魏" pitchFamily="2" charset="-122"/>
              </a:rPr>
              <a:t>作为冗余码添加在数据 </a:t>
            </a:r>
            <a:r>
              <a:rPr lang="en-US" altLang="zh-CN" i="1" dirty="0">
                <a:latin typeface="华文新魏" pitchFamily="2" charset="-122"/>
                <a:ea typeface="华文新魏" pitchFamily="2" charset="-122"/>
              </a:rPr>
              <a:t>M </a:t>
            </a:r>
            <a:r>
              <a:rPr lang="zh-CN" altLang="en-US" dirty="0">
                <a:latin typeface="华文新魏" pitchFamily="2" charset="-122"/>
                <a:ea typeface="华文新魏" pitchFamily="2" charset="-122"/>
              </a:rPr>
              <a:t>的后面发送出去。发送的数据是：</a:t>
            </a:r>
            <a:r>
              <a:rPr lang="en-US" altLang="zh-CN" dirty="0">
                <a:latin typeface="华文新魏" pitchFamily="2" charset="-122"/>
                <a:ea typeface="华文新魏" pitchFamily="2" charset="-122"/>
              </a:rPr>
              <a:t>2</a:t>
            </a:r>
            <a:r>
              <a:rPr lang="en-US" altLang="zh-CN" i="1" baseline="30000" dirty="0">
                <a:latin typeface="华文新魏" pitchFamily="2" charset="-122"/>
                <a:ea typeface="华文新魏" pitchFamily="2" charset="-122"/>
              </a:rPr>
              <a:t>n</a:t>
            </a:r>
            <a:r>
              <a:rPr lang="en-US" altLang="zh-CN" i="1" dirty="0">
                <a:latin typeface="华文新魏" pitchFamily="2" charset="-122"/>
                <a:ea typeface="华文新魏" pitchFamily="2" charset="-122"/>
              </a:rPr>
              <a:t>M</a:t>
            </a:r>
            <a:r>
              <a:rPr lang="en-US" altLang="zh-CN" dirty="0">
                <a:latin typeface="华文新魏" pitchFamily="2" charset="-122"/>
                <a:ea typeface="华文新魏" pitchFamily="2" charset="-122"/>
              </a:rPr>
              <a:t> + </a:t>
            </a:r>
            <a:r>
              <a:rPr lang="en-US" altLang="zh-CN" i="1" dirty="0">
                <a:latin typeface="华文新魏" pitchFamily="2" charset="-122"/>
                <a:ea typeface="华文新魏" pitchFamily="2" charset="-122"/>
              </a:rPr>
              <a:t>R</a:t>
            </a:r>
            <a:r>
              <a:rPr lang="en-US" altLang="zh-CN" dirty="0">
                <a:latin typeface="华文新魏" pitchFamily="2" charset="-122"/>
                <a:ea typeface="华文新魏" pitchFamily="2" charset="-122"/>
              </a:rPr>
              <a:t> </a:t>
            </a:r>
          </a:p>
          <a:p>
            <a:pPr lvl="1" eaLnBrk="1" hangingPunct="1">
              <a:buFont typeface="Wingdings" pitchFamily="2" charset="2"/>
              <a:buNone/>
            </a:pP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即：</a:t>
            </a:r>
            <a:r>
              <a:rPr lang="en-US" altLang="zh-CN" dirty="0">
                <a:latin typeface="华文新魏" pitchFamily="2" charset="-122"/>
                <a:ea typeface="华文新魏" pitchFamily="2" charset="-122"/>
              </a:rPr>
              <a:t>101001001</a:t>
            </a:r>
            <a:r>
              <a:rPr lang="zh-CN" altLang="en-US" dirty="0">
                <a:latin typeface="华文新魏" pitchFamily="2" charset="-122"/>
                <a:ea typeface="华文新魏" pitchFamily="2" charset="-122"/>
              </a:rPr>
              <a:t>，共 </a:t>
            </a:r>
            <a:r>
              <a:rPr lang="en-US" altLang="zh-CN" dirty="0">
                <a:latin typeface="华文新魏" pitchFamily="2" charset="-122"/>
                <a:ea typeface="华文新魏" pitchFamily="2" charset="-122"/>
              </a:rPr>
              <a:t>(</a:t>
            </a:r>
            <a:r>
              <a:rPr lang="en-US" altLang="zh-CN" i="1" dirty="0">
                <a:latin typeface="华文新魏" pitchFamily="2" charset="-122"/>
                <a:ea typeface="华文新魏" pitchFamily="2" charset="-122"/>
              </a:rPr>
              <a:t>k</a:t>
            </a:r>
            <a:r>
              <a:rPr lang="en-US" altLang="zh-CN" dirty="0">
                <a:latin typeface="华文新魏" pitchFamily="2" charset="-122"/>
                <a:ea typeface="华文新魏" pitchFamily="2" charset="-122"/>
              </a:rPr>
              <a:t> + </a:t>
            </a:r>
            <a:r>
              <a:rPr lang="en-US" altLang="zh-CN" i="1" dirty="0">
                <a:latin typeface="华文新魏" pitchFamily="2" charset="-122"/>
                <a:ea typeface="华文新魏" pitchFamily="2" charset="-122"/>
              </a:rPr>
              <a:t>n</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位。 </a:t>
            </a:r>
          </a:p>
        </p:txBody>
      </p:sp>
      <p:sp>
        <p:nvSpPr>
          <p:cNvPr id="37892" name="日期占位符 4"/>
          <p:cNvSpPr>
            <a:spLocks noGrp="1"/>
          </p:cNvSpPr>
          <p:nvPr>
            <p:ph type="dt" sz="quarter" idx="11"/>
          </p:nvPr>
        </p:nvSpPr>
        <p:spPr>
          <a:noFill/>
        </p:spPr>
        <p:txBody>
          <a:bodyPr/>
          <a:lstStyle/>
          <a:p>
            <a:fld id="{CFD0347C-09BB-46CD-81B1-A93706C77CE1}" type="datetime1">
              <a:rPr lang="zh-CN" altLang="en-US" smtClean="0"/>
              <a:pPr/>
              <a:t>2018/1/11</a:t>
            </a:fld>
            <a:endParaRPr lang="en-US" altLang="zh-CN"/>
          </a:p>
        </p:txBody>
      </p:sp>
      <p:sp>
        <p:nvSpPr>
          <p:cNvPr id="37893" name="灯片编号占位符 5"/>
          <p:cNvSpPr>
            <a:spLocks noGrp="1"/>
          </p:cNvSpPr>
          <p:nvPr>
            <p:ph type="sldNum" sz="quarter" idx="12"/>
          </p:nvPr>
        </p:nvSpPr>
        <p:spPr>
          <a:noFill/>
        </p:spPr>
        <p:txBody>
          <a:bodyPr/>
          <a:lstStyle/>
          <a:p>
            <a:fld id="{500E0441-6FEC-49C9-8ADE-5284696E195E}" type="slidenum">
              <a:rPr lang="en-US" altLang="zh-CN" smtClean="0"/>
              <a:pPr/>
              <a:t>11</a:t>
            </a:fld>
            <a:endParaRPr lang="en-US" altLang="zh-CN"/>
          </a:p>
        </p:txBody>
      </p:sp>
      <p:grpSp>
        <p:nvGrpSpPr>
          <p:cNvPr id="2" name="组合 36"/>
          <p:cNvGrpSpPr>
            <a:grpSpLocks/>
          </p:cNvGrpSpPr>
          <p:nvPr/>
        </p:nvGrpSpPr>
        <p:grpSpPr bwMode="auto">
          <a:xfrm>
            <a:off x="3851920" y="1412776"/>
            <a:ext cx="5805487" cy="3970317"/>
            <a:chOff x="1153239" y="1910318"/>
            <a:chExt cx="6357224" cy="3969477"/>
          </a:xfrm>
        </p:grpSpPr>
        <p:sp>
          <p:nvSpPr>
            <p:cNvPr id="37895" name="Text Box 28"/>
            <p:cNvSpPr txBox="1">
              <a:spLocks noChangeArrowheads="1"/>
            </p:cNvSpPr>
            <p:nvPr/>
          </p:nvSpPr>
          <p:spPr bwMode="auto">
            <a:xfrm>
              <a:off x="1153239" y="1910318"/>
              <a:ext cx="6357224" cy="3969477"/>
            </a:xfrm>
            <a:prstGeom prst="rect">
              <a:avLst/>
            </a:prstGeom>
            <a:noFill/>
            <a:ln w="9525">
              <a:noFill/>
              <a:miter lim="800000"/>
              <a:headEnd/>
              <a:tailEnd/>
            </a:ln>
          </p:spPr>
          <p:txBody>
            <a:bodyPr wrap="square">
              <a:spAutoFit/>
            </a:bodyPr>
            <a:lstStyle/>
            <a:p>
              <a:r>
                <a:rPr kumimoji="1" lang="en-US" altLang="zh-CN" b="1" dirty="0">
                  <a:latin typeface="Arial" pitchFamily="34" charset="0"/>
                  <a:ea typeface="黑体" pitchFamily="49" charset="-122"/>
                </a:rPr>
                <a:t>                                     </a:t>
              </a:r>
              <a:r>
                <a:rPr kumimoji="1" lang="en-US" altLang="zh-CN" dirty="0">
                  <a:latin typeface="Arial" pitchFamily="34" charset="0"/>
                  <a:ea typeface="黑体" pitchFamily="49" charset="-122"/>
                </a:rPr>
                <a:t>110101</a:t>
              </a:r>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a:t>
              </a:r>
              <a:r>
                <a:rPr kumimoji="1" lang="en-US" altLang="zh-CN" sz="1000" dirty="0">
                  <a:latin typeface="Arial" pitchFamily="34" charset="0"/>
                  <a:ea typeface="黑体" pitchFamily="49" charset="-122"/>
                </a:rPr>
                <a:t> </a:t>
              </a:r>
              <a:r>
                <a:rPr kumimoji="1" lang="en-US" altLang="zh-CN" i="1" dirty="0">
                  <a:latin typeface="Arial" pitchFamily="34" charset="0"/>
                  <a:ea typeface="黑体" pitchFamily="49" charset="-122"/>
                </a:rPr>
                <a:t>Q</a:t>
              </a:r>
              <a:r>
                <a:rPr kumimoji="1" lang="en-US" altLang="zh-CN" b="1" dirty="0">
                  <a:latin typeface="Arial" pitchFamily="34" charset="0"/>
                  <a:ea typeface="黑体" pitchFamily="49" charset="-122"/>
                </a:rPr>
                <a:t> </a:t>
              </a:r>
              <a:r>
                <a:rPr kumimoji="1" lang="en-US" altLang="zh-CN" dirty="0">
                  <a:latin typeface="Arial" pitchFamily="34" charset="0"/>
                  <a:ea typeface="黑体" pitchFamily="49" charset="-122"/>
                </a:rPr>
                <a:t>(</a:t>
              </a:r>
              <a:r>
                <a:rPr kumimoji="1" lang="zh-CN" altLang="en-US" dirty="0">
                  <a:latin typeface="Arial" pitchFamily="34" charset="0"/>
                  <a:ea typeface="黑体" pitchFamily="49" charset="-122"/>
                </a:rPr>
                <a:t>商</a:t>
              </a:r>
              <a:r>
                <a:rPr kumimoji="1" lang="en-US" altLang="zh-CN" dirty="0">
                  <a:latin typeface="Arial" pitchFamily="34" charset="0"/>
                  <a:ea typeface="黑体" pitchFamily="49" charset="-122"/>
                </a:rPr>
                <a:t>)</a:t>
              </a:r>
              <a:endParaRPr kumimoji="1" lang="en-US" altLang="zh-CN" b="1" dirty="0">
                <a:latin typeface="Arial" pitchFamily="34" charset="0"/>
                <a:ea typeface="黑体" pitchFamily="49" charset="-122"/>
              </a:endParaRPr>
            </a:p>
            <a:p>
              <a:r>
                <a:rPr kumimoji="1" lang="en-US" altLang="zh-CN" i="1" dirty="0">
                  <a:solidFill>
                    <a:srgbClr val="FF0000"/>
                  </a:solidFill>
                  <a:latin typeface="Arial" pitchFamily="34" charset="0"/>
                  <a:ea typeface="黑体" pitchFamily="49" charset="-122"/>
                </a:rPr>
                <a:t>    G </a:t>
              </a:r>
              <a:r>
                <a:rPr kumimoji="1" lang="en-US" altLang="zh-CN" dirty="0">
                  <a:solidFill>
                    <a:srgbClr val="FF0000"/>
                  </a:solidFill>
                  <a:latin typeface="Arial" pitchFamily="34" charset="0"/>
                  <a:ea typeface="黑体" pitchFamily="49" charset="-122"/>
                </a:rPr>
                <a:t>(</a:t>
              </a:r>
              <a:r>
                <a:rPr kumimoji="1" lang="zh-CN" altLang="zh-CN" dirty="0">
                  <a:solidFill>
                    <a:srgbClr val="FF0000"/>
                  </a:solidFill>
                  <a:latin typeface="Arial" pitchFamily="34" charset="0"/>
                  <a:ea typeface="黑体" pitchFamily="49" charset="-122"/>
                </a:rPr>
                <a:t>除数</a:t>
              </a:r>
              <a:r>
                <a:rPr kumimoji="1" lang="en-US" altLang="zh-CN" dirty="0">
                  <a:solidFill>
                    <a:srgbClr val="FF0000"/>
                  </a:solidFill>
                  <a:latin typeface="Arial" pitchFamily="34" charset="0"/>
                  <a:ea typeface="黑体" pitchFamily="49" charset="-122"/>
                </a:rPr>
                <a:t>) </a:t>
              </a:r>
              <a:r>
                <a:rPr kumimoji="1" lang="en-US" altLang="zh-CN" b="1" dirty="0">
                  <a:latin typeface="Arial" pitchFamily="34" charset="0"/>
                  <a:ea typeface="黑体" pitchFamily="49" charset="-122"/>
                </a:rPr>
                <a:t>→</a:t>
              </a:r>
              <a:r>
                <a:rPr kumimoji="1" lang="en-US" altLang="zh-CN" sz="1000" b="1" dirty="0">
                  <a:latin typeface="Arial" pitchFamily="34" charset="0"/>
                  <a:ea typeface="黑体" pitchFamily="49" charset="-122"/>
                </a:rPr>
                <a:t> </a:t>
              </a:r>
              <a:r>
                <a:rPr kumimoji="1" lang="en-US" altLang="zh-CN" dirty="0">
                  <a:latin typeface="Arial" pitchFamily="34" charset="0"/>
                  <a:ea typeface="黑体" pitchFamily="49" charset="-122"/>
                </a:rPr>
                <a:t>1101 101001000</a:t>
              </a:r>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a:t>
              </a:r>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2</a:t>
              </a:r>
              <a:r>
                <a:rPr kumimoji="1" lang="en-US" altLang="zh-CN" i="1" baseline="30000" dirty="0">
                  <a:latin typeface="Arial" pitchFamily="34" charset="0"/>
                  <a:ea typeface="黑体" pitchFamily="49" charset="-122"/>
                </a:rPr>
                <a:t>n</a:t>
              </a:r>
              <a:r>
                <a:rPr kumimoji="1" lang="en-US" altLang="zh-CN" i="1" dirty="0">
                  <a:latin typeface="Arial" pitchFamily="34" charset="0"/>
                  <a:ea typeface="黑体" pitchFamily="49" charset="-122"/>
                </a:rPr>
                <a:t>M </a:t>
              </a:r>
              <a:r>
                <a:rPr kumimoji="1" lang="en-US" altLang="zh-CN" dirty="0">
                  <a:latin typeface="Arial" pitchFamily="34" charset="0"/>
                  <a:ea typeface="黑体" pitchFamily="49" charset="-122"/>
                </a:rPr>
                <a:t>(</a:t>
              </a:r>
              <a:r>
                <a:rPr kumimoji="1" lang="zh-CN" altLang="en-US" dirty="0">
                  <a:latin typeface="Arial" pitchFamily="34" charset="0"/>
                  <a:ea typeface="黑体" pitchFamily="49" charset="-122"/>
                </a:rPr>
                <a:t>被除数</a:t>
              </a:r>
              <a:r>
                <a:rPr kumimoji="1" lang="en-US" altLang="zh-CN" dirty="0">
                  <a:latin typeface="Arial" pitchFamily="34" charset="0"/>
                  <a:ea typeface="黑体" pitchFamily="49" charset="-122"/>
                </a:rPr>
                <a:t>)</a:t>
              </a:r>
              <a:endParaRPr kumimoji="1" lang="en-US" altLang="zh-CN" b="1" dirty="0">
                <a:latin typeface="Arial" pitchFamily="34" charset="0"/>
                <a:ea typeface="黑体" pitchFamily="49" charset="-122"/>
              </a:endParaRPr>
            </a:p>
            <a:p>
              <a:r>
                <a:rPr kumimoji="1" lang="en-US" altLang="zh-CN" sz="1000" b="1" dirty="0">
                  <a:latin typeface="Arial" pitchFamily="34" charset="0"/>
                  <a:ea typeface="黑体" pitchFamily="49" charset="-122"/>
                </a:rPr>
                <a:t>                             </a:t>
              </a:r>
              <a:r>
                <a:rPr kumimoji="1" lang="en-US" altLang="zh-CN" b="1" dirty="0">
                  <a:latin typeface="Arial" pitchFamily="34" charset="0"/>
                  <a:ea typeface="黑体" pitchFamily="49" charset="-122"/>
                </a:rPr>
                <a:t>               </a:t>
              </a:r>
              <a:r>
                <a:rPr kumimoji="1" lang="en-US" altLang="zh-CN" dirty="0">
                  <a:latin typeface="Arial" pitchFamily="34" charset="0"/>
                  <a:ea typeface="黑体" pitchFamily="49" charset="-122"/>
                </a:rPr>
                <a:t>1101</a:t>
              </a:r>
            </a:p>
            <a:p>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1110</a:t>
              </a:r>
              <a:r>
                <a:rPr kumimoji="1" lang="en-US" altLang="zh-CN" sz="1000" dirty="0">
                  <a:latin typeface="Arial" pitchFamily="34" charset="0"/>
                  <a:ea typeface="黑体" pitchFamily="49" charset="-122"/>
                </a:rPr>
                <a:t> </a:t>
              </a:r>
              <a:endParaRPr kumimoji="1" lang="en-US" altLang="zh-CN" dirty="0">
                <a:latin typeface="Arial" pitchFamily="34" charset="0"/>
                <a:ea typeface="黑体" pitchFamily="49" charset="-122"/>
              </a:endParaRPr>
            </a:p>
            <a:p>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1101</a:t>
              </a:r>
            </a:p>
            <a:p>
              <a:r>
                <a:rPr kumimoji="1" lang="en-US" altLang="zh-CN" sz="800" dirty="0">
                  <a:latin typeface="Arial" pitchFamily="34" charset="0"/>
                  <a:ea typeface="黑体" pitchFamily="49" charset="-122"/>
                </a:rPr>
                <a:t>                                             </a:t>
              </a:r>
              <a:r>
                <a:rPr kumimoji="1" lang="en-US" altLang="zh-CN" dirty="0">
                  <a:latin typeface="Arial" pitchFamily="34" charset="0"/>
                  <a:ea typeface="黑体" pitchFamily="49" charset="-122"/>
                </a:rPr>
                <a:t>                 111</a:t>
              </a:r>
            </a:p>
            <a:p>
              <a:r>
                <a:rPr kumimoji="1" lang="en-US" altLang="zh-CN" sz="800" dirty="0">
                  <a:latin typeface="Arial" pitchFamily="34" charset="0"/>
                  <a:ea typeface="黑体" pitchFamily="49" charset="-122"/>
                </a:rPr>
                <a:t>                                             </a:t>
              </a:r>
              <a:r>
                <a:rPr kumimoji="1" lang="en-US" altLang="zh-CN" dirty="0">
                  <a:latin typeface="Arial" pitchFamily="34" charset="0"/>
                  <a:ea typeface="黑体" pitchFamily="49" charset="-122"/>
                </a:rPr>
                <a:t>                 0000</a:t>
              </a:r>
            </a:p>
            <a:p>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1110</a:t>
              </a:r>
            </a:p>
            <a:p>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1101</a:t>
              </a:r>
            </a:p>
            <a:p>
              <a:r>
                <a:rPr kumimoji="1" lang="en-US" altLang="zh-CN" sz="800" dirty="0">
                  <a:latin typeface="Arial" pitchFamily="34" charset="0"/>
                  <a:ea typeface="黑体" pitchFamily="49" charset="-122"/>
                </a:rPr>
                <a:t>                                                  </a:t>
              </a:r>
              <a:r>
                <a:rPr kumimoji="1" lang="en-US" altLang="zh-CN" dirty="0">
                  <a:latin typeface="Arial" pitchFamily="34" charset="0"/>
                  <a:ea typeface="黑体" pitchFamily="49" charset="-122"/>
                </a:rPr>
                <a:t>                   110</a:t>
              </a:r>
            </a:p>
            <a:p>
              <a:r>
                <a:rPr kumimoji="1" lang="en-US" altLang="zh-CN" sz="800" dirty="0">
                  <a:latin typeface="Arial" pitchFamily="34" charset="0"/>
                  <a:ea typeface="黑体" pitchFamily="49" charset="-122"/>
                </a:rPr>
                <a:t>                                                  </a:t>
              </a:r>
              <a:r>
                <a:rPr kumimoji="1" lang="en-US" altLang="zh-CN" dirty="0">
                  <a:latin typeface="Arial" pitchFamily="34" charset="0"/>
                  <a:ea typeface="黑体" pitchFamily="49" charset="-122"/>
                </a:rPr>
                <a:t>                   0000</a:t>
              </a:r>
            </a:p>
            <a:p>
              <a:r>
                <a:rPr kumimoji="1" lang="en-US" altLang="zh-CN" sz="800" dirty="0">
                  <a:latin typeface="Arial" pitchFamily="34" charset="0"/>
                  <a:ea typeface="黑体" pitchFamily="49" charset="-122"/>
                </a:rPr>
                <a:t>                                                     </a:t>
              </a:r>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1100</a:t>
              </a:r>
            </a:p>
            <a:p>
              <a:r>
                <a:rPr kumimoji="1" lang="en-US" altLang="zh-CN" sz="800" dirty="0">
                  <a:latin typeface="Arial" pitchFamily="34" charset="0"/>
                  <a:ea typeface="黑体" pitchFamily="49" charset="-122"/>
                </a:rPr>
                <a:t>                                                     </a:t>
              </a:r>
              <a:r>
                <a:rPr kumimoji="1" lang="en-US" altLang="zh-CN" sz="1000" dirty="0">
                  <a:latin typeface="Arial" pitchFamily="34" charset="0"/>
                  <a:ea typeface="黑体" pitchFamily="49" charset="-122"/>
                </a:rPr>
                <a:t>  </a:t>
              </a:r>
              <a:r>
                <a:rPr kumimoji="1" lang="en-US" altLang="zh-CN" dirty="0">
                  <a:latin typeface="Arial" pitchFamily="34" charset="0"/>
                  <a:ea typeface="黑体" pitchFamily="49" charset="-122"/>
                </a:rPr>
                <a:t>                 1101</a:t>
              </a:r>
            </a:p>
            <a:p>
              <a:r>
                <a:rPr kumimoji="1" lang="en-US" altLang="zh-CN" sz="800" dirty="0">
                  <a:latin typeface="Arial" pitchFamily="34" charset="0"/>
                  <a:ea typeface="黑体" pitchFamily="49" charset="-122"/>
                </a:rPr>
                <a:t>                                                        </a:t>
              </a:r>
              <a:r>
                <a:rPr kumimoji="1" lang="en-US" altLang="zh-CN" dirty="0">
                  <a:latin typeface="Arial" pitchFamily="34" charset="0"/>
                  <a:ea typeface="黑体" pitchFamily="49" charset="-122"/>
                </a:rPr>
                <a:t>                   001 ← </a:t>
              </a:r>
              <a:r>
                <a:rPr kumimoji="1" lang="en-US" altLang="zh-CN" i="1" dirty="0">
                  <a:solidFill>
                    <a:srgbClr val="FF0000"/>
                  </a:solidFill>
                  <a:latin typeface="Arial" pitchFamily="34" charset="0"/>
                  <a:ea typeface="黑体" pitchFamily="49" charset="-122"/>
                </a:rPr>
                <a:t>R</a:t>
              </a:r>
              <a:r>
                <a:rPr kumimoji="1" lang="en-US" altLang="zh-CN" dirty="0">
                  <a:solidFill>
                    <a:srgbClr val="FF0000"/>
                  </a:solidFill>
                  <a:latin typeface="Arial" pitchFamily="34" charset="0"/>
                  <a:ea typeface="黑体" pitchFamily="49" charset="-122"/>
                </a:rPr>
                <a:t> (</a:t>
              </a:r>
              <a:r>
                <a:rPr kumimoji="1" lang="zh-CN" altLang="en-US" dirty="0">
                  <a:solidFill>
                    <a:srgbClr val="FF0000"/>
                  </a:solidFill>
                  <a:latin typeface="Arial" pitchFamily="34" charset="0"/>
                  <a:ea typeface="黑体" pitchFamily="49" charset="-122"/>
                </a:rPr>
                <a:t>余数</a:t>
              </a:r>
              <a:r>
                <a:rPr kumimoji="1" lang="en-US" altLang="zh-CN" dirty="0">
                  <a:solidFill>
                    <a:srgbClr val="FF0000"/>
                  </a:solidFill>
                  <a:latin typeface="Arial" pitchFamily="34" charset="0"/>
                  <a:ea typeface="黑体" pitchFamily="49" charset="-122"/>
                </a:rPr>
                <a:t>)</a:t>
              </a:r>
              <a:r>
                <a:rPr kumimoji="1" lang="zh-CN" altLang="en-US" dirty="0">
                  <a:solidFill>
                    <a:srgbClr val="FF0000"/>
                  </a:solidFill>
                  <a:latin typeface="Arial" pitchFamily="34" charset="0"/>
                  <a:ea typeface="黑体" pitchFamily="49" charset="-122"/>
                </a:rPr>
                <a:t>，</a:t>
              </a:r>
              <a:r>
                <a:rPr kumimoji="1" lang="en-US" altLang="zh-CN" dirty="0">
                  <a:solidFill>
                    <a:srgbClr val="FF0000"/>
                  </a:solidFill>
                  <a:latin typeface="Arial" pitchFamily="34" charset="0"/>
                  <a:ea typeface="黑体" pitchFamily="49" charset="-122"/>
                </a:rPr>
                <a:t>FCS</a:t>
              </a:r>
              <a:r>
                <a:rPr kumimoji="1" lang="en-US" altLang="zh-CN" sz="1000" b="1" dirty="0">
                  <a:solidFill>
                    <a:srgbClr val="FF0000"/>
                  </a:solidFill>
                  <a:latin typeface="Arial" pitchFamily="34" charset="0"/>
                  <a:ea typeface="黑体" pitchFamily="49" charset="-122"/>
                </a:rPr>
                <a:t> </a:t>
              </a:r>
              <a:r>
                <a:rPr kumimoji="1" lang="en-US" altLang="zh-CN" b="1" dirty="0">
                  <a:solidFill>
                    <a:srgbClr val="FF0000"/>
                  </a:solidFill>
                  <a:latin typeface="Arial" pitchFamily="34" charset="0"/>
                  <a:ea typeface="黑体" pitchFamily="49" charset="-122"/>
                </a:rPr>
                <a:t>                     </a:t>
              </a:r>
            </a:p>
          </p:txBody>
        </p:sp>
        <p:sp>
          <p:nvSpPr>
            <p:cNvPr id="37896" name="Freeform 29"/>
            <p:cNvSpPr>
              <a:spLocks/>
            </p:cNvSpPr>
            <p:nvPr/>
          </p:nvSpPr>
          <p:spPr bwMode="auto">
            <a:xfrm>
              <a:off x="3394075" y="2205038"/>
              <a:ext cx="2489200" cy="266700"/>
            </a:xfrm>
            <a:custGeom>
              <a:avLst/>
              <a:gdLst>
                <a:gd name="T0" fmla="*/ 0 w 1332"/>
                <a:gd name="T1" fmla="*/ 2147483647 h 156"/>
                <a:gd name="T2" fmla="*/ 0 w 1332"/>
                <a:gd name="T3" fmla="*/ 0 h 156"/>
                <a:gd name="T4" fmla="*/ 2147483647 w 1332"/>
                <a:gd name="T5" fmla="*/ 2147483647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a:solidFill>
                <a:schemeClr val="folHlink"/>
              </a:solidFill>
              <a:round/>
              <a:headEnd/>
              <a:tailEnd/>
            </a:ln>
          </p:spPr>
          <p:txBody>
            <a:bodyPr wrap="none" anchor="ctr"/>
            <a:lstStyle/>
            <a:p>
              <a:endParaRPr lang="zh-CN" altLang="en-US"/>
            </a:p>
          </p:txBody>
        </p:sp>
        <p:sp>
          <p:nvSpPr>
            <p:cNvPr id="37897" name="Freeform 30"/>
            <p:cNvSpPr>
              <a:spLocks/>
            </p:cNvSpPr>
            <p:nvPr/>
          </p:nvSpPr>
          <p:spPr bwMode="auto">
            <a:xfrm>
              <a:off x="3991891" y="2466974"/>
              <a:ext cx="50064" cy="379249"/>
            </a:xfrm>
            <a:custGeom>
              <a:avLst/>
              <a:gdLst>
                <a:gd name="T0" fmla="*/ 0 w 1"/>
                <a:gd name="T1" fmla="*/ 0 h 233"/>
                <a:gd name="T2" fmla="*/ 0 w 1"/>
                <a:gd name="T3" fmla="*/ 2147483647 h 233"/>
                <a:gd name="T4" fmla="*/ 0 60000 65536"/>
                <a:gd name="T5" fmla="*/ 0 60000 65536"/>
                <a:gd name="T6" fmla="*/ 0 w 1"/>
                <a:gd name="T7" fmla="*/ 0 h 233"/>
                <a:gd name="T8" fmla="*/ 1 w 1"/>
                <a:gd name="T9" fmla="*/ 233 h 233"/>
              </a:gdLst>
              <a:ahLst/>
              <a:cxnLst>
                <a:cxn ang="T4">
                  <a:pos x="T0" y="T1"/>
                </a:cxn>
                <a:cxn ang="T5">
                  <a:pos x="T2" y="T3"/>
                </a:cxn>
              </a:cxnLst>
              <a:rect l="T6" t="T7" r="T8" b="T9"/>
              <a:pathLst>
                <a:path w="1" h="233">
                  <a:moveTo>
                    <a:pt x="0" y="0"/>
                  </a:moveTo>
                  <a:lnTo>
                    <a:pt x="0" y="233"/>
                  </a:lnTo>
                </a:path>
              </a:pathLst>
            </a:custGeom>
            <a:noFill/>
            <a:ln w="28575" cap="rnd">
              <a:solidFill>
                <a:schemeClr val="hlink"/>
              </a:solidFill>
              <a:prstDash val="sysDot"/>
              <a:round/>
              <a:headEnd/>
              <a:tailEnd type="triangle" w="sm" len="med"/>
            </a:ln>
          </p:spPr>
          <p:txBody>
            <a:bodyPr/>
            <a:lstStyle/>
            <a:p>
              <a:endParaRPr lang="zh-CN" altLang="en-US"/>
            </a:p>
          </p:txBody>
        </p:sp>
        <p:sp>
          <p:nvSpPr>
            <p:cNvPr id="37898" name="Freeform 31"/>
            <p:cNvSpPr>
              <a:spLocks/>
            </p:cNvSpPr>
            <p:nvPr/>
          </p:nvSpPr>
          <p:spPr bwMode="auto">
            <a:xfrm>
              <a:off x="4149592" y="2414267"/>
              <a:ext cx="50064" cy="935906"/>
            </a:xfrm>
            <a:custGeom>
              <a:avLst/>
              <a:gdLst>
                <a:gd name="T0" fmla="*/ 0 w 6"/>
                <a:gd name="T1" fmla="*/ 0 h 612"/>
                <a:gd name="T2" fmla="*/ 2147483647 w 6"/>
                <a:gd name="T3" fmla="*/ 2147483647 h 612"/>
                <a:gd name="T4" fmla="*/ 0 60000 65536"/>
                <a:gd name="T5" fmla="*/ 0 60000 65536"/>
                <a:gd name="T6" fmla="*/ 0 w 6"/>
                <a:gd name="T7" fmla="*/ 0 h 612"/>
                <a:gd name="T8" fmla="*/ 6 w 6"/>
                <a:gd name="T9" fmla="*/ 612 h 612"/>
              </a:gdLst>
              <a:ahLst/>
              <a:cxnLst>
                <a:cxn ang="T4">
                  <a:pos x="T0" y="T1"/>
                </a:cxn>
                <a:cxn ang="T5">
                  <a:pos x="T2" y="T3"/>
                </a:cxn>
              </a:cxnLst>
              <a:rect l="T6" t="T7" r="T8" b="T9"/>
              <a:pathLst>
                <a:path w="6" h="612">
                  <a:moveTo>
                    <a:pt x="0" y="0"/>
                  </a:moveTo>
                  <a:lnTo>
                    <a:pt x="6" y="612"/>
                  </a:lnTo>
                </a:path>
              </a:pathLst>
            </a:custGeom>
            <a:noFill/>
            <a:ln w="28575" cap="rnd">
              <a:solidFill>
                <a:schemeClr val="hlink"/>
              </a:solidFill>
              <a:prstDash val="sysDot"/>
              <a:round/>
              <a:headEnd/>
              <a:tailEnd type="triangle" w="sm" len="med"/>
            </a:ln>
          </p:spPr>
          <p:txBody>
            <a:bodyPr/>
            <a:lstStyle/>
            <a:p>
              <a:endParaRPr lang="zh-CN" altLang="en-US"/>
            </a:p>
          </p:txBody>
        </p:sp>
        <p:sp>
          <p:nvSpPr>
            <p:cNvPr id="37899" name="Freeform 32"/>
            <p:cNvSpPr>
              <a:spLocks/>
            </p:cNvSpPr>
            <p:nvPr/>
          </p:nvSpPr>
          <p:spPr bwMode="auto">
            <a:xfrm>
              <a:off x="4307295" y="2414268"/>
              <a:ext cx="50064" cy="1151883"/>
            </a:xfrm>
            <a:custGeom>
              <a:avLst/>
              <a:gdLst>
                <a:gd name="T0" fmla="*/ 0 w 11"/>
                <a:gd name="T1" fmla="*/ 0 h 969"/>
                <a:gd name="T2" fmla="*/ 2147483647 w 11"/>
                <a:gd name="T3" fmla="*/ 2147483647 h 969"/>
                <a:gd name="T4" fmla="*/ 0 60000 65536"/>
                <a:gd name="T5" fmla="*/ 0 60000 65536"/>
                <a:gd name="T6" fmla="*/ 0 w 11"/>
                <a:gd name="T7" fmla="*/ 0 h 969"/>
                <a:gd name="T8" fmla="*/ 11 w 11"/>
                <a:gd name="T9" fmla="*/ 969 h 969"/>
              </a:gdLst>
              <a:ahLst/>
              <a:cxnLst>
                <a:cxn ang="T4">
                  <a:pos x="T0" y="T1"/>
                </a:cxn>
                <a:cxn ang="T5">
                  <a:pos x="T2" y="T3"/>
                </a:cxn>
              </a:cxnLst>
              <a:rect l="T6" t="T7" r="T8" b="T9"/>
              <a:pathLst>
                <a:path w="11" h="969">
                  <a:moveTo>
                    <a:pt x="0" y="0"/>
                  </a:moveTo>
                  <a:lnTo>
                    <a:pt x="11" y="969"/>
                  </a:lnTo>
                </a:path>
              </a:pathLst>
            </a:custGeom>
            <a:noFill/>
            <a:ln w="28575" cap="rnd">
              <a:solidFill>
                <a:schemeClr val="hlink"/>
              </a:solidFill>
              <a:prstDash val="sysDot"/>
              <a:round/>
              <a:headEnd/>
              <a:tailEnd type="triangle" w="sm" len="med"/>
            </a:ln>
          </p:spPr>
          <p:txBody>
            <a:bodyPr/>
            <a:lstStyle/>
            <a:p>
              <a:endParaRPr lang="zh-CN" altLang="en-US"/>
            </a:p>
          </p:txBody>
        </p:sp>
        <p:sp>
          <p:nvSpPr>
            <p:cNvPr id="37900" name="Freeform 33"/>
            <p:cNvSpPr>
              <a:spLocks/>
            </p:cNvSpPr>
            <p:nvPr/>
          </p:nvSpPr>
          <p:spPr bwMode="auto">
            <a:xfrm>
              <a:off x="4464999" y="2486260"/>
              <a:ext cx="50064" cy="1947215"/>
            </a:xfrm>
            <a:custGeom>
              <a:avLst/>
              <a:gdLst>
                <a:gd name="T0" fmla="*/ 0 w 2"/>
                <a:gd name="T1" fmla="*/ 0 h 1358"/>
                <a:gd name="T2" fmla="*/ 2147483647 w 2"/>
                <a:gd name="T3" fmla="*/ 2147483647 h 1358"/>
                <a:gd name="T4" fmla="*/ 0 60000 65536"/>
                <a:gd name="T5" fmla="*/ 0 60000 65536"/>
                <a:gd name="T6" fmla="*/ 0 w 2"/>
                <a:gd name="T7" fmla="*/ 0 h 1358"/>
                <a:gd name="T8" fmla="*/ 2 w 2"/>
                <a:gd name="T9" fmla="*/ 1358 h 1358"/>
              </a:gdLst>
              <a:ahLst/>
              <a:cxnLst>
                <a:cxn ang="T4">
                  <a:pos x="T0" y="T1"/>
                </a:cxn>
                <a:cxn ang="T5">
                  <a:pos x="T2" y="T3"/>
                </a:cxn>
              </a:cxnLst>
              <a:rect l="T6" t="T7" r="T8" b="T9"/>
              <a:pathLst>
                <a:path w="2" h="1358">
                  <a:moveTo>
                    <a:pt x="0" y="0"/>
                  </a:moveTo>
                  <a:lnTo>
                    <a:pt x="2" y="1358"/>
                  </a:lnTo>
                </a:path>
              </a:pathLst>
            </a:custGeom>
            <a:noFill/>
            <a:ln w="28575" cap="rnd">
              <a:solidFill>
                <a:schemeClr val="hlink"/>
              </a:solidFill>
              <a:prstDash val="sysDot"/>
              <a:round/>
              <a:headEnd/>
              <a:tailEnd type="triangle" w="sm" len="med"/>
            </a:ln>
          </p:spPr>
          <p:txBody>
            <a:bodyPr/>
            <a:lstStyle/>
            <a:p>
              <a:endParaRPr lang="zh-CN" altLang="en-US"/>
            </a:p>
          </p:txBody>
        </p:sp>
        <p:sp>
          <p:nvSpPr>
            <p:cNvPr id="37901" name="Freeform 34"/>
            <p:cNvSpPr>
              <a:spLocks/>
            </p:cNvSpPr>
            <p:nvPr/>
          </p:nvSpPr>
          <p:spPr bwMode="auto">
            <a:xfrm>
              <a:off x="4622701" y="2486261"/>
              <a:ext cx="50064" cy="2231776"/>
            </a:xfrm>
            <a:custGeom>
              <a:avLst/>
              <a:gdLst>
                <a:gd name="T0" fmla="*/ 0 w 11"/>
                <a:gd name="T1" fmla="*/ 0 h 1736"/>
                <a:gd name="T2" fmla="*/ 2147483647 w 11"/>
                <a:gd name="T3" fmla="*/ 2147483647 h 1736"/>
                <a:gd name="T4" fmla="*/ 0 60000 65536"/>
                <a:gd name="T5" fmla="*/ 0 60000 65536"/>
                <a:gd name="T6" fmla="*/ 0 w 11"/>
                <a:gd name="T7" fmla="*/ 0 h 1736"/>
                <a:gd name="T8" fmla="*/ 11 w 11"/>
                <a:gd name="T9" fmla="*/ 1736 h 1736"/>
              </a:gdLst>
              <a:ahLst/>
              <a:cxnLst>
                <a:cxn ang="T4">
                  <a:pos x="T0" y="T1"/>
                </a:cxn>
                <a:cxn ang="T5">
                  <a:pos x="T2" y="T3"/>
                </a:cxn>
              </a:cxnLst>
              <a:rect l="T6" t="T7" r="T8" b="T9"/>
              <a:pathLst>
                <a:path w="11" h="1736">
                  <a:moveTo>
                    <a:pt x="0" y="0"/>
                  </a:moveTo>
                  <a:lnTo>
                    <a:pt x="11" y="1736"/>
                  </a:lnTo>
                </a:path>
              </a:pathLst>
            </a:custGeom>
            <a:noFill/>
            <a:ln w="28575" cap="rnd">
              <a:solidFill>
                <a:schemeClr val="hlink"/>
              </a:solidFill>
              <a:prstDash val="sysDot"/>
              <a:round/>
              <a:headEnd/>
              <a:tailEnd type="triangle" w="sm" len="med"/>
            </a:ln>
          </p:spPr>
          <p:txBody>
            <a:bodyPr/>
            <a:lstStyle/>
            <a:p>
              <a:endParaRPr lang="zh-CN" altLang="en-US"/>
            </a:p>
          </p:txBody>
        </p:sp>
        <p:sp>
          <p:nvSpPr>
            <p:cNvPr id="37902" name="Line 35"/>
            <p:cNvSpPr>
              <a:spLocks noChangeShapeType="1"/>
            </p:cNvSpPr>
            <p:nvPr/>
          </p:nvSpPr>
          <p:spPr bwMode="auto">
            <a:xfrm flipV="1">
              <a:off x="4228446" y="5509956"/>
              <a:ext cx="567087" cy="0"/>
            </a:xfrm>
            <a:prstGeom prst="line">
              <a:avLst/>
            </a:prstGeom>
            <a:noFill/>
            <a:ln w="19050">
              <a:solidFill>
                <a:schemeClr val="folHlink"/>
              </a:solidFill>
              <a:round/>
              <a:headEnd/>
              <a:tailEnd/>
            </a:ln>
          </p:spPr>
          <p:txBody>
            <a:bodyPr/>
            <a:lstStyle/>
            <a:p>
              <a:endParaRPr lang="zh-CN" altLang="en-US"/>
            </a:p>
          </p:txBody>
        </p:sp>
        <p:sp>
          <p:nvSpPr>
            <p:cNvPr id="37903" name="Line 36"/>
            <p:cNvSpPr>
              <a:spLocks noChangeShapeType="1"/>
            </p:cNvSpPr>
            <p:nvPr/>
          </p:nvSpPr>
          <p:spPr bwMode="auto">
            <a:xfrm flipV="1">
              <a:off x="4070742" y="4934014"/>
              <a:ext cx="555973" cy="0"/>
            </a:xfrm>
            <a:prstGeom prst="line">
              <a:avLst/>
            </a:prstGeom>
            <a:noFill/>
            <a:ln w="19050">
              <a:solidFill>
                <a:schemeClr val="folHlink"/>
              </a:solidFill>
              <a:round/>
              <a:headEnd/>
              <a:tailEnd/>
            </a:ln>
          </p:spPr>
          <p:txBody>
            <a:bodyPr/>
            <a:lstStyle/>
            <a:p>
              <a:endParaRPr lang="zh-CN" altLang="en-US"/>
            </a:p>
          </p:txBody>
        </p:sp>
        <p:sp>
          <p:nvSpPr>
            <p:cNvPr id="37904" name="Line 37"/>
            <p:cNvSpPr>
              <a:spLocks noChangeShapeType="1"/>
            </p:cNvSpPr>
            <p:nvPr/>
          </p:nvSpPr>
          <p:spPr bwMode="auto">
            <a:xfrm>
              <a:off x="3913039" y="4430065"/>
              <a:ext cx="551960" cy="0"/>
            </a:xfrm>
            <a:prstGeom prst="line">
              <a:avLst/>
            </a:prstGeom>
            <a:noFill/>
            <a:ln w="19050">
              <a:solidFill>
                <a:schemeClr val="folHlink"/>
              </a:solidFill>
              <a:round/>
              <a:headEnd/>
              <a:tailEnd/>
            </a:ln>
          </p:spPr>
          <p:txBody>
            <a:bodyPr/>
            <a:lstStyle/>
            <a:p>
              <a:endParaRPr lang="zh-CN" altLang="en-US"/>
            </a:p>
          </p:txBody>
        </p:sp>
        <p:sp>
          <p:nvSpPr>
            <p:cNvPr id="37905" name="Line 38"/>
            <p:cNvSpPr>
              <a:spLocks noChangeShapeType="1"/>
            </p:cNvSpPr>
            <p:nvPr/>
          </p:nvSpPr>
          <p:spPr bwMode="auto">
            <a:xfrm>
              <a:off x="3823949" y="3854123"/>
              <a:ext cx="566214" cy="0"/>
            </a:xfrm>
            <a:prstGeom prst="line">
              <a:avLst/>
            </a:prstGeom>
            <a:noFill/>
            <a:ln w="19050">
              <a:solidFill>
                <a:schemeClr val="folHlink"/>
              </a:solidFill>
              <a:round/>
              <a:headEnd/>
              <a:tailEnd/>
            </a:ln>
          </p:spPr>
          <p:txBody>
            <a:bodyPr/>
            <a:lstStyle/>
            <a:p>
              <a:endParaRPr lang="zh-CN" altLang="en-US"/>
            </a:p>
          </p:txBody>
        </p:sp>
        <p:sp>
          <p:nvSpPr>
            <p:cNvPr id="37906" name="Line 39"/>
            <p:cNvSpPr>
              <a:spLocks noChangeShapeType="1"/>
            </p:cNvSpPr>
            <p:nvPr/>
          </p:nvSpPr>
          <p:spPr bwMode="auto">
            <a:xfrm>
              <a:off x="3597634" y="3278181"/>
              <a:ext cx="550862" cy="0"/>
            </a:xfrm>
            <a:prstGeom prst="line">
              <a:avLst/>
            </a:prstGeom>
            <a:noFill/>
            <a:ln w="19050">
              <a:solidFill>
                <a:schemeClr val="folHlink"/>
              </a:solidFill>
              <a:round/>
              <a:headEnd/>
              <a:tailEnd/>
            </a:ln>
          </p:spPr>
          <p:txBody>
            <a:bodyPr/>
            <a:lstStyle/>
            <a:p>
              <a:endParaRPr lang="zh-CN" altLang="en-US"/>
            </a:p>
          </p:txBody>
        </p:sp>
        <p:sp>
          <p:nvSpPr>
            <p:cNvPr id="37907" name="Line 40"/>
            <p:cNvSpPr>
              <a:spLocks noChangeShapeType="1"/>
            </p:cNvSpPr>
            <p:nvPr/>
          </p:nvSpPr>
          <p:spPr bwMode="auto">
            <a:xfrm>
              <a:off x="3439931" y="2774231"/>
              <a:ext cx="528638" cy="0"/>
            </a:xfrm>
            <a:prstGeom prst="line">
              <a:avLst/>
            </a:prstGeom>
            <a:noFill/>
            <a:ln w="19050">
              <a:solidFill>
                <a:schemeClr val="folHlink"/>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anim calcmode="lin" valueType="num">
                                      <p:cBhvr additive="base">
                                        <p:cTn id="11"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anim calcmode="lin" valueType="num">
                                      <p:cBhvr additive="base">
                                        <p:cTn id="15"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5411">
                                            <p:txEl>
                                              <p:pRg st="3" end="3"/>
                                            </p:txEl>
                                          </p:spTgt>
                                        </p:tgtEl>
                                        <p:attrNameLst>
                                          <p:attrName>style.visibility</p:attrName>
                                        </p:attrNameLst>
                                      </p:cBhvr>
                                      <p:to>
                                        <p:strVal val="visible"/>
                                      </p:to>
                                    </p:set>
                                    <p:anim calcmode="lin" valueType="num">
                                      <p:cBhvr additive="base">
                                        <p:cTn id="19"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5411">
                                            <p:txEl>
                                              <p:pRg st="4" end="4"/>
                                            </p:txEl>
                                          </p:spTgt>
                                        </p:tgtEl>
                                        <p:attrNameLst>
                                          <p:attrName>style.visibility</p:attrName>
                                        </p:attrNameLst>
                                      </p:cBhvr>
                                      <p:to>
                                        <p:strVal val="visible"/>
                                      </p:to>
                                    </p:set>
                                    <p:anim calcmode="lin" valueType="num">
                                      <p:cBhvr additive="base">
                                        <p:cTn id="23"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411">
                                            <p:txEl>
                                              <p:pRg st="5" end="5"/>
                                            </p:txEl>
                                          </p:spTgt>
                                        </p:tgtEl>
                                        <p:attrNameLst>
                                          <p:attrName>style.visibility</p:attrName>
                                        </p:attrNameLst>
                                      </p:cBhvr>
                                      <p:to>
                                        <p:strVal val="visible"/>
                                      </p:to>
                                    </p:set>
                                    <p:anim calcmode="lin" valueType="num">
                                      <p:cBhvr additive="base">
                                        <p:cTn id="27"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5411">
                                            <p:txEl>
                                              <p:pRg st="6" end="6"/>
                                            </p:txEl>
                                          </p:spTgt>
                                        </p:tgtEl>
                                        <p:attrNameLst>
                                          <p:attrName>style.visibility</p:attrName>
                                        </p:attrNameLst>
                                      </p:cBhvr>
                                      <p:to>
                                        <p:strVal val="visible"/>
                                      </p:to>
                                    </p:set>
                                    <p:anim calcmode="lin" valueType="num">
                                      <p:cBhvr additive="base">
                                        <p:cTn id="31" dur="500" fill="hold"/>
                                        <p:tgtEl>
                                          <p:spTgt spid="1454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 y="214313"/>
            <a:ext cx="9144000" cy="1462087"/>
          </a:xfrm>
        </p:spPr>
        <p:txBody>
          <a:bodyPr/>
          <a:lstStyle/>
          <a:p>
            <a:pPr algn="ctr" eaLnBrk="1" hangingPunct="1"/>
            <a:r>
              <a:rPr lang="zh-CN" altLang="en-US" dirty="0">
                <a:latin typeface="+mn-lt"/>
              </a:rPr>
              <a:t>接收端对每一帧进行 </a:t>
            </a:r>
            <a:r>
              <a:rPr lang="en-US" altLang="zh-CN" dirty="0">
                <a:latin typeface="+mn-lt"/>
              </a:rPr>
              <a:t>CRC </a:t>
            </a:r>
            <a:r>
              <a:rPr lang="zh-CN" altLang="en-US" dirty="0">
                <a:latin typeface="+mn-lt"/>
              </a:rPr>
              <a:t>检验 </a:t>
            </a:r>
          </a:p>
        </p:txBody>
      </p:sp>
      <p:sp>
        <p:nvSpPr>
          <p:cNvPr id="150531" name="Rectangle 3"/>
          <p:cNvSpPr>
            <a:spLocks noGrp="1" noChangeArrowheads="1"/>
          </p:cNvSpPr>
          <p:nvPr>
            <p:ph type="body" idx="1"/>
          </p:nvPr>
        </p:nvSpPr>
        <p:spPr>
          <a:xfrm>
            <a:off x="539552" y="1700808"/>
            <a:ext cx="7772400" cy="4392612"/>
          </a:xfrm>
        </p:spPr>
        <p:txBody>
          <a:bodyPr/>
          <a:lstStyle/>
          <a:p>
            <a:pPr algn="just" eaLnBrk="1" hangingPunct="1"/>
            <a:r>
              <a:rPr lang="en-US" altLang="zh-CN" dirty="0">
                <a:latin typeface="华文新魏" pitchFamily="2" charset="-122"/>
                <a:ea typeface="华文新魏" pitchFamily="2" charset="-122"/>
              </a:rPr>
              <a:t>(1) </a:t>
            </a:r>
            <a:r>
              <a:rPr lang="zh-CN" altLang="en-US" dirty="0">
                <a:latin typeface="华文新魏" pitchFamily="2" charset="-122"/>
                <a:ea typeface="华文新魏" pitchFamily="2" charset="-122"/>
              </a:rPr>
              <a:t>若得出的余数 </a:t>
            </a:r>
            <a:r>
              <a:rPr lang="en-US" altLang="zh-CN" i="1" dirty="0">
                <a:latin typeface="华文新魏" pitchFamily="2" charset="-122"/>
                <a:ea typeface="华文新魏" pitchFamily="2" charset="-122"/>
              </a:rPr>
              <a:t>R</a:t>
            </a:r>
            <a:r>
              <a:rPr lang="en-US" altLang="zh-CN" dirty="0">
                <a:latin typeface="华文新魏" pitchFamily="2" charset="-122"/>
                <a:ea typeface="华文新魏" pitchFamily="2" charset="-122"/>
              </a:rPr>
              <a:t> = 0</a:t>
            </a:r>
            <a:r>
              <a:rPr lang="zh-CN" altLang="en-US" dirty="0">
                <a:latin typeface="华文新魏" pitchFamily="2" charset="-122"/>
                <a:ea typeface="华文新魏" pitchFamily="2" charset="-122"/>
              </a:rPr>
              <a:t>，则判定这个帧没有差错，就</a:t>
            </a:r>
            <a:r>
              <a:rPr lang="zh-CN" altLang="en-US" dirty="0">
                <a:solidFill>
                  <a:srgbClr val="FF0000"/>
                </a:solidFill>
                <a:latin typeface="华文新魏" pitchFamily="2" charset="-122"/>
                <a:ea typeface="华文新魏" pitchFamily="2" charset="-122"/>
              </a:rPr>
              <a:t>接受</a:t>
            </a:r>
            <a:r>
              <a:rPr lang="en-US" altLang="zh-CN" dirty="0">
                <a:latin typeface="华文新魏" pitchFamily="2" charset="-122"/>
                <a:ea typeface="华文新魏" pitchFamily="2" charset="-122"/>
              </a:rPr>
              <a:t>(accept)</a:t>
            </a:r>
            <a:r>
              <a:rPr lang="zh-CN" altLang="en-US" dirty="0">
                <a:latin typeface="华文新魏" pitchFamily="2" charset="-122"/>
                <a:ea typeface="华文新魏" pitchFamily="2" charset="-122"/>
              </a:rPr>
              <a:t>。</a:t>
            </a:r>
          </a:p>
          <a:p>
            <a:pPr algn="just" eaLnBrk="1" hangingPunct="1"/>
            <a:r>
              <a:rPr lang="en-US" altLang="zh-CN" dirty="0">
                <a:latin typeface="华文新魏" pitchFamily="2" charset="-122"/>
                <a:ea typeface="华文新魏" pitchFamily="2" charset="-122"/>
              </a:rPr>
              <a:t>(2) </a:t>
            </a:r>
            <a:r>
              <a:rPr lang="zh-CN" altLang="en-US" dirty="0">
                <a:latin typeface="华文新魏" pitchFamily="2" charset="-122"/>
                <a:ea typeface="华文新魏" pitchFamily="2" charset="-122"/>
              </a:rPr>
              <a:t>若余数 </a:t>
            </a:r>
            <a:r>
              <a:rPr lang="en-US" altLang="zh-CN" i="1" dirty="0">
                <a:latin typeface="华文新魏" pitchFamily="2" charset="-122"/>
                <a:ea typeface="华文新魏" pitchFamily="2" charset="-122"/>
              </a:rPr>
              <a:t>R</a:t>
            </a:r>
            <a:r>
              <a:rPr lang="en-US" altLang="zh-CN" dirty="0">
                <a:latin typeface="华文新魏" pitchFamily="2" charset="-122"/>
                <a:ea typeface="华文新魏" pitchFamily="2" charset="-122"/>
              </a:rPr>
              <a:t> </a:t>
            </a:r>
            <a:r>
              <a:rPr lang="en-US" altLang="zh-CN" dirty="0">
                <a:latin typeface="华文新魏" pitchFamily="2" charset="-122"/>
                <a:ea typeface="华文新魏" pitchFamily="2" charset="-122"/>
                <a:sym typeface="Symbol" pitchFamily="18" charset="2"/>
              </a:rPr>
              <a:t></a:t>
            </a:r>
            <a:r>
              <a:rPr lang="en-US" altLang="zh-CN" dirty="0">
                <a:latin typeface="华文新魏" pitchFamily="2" charset="-122"/>
                <a:ea typeface="华文新魏" pitchFamily="2" charset="-122"/>
              </a:rPr>
              <a:t> 0</a:t>
            </a:r>
            <a:r>
              <a:rPr lang="zh-CN" altLang="en-US" dirty="0">
                <a:latin typeface="华文新魏" pitchFamily="2" charset="-122"/>
                <a:ea typeface="华文新魏" pitchFamily="2" charset="-122"/>
              </a:rPr>
              <a:t>，则判定这个帧有差错，就</a:t>
            </a:r>
            <a:r>
              <a:rPr lang="zh-CN" altLang="en-US" dirty="0">
                <a:solidFill>
                  <a:srgbClr val="FF0000"/>
                </a:solidFill>
                <a:latin typeface="华文新魏" pitchFamily="2" charset="-122"/>
                <a:ea typeface="华文新魏" pitchFamily="2" charset="-122"/>
              </a:rPr>
              <a:t>丢弃</a:t>
            </a:r>
            <a:r>
              <a:rPr lang="zh-CN" altLang="en-US" dirty="0">
                <a:latin typeface="华文新魏" pitchFamily="2" charset="-122"/>
                <a:ea typeface="华文新魏" pitchFamily="2" charset="-122"/>
              </a:rPr>
              <a:t>。</a:t>
            </a:r>
          </a:p>
          <a:p>
            <a:pPr algn="just" eaLnBrk="1" hangingPunct="1"/>
            <a:r>
              <a:rPr lang="zh-CN" altLang="en-US" dirty="0">
                <a:latin typeface="华文新魏" pitchFamily="2" charset="-122"/>
                <a:ea typeface="华文新魏" pitchFamily="2" charset="-122"/>
              </a:rPr>
              <a:t>但这种检测方法并不能确定究竟是哪一个或哪几个比特出现了差错。</a:t>
            </a:r>
          </a:p>
          <a:p>
            <a:pPr algn="just" eaLnBrk="1" hangingPunct="1"/>
            <a:r>
              <a:rPr lang="zh-CN" altLang="en-US" dirty="0">
                <a:latin typeface="华文新魏" pitchFamily="2" charset="-122"/>
                <a:ea typeface="华文新魏" pitchFamily="2" charset="-122"/>
              </a:rPr>
              <a:t>只要经过严格的挑选，并使用位数足够多的除数</a:t>
            </a:r>
            <a:r>
              <a:rPr lang="zh-CN" altLang="en-US" sz="900" dirty="0">
                <a:latin typeface="华文新魏" pitchFamily="2" charset="-122"/>
                <a:ea typeface="华文新魏" pitchFamily="2" charset="-122"/>
              </a:rPr>
              <a:t> </a:t>
            </a:r>
            <a:r>
              <a:rPr lang="en-US" altLang="zh-CN" i="1" dirty="0">
                <a:latin typeface="华文新魏" pitchFamily="2" charset="-122"/>
                <a:ea typeface="华文新魏" pitchFamily="2" charset="-122"/>
              </a:rPr>
              <a:t>P</a:t>
            </a:r>
            <a:r>
              <a:rPr lang="zh-CN" altLang="en-US" dirty="0">
                <a:latin typeface="华文新魏" pitchFamily="2" charset="-122"/>
                <a:ea typeface="华文新魏" pitchFamily="2" charset="-122"/>
              </a:rPr>
              <a:t>，那么出现检测不到的差错的概率就很小很小。 </a:t>
            </a:r>
          </a:p>
        </p:txBody>
      </p:sp>
      <p:sp>
        <p:nvSpPr>
          <p:cNvPr id="38916" name="日期占位符 4"/>
          <p:cNvSpPr>
            <a:spLocks noGrp="1"/>
          </p:cNvSpPr>
          <p:nvPr>
            <p:ph type="dt" sz="quarter" idx="11"/>
          </p:nvPr>
        </p:nvSpPr>
        <p:spPr>
          <a:noFill/>
        </p:spPr>
        <p:txBody>
          <a:bodyPr/>
          <a:lstStyle/>
          <a:p>
            <a:fld id="{24F0C44C-FE3C-469F-B9D8-E1584799A0A7}" type="datetime1">
              <a:rPr lang="zh-CN" altLang="en-US" smtClean="0"/>
              <a:pPr/>
              <a:t>2018/1/11</a:t>
            </a:fld>
            <a:endParaRPr lang="en-US" altLang="zh-CN"/>
          </a:p>
        </p:txBody>
      </p:sp>
      <p:sp>
        <p:nvSpPr>
          <p:cNvPr id="38917" name="灯片编号占位符 5"/>
          <p:cNvSpPr>
            <a:spLocks noGrp="1"/>
          </p:cNvSpPr>
          <p:nvPr>
            <p:ph type="sldNum" sz="quarter" idx="12"/>
          </p:nvPr>
        </p:nvSpPr>
        <p:spPr>
          <a:noFill/>
        </p:spPr>
        <p:txBody>
          <a:bodyPr/>
          <a:lstStyle/>
          <a:p>
            <a:fld id="{DF1B0774-3C95-416E-810B-6D4A76CA0E9E}" type="slidenum">
              <a:rPr lang="en-US" altLang="zh-CN" smtClean="0"/>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548680"/>
            <a:ext cx="7772400" cy="1287016"/>
          </a:xfrm>
        </p:spPr>
        <p:txBody>
          <a:bodyPr/>
          <a:lstStyle/>
          <a:p>
            <a:pPr algn="l" eaLnBrk="1" hangingPunct="1">
              <a:spcBef>
                <a:spcPts val="2400"/>
              </a:spcBef>
              <a:defRPr/>
            </a:pPr>
            <a:r>
              <a:rPr lang="en-US" altLang="zh-CN" sz="3600" u="sng" dirty="0">
                <a:latin typeface="+mn-lt"/>
              </a:rPr>
              <a:t>3.1.6  </a:t>
            </a:r>
            <a:r>
              <a:rPr lang="zh-CN" altLang="zh-CN" sz="3600" u="sng" dirty="0">
                <a:latin typeface="+mn-lt"/>
              </a:rPr>
              <a:t>差错控制机制</a:t>
            </a:r>
            <a:br>
              <a:rPr lang="en-US" altLang="zh-CN" sz="3600" u="sng" dirty="0">
                <a:latin typeface="+mn-lt"/>
              </a:rPr>
            </a:br>
            <a:br>
              <a:rPr lang="en-US" altLang="zh-CN" sz="3600" u="sng" dirty="0">
                <a:latin typeface="+mn-lt"/>
              </a:rPr>
            </a:br>
            <a:r>
              <a:rPr lang="zh-CN" altLang="en-US" sz="3200" dirty="0">
                <a:latin typeface="+mn-lt"/>
              </a:rPr>
              <a:t>反馈重发</a:t>
            </a:r>
            <a:endParaRPr lang="zh-CN" altLang="en-US" sz="3200" u="sng" dirty="0">
              <a:latin typeface="+mn-lt"/>
            </a:endParaRPr>
          </a:p>
        </p:txBody>
      </p:sp>
      <p:sp>
        <p:nvSpPr>
          <p:cNvPr id="26628"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1F27182D-714C-4FB1-B3D8-3781BFB26261}" type="slidenum">
              <a:rPr lang="zh-CN" altLang="en-US">
                <a:solidFill>
                  <a:srgbClr val="000000"/>
                </a:solidFill>
              </a:rPr>
              <a:pPr>
                <a:defRPr/>
              </a:pPr>
              <a:t>13</a:t>
            </a:fld>
            <a:endParaRPr lang="en-US" altLang="zh-CN">
              <a:solidFill>
                <a:srgbClr val="000000"/>
              </a:solidFill>
            </a:endParaRPr>
          </a:p>
        </p:txBody>
      </p:sp>
      <p:pic>
        <p:nvPicPr>
          <p:cNvPr id="31746" name="Picture 2"/>
          <p:cNvPicPr>
            <a:picLocks noChangeAspect="1" noChangeArrowheads="1"/>
          </p:cNvPicPr>
          <p:nvPr/>
        </p:nvPicPr>
        <p:blipFill>
          <a:blip r:embed="rId2" cstate="print"/>
          <a:srcRect/>
          <a:stretch>
            <a:fillRect/>
          </a:stretch>
        </p:blipFill>
        <p:spPr bwMode="auto">
          <a:xfrm>
            <a:off x="323528" y="2420888"/>
            <a:ext cx="8434388" cy="29527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971600" y="0"/>
            <a:ext cx="7773987" cy="1052736"/>
          </a:xfrm>
        </p:spPr>
        <p:txBody>
          <a:bodyPr/>
          <a:lstStyle/>
          <a:p>
            <a:pPr algn="l" eaLnBrk="1" hangingPunct="1">
              <a:defRPr/>
            </a:pPr>
            <a:r>
              <a:rPr lang="en-US" altLang="zh-CN" u="sng" dirty="0">
                <a:latin typeface="+mn-lt"/>
              </a:rPr>
              <a:t>3.2  </a:t>
            </a:r>
            <a:r>
              <a:rPr lang="zh-CN" altLang="zh-CN" u="sng" dirty="0">
                <a:latin typeface="+mn-lt"/>
              </a:rPr>
              <a:t>数据链路层的基本概念</a:t>
            </a:r>
            <a:endParaRPr lang="zh-CN" altLang="en-US" u="sng" dirty="0">
              <a:latin typeface="+mn-lt"/>
            </a:endParaRPr>
          </a:p>
        </p:txBody>
      </p:sp>
      <p:sp>
        <p:nvSpPr>
          <p:cNvPr id="17" name="内容占位符 16"/>
          <p:cNvSpPr>
            <a:spLocks noGrp="1"/>
          </p:cNvSpPr>
          <p:nvPr>
            <p:ph idx="1"/>
          </p:nvPr>
        </p:nvSpPr>
        <p:spPr>
          <a:xfrm>
            <a:off x="395536" y="1052736"/>
            <a:ext cx="7772400" cy="4395787"/>
          </a:xfrm>
        </p:spPr>
        <p:txBody>
          <a:bodyPr/>
          <a:lstStyle/>
          <a:p>
            <a:pPr eaLnBrk="1" hangingPunct="1">
              <a:buFontTx/>
              <a:buNone/>
              <a:defRPr/>
            </a:pPr>
            <a:r>
              <a:rPr lang="en-US" altLang="zh-CN" sz="2800" u="sng" dirty="0">
                <a:latin typeface="华文新魏" pitchFamily="2" charset="-122"/>
                <a:ea typeface="华文新魏" pitchFamily="2" charset="-122"/>
              </a:rPr>
              <a:t>3</a:t>
            </a:r>
            <a:r>
              <a:rPr lang="en-US" altLang="zh-CN" sz="2800" b="1" u="sng" dirty="0">
                <a:latin typeface="华文新魏" pitchFamily="2" charset="-122"/>
                <a:ea typeface="华文新魏" pitchFamily="2" charset="-122"/>
              </a:rPr>
              <a:t>.2.1  </a:t>
            </a:r>
            <a:r>
              <a:rPr lang="zh-CN" altLang="zh-CN" sz="2800" b="1" u="sng" dirty="0">
                <a:latin typeface="华文新魏" pitchFamily="2" charset="-122"/>
                <a:ea typeface="华文新魏" pitchFamily="2" charset="-122"/>
              </a:rPr>
              <a:t>物理线路与数据链路</a:t>
            </a:r>
            <a:endParaRPr lang="zh-CN" altLang="en-US" sz="2800" b="1" u="sng" dirty="0">
              <a:latin typeface="华文新魏" pitchFamily="2" charset="-122"/>
              <a:ea typeface="华文新魏" pitchFamily="2" charset="-122"/>
            </a:endParaRPr>
          </a:p>
        </p:txBody>
      </p:sp>
      <p:sp>
        <p:nvSpPr>
          <p:cNvPr id="27652"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80DADCDB-838E-4628-9BB5-6E930BCD92BD}" type="slidenum">
              <a:rPr lang="zh-CN" altLang="en-US">
                <a:solidFill>
                  <a:srgbClr val="000000"/>
                </a:solidFill>
              </a:rPr>
              <a:pPr>
                <a:defRPr/>
              </a:pPr>
              <a:t>14</a:t>
            </a:fld>
            <a:endParaRPr lang="en-US" altLang="zh-CN">
              <a:solidFill>
                <a:srgbClr val="000000"/>
              </a:solidFill>
            </a:endParaRPr>
          </a:p>
        </p:txBody>
      </p:sp>
      <p:pic>
        <p:nvPicPr>
          <p:cNvPr id="32770" name="Picture 2"/>
          <p:cNvPicPr>
            <a:picLocks noChangeAspect="1" noChangeArrowheads="1"/>
          </p:cNvPicPr>
          <p:nvPr/>
        </p:nvPicPr>
        <p:blipFill>
          <a:blip r:embed="rId2" cstate="print"/>
          <a:srcRect/>
          <a:stretch>
            <a:fillRect/>
          </a:stretch>
        </p:blipFill>
        <p:spPr bwMode="auto">
          <a:xfrm>
            <a:off x="1115616" y="1700808"/>
            <a:ext cx="6768752" cy="2597358"/>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7" name="Rectangle 3"/>
          <p:cNvSpPr txBox="1">
            <a:spLocks noChangeArrowheads="1"/>
          </p:cNvSpPr>
          <p:nvPr/>
        </p:nvSpPr>
        <p:spPr bwMode="auto">
          <a:xfrm>
            <a:off x="539552" y="4437112"/>
            <a:ext cx="835292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ts val="600"/>
              </a:spcAft>
              <a:buClrTx/>
              <a:buSzTx/>
              <a:buFontTx/>
              <a:buChar char="•"/>
              <a:tabLst/>
              <a:defRPr/>
            </a:pPr>
            <a:r>
              <a:rPr kumimoji="1" lang="zh-CN" altLang="en-US" sz="2000" b="1" i="0" u="none" strike="noStrike" kern="0" cap="none" spc="0" normalizeH="0" baseline="0" noProof="0" dirty="0">
                <a:ln>
                  <a:noFill/>
                </a:ln>
                <a:solidFill>
                  <a:schemeClr val="accent6"/>
                </a:solidFill>
                <a:effectLst/>
                <a:uLnTx/>
                <a:uFillTx/>
                <a:latin typeface="华文新魏" pitchFamily="2" charset="-122"/>
                <a:ea typeface="华文新魏" pitchFamily="2" charset="-122"/>
              </a:rPr>
              <a:t>物理线路</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是一条无源的点到点的物理线路段，中间没有任何其他的交换结点</a:t>
            </a:r>
            <a:r>
              <a:rPr kumimoji="1" lang="zh-CN" altLang="en-US" sz="2000" b="1" kern="0" dirty="0">
                <a:latin typeface="华文新魏" pitchFamily="2" charset="-122"/>
                <a:ea typeface="华文新魏" pitchFamily="2" charset="-122"/>
              </a:rPr>
              <a:t>。</a:t>
            </a:r>
            <a:endPar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endParaRPr>
          </a:p>
          <a:p>
            <a:pPr marL="342900" marR="0" lvl="0" indent="-342900" algn="l" defTabSz="914400" rtl="0" eaLnBrk="1" fontAlgn="base" latinLnBrk="0" hangingPunct="1">
              <a:lnSpc>
                <a:spcPct val="90000"/>
              </a:lnSpc>
              <a:spcBef>
                <a:spcPct val="20000"/>
              </a:spcBef>
              <a:spcAft>
                <a:spcPts val="600"/>
              </a:spcAft>
              <a:buClrTx/>
              <a:buSzTx/>
              <a:buFontTx/>
              <a:buChar char="•"/>
              <a:tabLst/>
              <a:defRPr/>
            </a:pPr>
            <a:r>
              <a:rPr kumimoji="1" lang="zh-CN" altLang="en-US" sz="2000" b="1" i="0" u="none" strike="noStrike" kern="0" cap="none" spc="0" normalizeH="0" baseline="0" noProof="0" dirty="0">
                <a:ln>
                  <a:noFill/>
                </a:ln>
                <a:solidFill>
                  <a:schemeClr val="accent6"/>
                </a:solidFill>
                <a:effectLst/>
                <a:uLnTx/>
                <a:uFillTx/>
                <a:latin typeface="华文新魏" pitchFamily="2" charset="-122"/>
                <a:ea typeface="华文新魏" pitchFamily="2" charset="-122"/>
              </a:rPr>
              <a:t>数据链路</a:t>
            </a:r>
            <a:r>
              <a:rPr kumimoji="1" lang="zh-CN" altLang="en-US" sz="2000" b="1" i="0" u="none" strike="noStrike" kern="0" cap="none" spc="0" normalizeH="0" baseline="0" noProof="0" dirty="0">
                <a:ln>
                  <a:noFill/>
                </a:ln>
                <a:solidFill>
                  <a:schemeClr val="tx1"/>
                </a:solidFill>
                <a:effectLst/>
                <a:uLnTx/>
                <a:uFillTx/>
                <a:latin typeface="华文新魏" pitchFamily="2" charset="-122"/>
                <a:ea typeface="华文新魏" pitchFamily="2" charset="-122"/>
              </a:rPr>
              <a:t>除了物理线路外，还必须有通信协议来控制这些数据的传输。若把实现这些协议的硬件和软件加到链路上，就构成了数据链路。</a:t>
            </a:r>
          </a:p>
          <a:p>
            <a:pPr marL="742950" marR="0" lvl="1" indent="-285750" algn="l" defTabSz="914400" rtl="0" eaLnBrk="1" fontAlgn="base" latinLnBrk="0" hangingPunct="1">
              <a:lnSpc>
                <a:spcPct val="90000"/>
              </a:lnSpc>
              <a:spcBef>
                <a:spcPct val="20000"/>
              </a:spcBef>
              <a:buClrTx/>
              <a:buSzTx/>
              <a:buFontTx/>
              <a:buChar char="–"/>
              <a:tabLst/>
              <a:defRPr/>
            </a:pPr>
            <a:r>
              <a:rPr kumimoji="1" lang="zh-CN" altLang="en-US" sz="2000" b="1" i="0" u="none" strike="noStrike" kern="0" cap="none" spc="0" normalizeH="0" baseline="0" noProof="0" dirty="0">
                <a:ln>
                  <a:noFill/>
                </a:ln>
                <a:effectLst/>
                <a:uLnTx/>
                <a:uFillTx/>
                <a:latin typeface="华文新魏" pitchFamily="2" charset="-122"/>
                <a:ea typeface="华文新魏" pitchFamily="2" charset="-122"/>
              </a:rPr>
              <a:t>适配器（即网卡）实现这些协议的硬件和软件。</a:t>
            </a:r>
            <a:endParaRPr kumimoji="1" lang="en-US" altLang="zh-CN" sz="2000" b="1" i="0" u="none" strike="noStrike" kern="0" cap="none" spc="0" normalizeH="0" baseline="0" noProof="0" dirty="0">
              <a:ln>
                <a:noFill/>
              </a:ln>
              <a:effectLst/>
              <a:uLnTx/>
              <a:uFillTx/>
              <a:latin typeface="华文新魏" pitchFamily="2" charset="-122"/>
              <a:ea typeface="华文新魏" pitchFamily="2" charset="-122"/>
            </a:endParaRPr>
          </a:p>
          <a:p>
            <a:pPr marL="742950" marR="0" lvl="1" indent="-285750" algn="l" defTabSz="914400" rtl="0" eaLnBrk="1" fontAlgn="base" latinLnBrk="0" hangingPunct="1">
              <a:lnSpc>
                <a:spcPct val="90000"/>
              </a:lnSpc>
              <a:spcBef>
                <a:spcPct val="20000"/>
              </a:spcBef>
              <a:buClrTx/>
              <a:buSzTx/>
              <a:buFontTx/>
              <a:buChar char="–"/>
              <a:tabLst/>
              <a:defRPr/>
            </a:pPr>
            <a:r>
              <a:rPr kumimoji="1" lang="zh-CN" altLang="en-US" sz="2000" b="1" i="0" u="none" strike="noStrike" kern="0" cap="none" spc="0" normalizeH="0" baseline="0" noProof="0" dirty="0">
                <a:ln>
                  <a:noFill/>
                </a:ln>
                <a:effectLst/>
                <a:uLnTx/>
                <a:uFillTx/>
                <a:latin typeface="华文新魏" pitchFamily="2" charset="-122"/>
                <a:ea typeface="华文新魏" pitchFamily="2" charset="-122"/>
              </a:rPr>
              <a:t>适配器都包括了数据链路层和物理层这两层的功能。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43608" y="332656"/>
            <a:ext cx="6856413" cy="768350"/>
          </a:xfrm>
        </p:spPr>
        <p:txBody>
          <a:bodyPr/>
          <a:lstStyle/>
          <a:p>
            <a:pPr algn="ctr" eaLnBrk="1" hangingPunct="1"/>
            <a:r>
              <a:rPr lang="zh-CN" altLang="en-US" dirty="0">
                <a:latin typeface="黑体" pitchFamily="49" charset="-122"/>
              </a:rPr>
              <a:t>数据链路层的简单模型</a:t>
            </a:r>
          </a:p>
        </p:txBody>
      </p:sp>
      <p:grpSp>
        <p:nvGrpSpPr>
          <p:cNvPr id="578" name="组合 577"/>
          <p:cNvGrpSpPr/>
          <p:nvPr/>
        </p:nvGrpSpPr>
        <p:grpSpPr>
          <a:xfrm>
            <a:off x="252165" y="2224038"/>
            <a:ext cx="8645525" cy="1187450"/>
            <a:chOff x="252165" y="2224038"/>
            <a:chExt cx="8645525" cy="1187450"/>
          </a:xfrm>
        </p:grpSpPr>
        <p:sp>
          <p:nvSpPr>
            <p:cNvPr id="20483" name="Line 3"/>
            <p:cNvSpPr>
              <a:spLocks noChangeShapeType="1"/>
            </p:cNvSpPr>
            <p:nvPr/>
          </p:nvSpPr>
          <p:spPr bwMode="auto">
            <a:xfrm flipH="1" flipV="1">
              <a:off x="7768977" y="3100338"/>
              <a:ext cx="673100" cy="63500"/>
            </a:xfrm>
            <a:prstGeom prst="line">
              <a:avLst/>
            </a:prstGeom>
            <a:noFill/>
            <a:ln w="28575">
              <a:solidFill>
                <a:srgbClr val="333399"/>
              </a:solidFill>
              <a:round/>
              <a:headEnd/>
              <a:tailEnd/>
            </a:ln>
          </p:spPr>
          <p:txBody>
            <a:bodyPr wrap="none" anchor="ctr"/>
            <a:lstStyle/>
            <a:p>
              <a:endParaRPr lang="zh-CN" altLang="en-US"/>
            </a:p>
          </p:txBody>
        </p:sp>
        <p:sp>
          <p:nvSpPr>
            <p:cNvPr id="20484" name="Line 4"/>
            <p:cNvSpPr>
              <a:spLocks noChangeShapeType="1"/>
            </p:cNvSpPr>
            <p:nvPr/>
          </p:nvSpPr>
          <p:spPr bwMode="auto">
            <a:xfrm flipH="1" flipV="1">
              <a:off x="6676777" y="2795538"/>
              <a:ext cx="635000" cy="215900"/>
            </a:xfrm>
            <a:prstGeom prst="line">
              <a:avLst/>
            </a:prstGeom>
            <a:noFill/>
            <a:ln w="28575">
              <a:solidFill>
                <a:srgbClr val="333399"/>
              </a:solidFill>
              <a:round/>
              <a:headEnd/>
              <a:tailEnd/>
            </a:ln>
          </p:spPr>
          <p:txBody>
            <a:bodyPr wrap="none" anchor="ctr"/>
            <a:lstStyle/>
            <a:p>
              <a:endParaRPr lang="zh-CN" altLang="en-US"/>
            </a:p>
          </p:txBody>
        </p:sp>
        <p:sp>
          <p:nvSpPr>
            <p:cNvPr id="20485" name="Line 5"/>
            <p:cNvSpPr>
              <a:spLocks noChangeShapeType="1"/>
            </p:cNvSpPr>
            <p:nvPr/>
          </p:nvSpPr>
          <p:spPr bwMode="auto">
            <a:xfrm flipV="1">
              <a:off x="5787777" y="2782838"/>
              <a:ext cx="762000" cy="152400"/>
            </a:xfrm>
            <a:prstGeom prst="line">
              <a:avLst/>
            </a:prstGeom>
            <a:noFill/>
            <a:ln w="28575">
              <a:solidFill>
                <a:srgbClr val="333399"/>
              </a:solidFill>
              <a:round/>
              <a:headEnd/>
              <a:tailEnd/>
            </a:ln>
          </p:spPr>
          <p:txBody>
            <a:bodyPr wrap="none" anchor="ctr"/>
            <a:lstStyle/>
            <a:p>
              <a:endParaRPr lang="zh-CN" altLang="en-US"/>
            </a:p>
          </p:txBody>
        </p:sp>
        <p:sp>
          <p:nvSpPr>
            <p:cNvPr id="20486" name="Line 6"/>
            <p:cNvSpPr>
              <a:spLocks noChangeShapeType="1"/>
            </p:cNvSpPr>
            <p:nvPr/>
          </p:nvSpPr>
          <p:spPr bwMode="auto">
            <a:xfrm flipV="1">
              <a:off x="4720977" y="2859038"/>
              <a:ext cx="914400" cy="76200"/>
            </a:xfrm>
            <a:prstGeom prst="line">
              <a:avLst/>
            </a:prstGeom>
            <a:noFill/>
            <a:ln w="28575">
              <a:solidFill>
                <a:srgbClr val="333399"/>
              </a:solidFill>
              <a:round/>
              <a:headEnd/>
              <a:tailEnd/>
            </a:ln>
          </p:spPr>
          <p:txBody>
            <a:bodyPr wrap="none" anchor="ctr"/>
            <a:lstStyle/>
            <a:p>
              <a:endParaRPr lang="zh-CN" altLang="en-US"/>
            </a:p>
          </p:txBody>
        </p:sp>
        <p:sp>
          <p:nvSpPr>
            <p:cNvPr id="20487" name="Line 7"/>
            <p:cNvSpPr>
              <a:spLocks noChangeShapeType="1"/>
            </p:cNvSpPr>
            <p:nvPr/>
          </p:nvSpPr>
          <p:spPr bwMode="auto">
            <a:xfrm>
              <a:off x="3654177" y="2935238"/>
              <a:ext cx="914400" cy="0"/>
            </a:xfrm>
            <a:prstGeom prst="line">
              <a:avLst/>
            </a:prstGeom>
            <a:noFill/>
            <a:ln w="28575">
              <a:solidFill>
                <a:srgbClr val="333399"/>
              </a:solidFill>
              <a:round/>
              <a:headEnd/>
              <a:tailEnd/>
            </a:ln>
          </p:spPr>
          <p:txBody>
            <a:bodyPr wrap="none" anchor="ctr"/>
            <a:lstStyle/>
            <a:p>
              <a:endParaRPr lang="zh-CN" altLang="en-US"/>
            </a:p>
          </p:txBody>
        </p:sp>
        <p:sp>
          <p:nvSpPr>
            <p:cNvPr id="20488" name="Line 8"/>
            <p:cNvSpPr>
              <a:spLocks noChangeShapeType="1"/>
            </p:cNvSpPr>
            <p:nvPr/>
          </p:nvSpPr>
          <p:spPr bwMode="auto">
            <a:xfrm>
              <a:off x="2511177" y="2706638"/>
              <a:ext cx="914400" cy="228600"/>
            </a:xfrm>
            <a:prstGeom prst="line">
              <a:avLst/>
            </a:prstGeom>
            <a:noFill/>
            <a:ln w="28575">
              <a:solidFill>
                <a:srgbClr val="333399"/>
              </a:solidFill>
              <a:round/>
              <a:headEnd/>
              <a:tailEnd/>
            </a:ln>
          </p:spPr>
          <p:txBody>
            <a:bodyPr wrap="none" anchor="ctr"/>
            <a:lstStyle/>
            <a:p>
              <a:endParaRPr lang="zh-CN" altLang="en-US"/>
            </a:p>
          </p:txBody>
        </p:sp>
        <p:sp>
          <p:nvSpPr>
            <p:cNvPr id="20489" name="Freeform 9"/>
            <p:cNvSpPr>
              <a:spLocks/>
            </p:cNvSpPr>
            <p:nvPr/>
          </p:nvSpPr>
          <p:spPr bwMode="auto">
            <a:xfrm>
              <a:off x="707777" y="2744738"/>
              <a:ext cx="1752600" cy="508000"/>
            </a:xfrm>
            <a:custGeom>
              <a:avLst/>
              <a:gdLst>
                <a:gd name="T0" fmla="*/ 0 w 1104"/>
                <a:gd name="T1" fmla="*/ 2147483647 h 320"/>
                <a:gd name="T2" fmla="*/ 2147483647 w 1104"/>
                <a:gd name="T3" fmla="*/ 2147483647 h 320"/>
                <a:gd name="T4" fmla="*/ 2147483647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p:spPr>
          <p:txBody>
            <a:bodyPr wrap="none" anchor="ctr"/>
            <a:lstStyle/>
            <a:p>
              <a:endParaRPr lang="zh-CN" altLang="en-US"/>
            </a:p>
          </p:txBody>
        </p:sp>
        <p:grpSp>
          <p:nvGrpSpPr>
            <p:cNvPr id="2" name="Group 10"/>
            <p:cNvGrpSpPr>
              <a:grpSpLocks/>
            </p:cNvGrpSpPr>
            <p:nvPr/>
          </p:nvGrpSpPr>
          <p:grpSpPr bwMode="auto">
            <a:xfrm>
              <a:off x="1063377" y="2554238"/>
              <a:ext cx="1128713" cy="781050"/>
              <a:chOff x="1680" y="240"/>
              <a:chExt cx="2529" cy="1270"/>
            </a:xfrm>
          </p:grpSpPr>
          <p:sp>
            <p:nvSpPr>
              <p:cNvPr id="21049" name="Oval 1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1050" name="Oval 1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1051" name="Oval 1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1052" name="Oval 1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1053" name="Oval 1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1054" name="Oval 1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1055" name="Oval 1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1056" name="Oval 1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1057" name="Oval 1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grpSp>
          <p:nvGrpSpPr>
            <p:cNvPr id="3" name="Group 20"/>
            <p:cNvGrpSpPr>
              <a:grpSpLocks/>
            </p:cNvGrpSpPr>
            <p:nvPr/>
          </p:nvGrpSpPr>
          <p:grpSpPr bwMode="auto">
            <a:xfrm>
              <a:off x="2968377" y="2554238"/>
              <a:ext cx="1128713" cy="781050"/>
              <a:chOff x="1680" y="240"/>
              <a:chExt cx="2529" cy="1270"/>
            </a:xfrm>
          </p:grpSpPr>
          <p:sp>
            <p:nvSpPr>
              <p:cNvPr id="21040" name="Oval 2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1041" name="Oval 2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1042" name="Oval 2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1043" name="Oval 2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1044" name="Oval 2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1045" name="Oval 2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1046" name="Oval 2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1047" name="Oval 2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1048" name="Oval 2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0492" name="Text Box 30"/>
            <p:cNvSpPr txBox="1">
              <a:spLocks noChangeArrowheads="1"/>
            </p:cNvSpPr>
            <p:nvPr/>
          </p:nvSpPr>
          <p:spPr bwMode="auto">
            <a:xfrm>
              <a:off x="3158877" y="27431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pic>
          <p:nvPicPr>
            <p:cNvPr id="20493" name="Picture 31"/>
            <p:cNvPicPr>
              <a:picLocks noChangeArrowheads="1"/>
            </p:cNvPicPr>
            <p:nvPr/>
          </p:nvPicPr>
          <p:blipFill>
            <a:blip r:embed="rId3" cstate="print"/>
            <a:srcRect/>
            <a:stretch>
              <a:fillRect/>
            </a:stretch>
          </p:blipFill>
          <p:spPr bwMode="auto">
            <a:xfrm>
              <a:off x="2311152" y="2585988"/>
              <a:ext cx="441325" cy="301625"/>
            </a:xfrm>
            <a:prstGeom prst="rect">
              <a:avLst/>
            </a:prstGeom>
            <a:noFill/>
            <a:ln w="12699">
              <a:noFill/>
              <a:miter lim="800000"/>
              <a:headEnd/>
              <a:tailEnd/>
            </a:ln>
          </p:spPr>
        </p:pic>
        <p:pic>
          <p:nvPicPr>
            <p:cNvPr id="20494" name="Picture 32"/>
            <p:cNvPicPr>
              <a:picLocks noChangeArrowheads="1"/>
            </p:cNvPicPr>
            <p:nvPr/>
          </p:nvPicPr>
          <p:blipFill>
            <a:blip r:embed="rId3" cstate="print"/>
            <a:srcRect/>
            <a:stretch>
              <a:fillRect/>
            </a:stretch>
          </p:blipFill>
          <p:spPr bwMode="auto">
            <a:xfrm>
              <a:off x="4416177" y="2782838"/>
              <a:ext cx="441325" cy="301625"/>
            </a:xfrm>
            <a:prstGeom prst="rect">
              <a:avLst/>
            </a:prstGeom>
            <a:noFill/>
            <a:ln w="12699">
              <a:noFill/>
              <a:miter lim="800000"/>
              <a:headEnd/>
              <a:tailEnd/>
            </a:ln>
          </p:spPr>
        </p:pic>
        <p:pic>
          <p:nvPicPr>
            <p:cNvPr id="20495" name="Picture 33"/>
            <p:cNvPicPr>
              <a:picLocks noChangeArrowheads="1"/>
            </p:cNvPicPr>
            <p:nvPr/>
          </p:nvPicPr>
          <p:blipFill>
            <a:blip r:embed="rId4" cstate="print"/>
            <a:srcRect/>
            <a:stretch>
              <a:fillRect/>
            </a:stretch>
          </p:blipFill>
          <p:spPr bwMode="auto">
            <a:xfrm>
              <a:off x="8149977" y="2846338"/>
              <a:ext cx="533400" cy="469900"/>
            </a:xfrm>
            <a:prstGeom prst="rect">
              <a:avLst/>
            </a:prstGeom>
            <a:noFill/>
            <a:ln w="9525">
              <a:noFill/>
              <a:miter lim="800000"/>
              <a:headEnd/>
              <a:tailEnd/>
            </a:ln>
          </p:spPr>
        </p:pic>
        <p:pic>
          <p:nvPicPr>
            <p:cNvPr id="20496" name="Picture 34"/>
            <p:cNvPicPr>
              <a:picLocks noChangeArrowheads="1"/>
            </p:cNvPicPr>
            <p:nvPr/>
          </p:nvPicPr>
          <p:blipFill>
            <a:blip r:embed="rId3" cstate="print"/>
            <a:srcRect/>
            <a:stretch>
              <a:fillRect/>
            </a:stretch>
          </p:blipFill>
          <p:spPr bwMode="auto">
            <a:xfrm>
              <a:off x="6397377" y="2633613"/>
              <a:ext cx="441325" cy="301625"/>
            </a:xfrm>
            <a:prstGeom prst="rect">
              <a:avLst/>
            </a:prstGeom>
            <a:noFill/>
            <a:ln w="12699">
              <a:noFill/>
              <a:miter lim="800000"/>
              <a:headEnd/>
              <a:tailEnd/>
            </a:ln>
          </p:spPr>
        </p:pic>
        <p:grpSp>
          <p:nvGrpSpPr>
            <p:cNvPr id="4" name="Group 35"/>
            <p:cNvGrpSpPr>
              <a:grpSpLocks/>
            </p:cNvGrpSpPr>
            <p:nvPr/>
          </p:nvGrpSpPr>
          <p:grpSpPr bwMode="auto">
            <a:xfrm>
              <a:off x="5101977" y="2554238"/>
              <a:ext cx="1128713" cy="781050"/>
              <a:chOff x="1680" y="240"/>
              <a:chExt cx="2529" cy="1270"/>
            </a:xfrm>
          </p:grpSpPr>
          <p:sp>
            <p:nvSpPr>
              <p:cNvPr id="21031" name="Oval 36"/>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1032" name="Oval 37"/>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1033" name="Oval 38"/>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1034" name="Oval 39"/>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1035" name="Oval 40"/>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1036" name="Oval 41"/>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1037" name="Oval 42"/>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1038" name="Oval 43"/>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1039" name="Oval 44"/>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0498" name="Text Box 45"/>
            <p:cNvSpPr txBox="1">
              <a:spLocks noChangeArrowheads="1"/>
            </p:cNvSpPr>
            <p:nvPr/>
          </p:nvSpPr>
          <p:spPr bwMode="auto">
            <a:xfrm>
              <a:off x="5267077" y="27431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广域网</a:t>
              </a:r>
            </a:p>
          </p:txBody>
        </p:sp>
        <p:sp>
          <p:nvSpPr>
            <p:cNvPr id="20499" name="Text Box 46"/>
            <p:cNvSpPr txBox="1">
              <a:spLocks noChangeArrowheads="1"/>
            </p:cNvSpPr>
            <p:nvPr/>
          </p:nvSpPr>
          <p:spPr bwMode="auto">
            <a:xfrm>
              <a:off x="252165" y="2408188"/>
              <a:ext cx="939800"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1</a:t>
              </a:r>
            </a:p>
          </p:txBody>
        </p:sp>
        <p:sp>
          <p:nvSpPr>
            <p:cNvPr id="20500" name="Text Box 47"/>
            <p:cNvSpPr txBox="1">
              <a:spLocks noChangeArrowheads="1"/>
            </p:cNvSpPr>
            <p:nvPr/>
          </p:nvSpPr>
          <p:spPr bwMode="auto">
            <a:xfrm>
              <a:off x="7957890" y="2527250"/>
              <a:ext cx="93980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b="1">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2</a:t>
              </a:r>
            </a:p>
          </p:txBody>
        </p:sp>
        <p:sp>
          <p:nvSpPr>
            <p:cNvPr id="20501" name="Text Box 48"/>
            <p:cNvSpPr txBox="1">
              <a:spLocks noChangeArrowheads="1"/>
            </p:cNvSpPr>
            <p:nvPr/>
          </p:nvSpPr>
          <p:spPr bwMode="auto">
            <a:xfrm>
              <a:off x="1980952" y="2224038"/>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1</a:t>
              </a:r>
            </a:p>
          </p:txBody>
        </p:sp>
        <p:sp>
          <p:nvSpPr>
            <p:cNvPr id="20502" name="Text Box 49"/>
            <p:cNvSpPr txBox="1">
              <a:spLocks noChangeArrowheads="1"/>
            </p:cNvSpPr>
            <p:nvPr/>
          </p:nvSpPr>
          <p:spPr bwMode="auto">
            <a:xfrm>
              <a:off x="4139952" y="2420888"/>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b="1">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2</a:t>
              </a:r>
            </a:p>
          </p:txBody>
        </p:sp>
        <p:sp>
          <p:nvSpPr>
            <p:cNvPr id="20503" name="Text Box 50"/>
            <p:cNvSpPr txBox="1">
              <a:spLocks noChangeArrowheads="1"/>
            </p:cNvSpPr>
            <p:nvPr/>
          </p:nvSpPr>
          <p:spPr bwMode="auto">
            <a:xfrm>
              <a:off x="6084640" y="2281188"/>
              <a:ext cx="1150937"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b="1">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3</a:t>
              </a:r>
            </a:p>
          </p:txBody>
        </p:sp>
        <p:sp>
          <p:nvSpPr>
            <p:cNvPr id="20504" name="Text Box 51"/>
            <p:cNvSpPr txBox="1">
              <a:spLocks noChangeArrowheads="1"/>
            </p:cNvSpPr>
            <p:nvPr/>
          </p:nvSpPr>
          <p:spPr bwMode="auto">
            <a:xfrm>
              <a:off x="1215777" y="27558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电话网</a:t>
              </a:r>
            </a:p>
          </p:txBody>
        </p:sp>
        <p:grpSp>
          <p:nvGrpSpPr>
            <p:cNvPr id="5" name="Group 53"/>
            <p:cNvGrpSpPr>
              <a:grpSpLocks/>
            </p:cNvGrpSpPr>
            <p:nvPr/>
          </p:nvGrpSpPr>
          <p:grpSpPr bwMode="auto">
            <a:xfrm>
              <a:off x="301377" y="2782838"/>
              <a:ext cx="665163" cy="546100"/>
              <a:chOff x="624" y="2968"/>
              <a:chExt cx="1331" cy="920"/>
            </a:xfrm>
          </p:grpSpPr>
          <p:sp>
            <p:nvSpPr>
              <p:cNvPr id="20579" name="Freeform 54"/>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20580" name="Freeform 55"/>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20581" name="Freeform 56"/>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20582" name="Freeform 57"/>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20583" name="Freeform 58"/>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20584" name="Freeform 59"/>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20585" name="Freeform 60"/>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20586" name="Freeform 61"/>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20587" name="Freeform 62"/>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20588" name="Freeform 63"/>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20589" name="Freeform 64"/>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20590" name="Freeform 65"/>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6" name="Group 66"/>
              <p:cNvGrpSpPr>
                <a:grpSpLocks/>
              </p:cNvGrpSpPr>
              <p:nvPr/>
            </p:nvGrpSpPr>
            <p:grpSpPr bwMode="auto">
              <a:xfrm>
                <a:off x="700" y="3526"/>
                <a:ext cx="515" cy="270"/>
                <a:chOff x="700" y="3526"/>
                <a:chExt cx="515" cy="270"/>
              </a:xfrm>
            </p:grpSpPr>
            <p:grpSp>
              <p:nvGrpSpPr>
                <p:cNvPr id="7" name="Group 67"/>
                <p:cNvGrpSpPr>
                  <a:grpSpLocks/>
                </p:cNvGrpSpPr>
                <p:nvPr/>
              </p:nvGrpSpPr>
              <p:grpSpPr bwMode="auto">
                <a:xfrm>
                  <a:off x="737" y="3534"/>
                  <a:ext cx="49" cy="23"/>
                  <a:chOff x="737" y="3534"/>
                  <a:chExt cx="49" cy="23"/>
                </a:xfrm>
              </p:grpSpPr>
              <p:sp>
                <p:nvSpPr>
                  <p:cNvPr id="21028" name="Freeform 68"/>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21029" name="Freeform 69"/>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21030" name="Freeform 70"/>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8" name="Group 71"/>
                <p:cNvGrpSpPr>
                  <a:grpSpLocks/>
                </p:cNvGrpSpPr>
                <p:nvPr/>
              </p:nvGrpSpPr>
              <p:grpSpPr bwMode="auto">
                <a:xfrm>
                  <a:off x="748" y="3547"/>
                  <a:ext cx="50" cy="23"/>
                  <a:chOff x="748" y="3547"/>
                  <a:chExt cx="50" cy="23"/>
                </a:xfrm>
              </p:grpSpPr>
              <p:sp>
                <p:nvSpPr>
                  <p:cNvPr id="21025" name="Freeform 72"/>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026" name="Freeform 73"/>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027" name="Freeform 74"/>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0619" name="Freeform 75"/>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20" name="Freeform 76"/>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0621" name="Freeform 77"/>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20622" name="Freeform 78"/>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9" name="Group 79"/>
                <p:cNvGrpSpPr>
                  <a:grpSpLocks/>
                </p:cNvGrpSpPr>
                <p:nvPr/>
              </p:nvGrpSpPr>
              <p:grpSpPr bwMode="auto">
                <a:xfrm>
                  <a:off x="872" y="3547"/>
                  <a:ext cx="50" cy="23"/>
                  <a:chOff x="872" y="3547"/>
                  <a:chExt cx="50" cy="23"/>
                </a:xfrm>
              </p:grpSpPr>
              <p:sp>
                <p:nvSpPr>
                  <p:cNvPr id="21022" name="Freeform 80"/>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1023" name="Freeform 81"/>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21024" name="Freeform 82"/>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0" name="Group 83"/>
                <p:cNvGrpSpPr>
                  <a:grpSpLocks/>
                </p:cNvGrpSpPr>
                <p:nvPr/>
              </p:nvGrpSpPr>
              <p:grpSpPr bwMode="auto">
                <a:xfrm>
                  <a:off x="885" y="3559"/>
                  <a:ext cx="50" cy="23"/>
                  <a:chOff x="885" y="3559"/>
                  <a:chExt cx="50" cy="23"/>
                </a:xfrm>
              </p:grpSpPr>
              <p:sp>
                <p:nvSpPr>
                  <p:cNvPr id="21019" name="Freeform 84"/>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020" name="Freeform 85"/>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21021" name="Freeform 86"/>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 name="Group 87"/>
                <p:cNvGrpSpPr>
                  <a:grpSpLocks/>
                </p:cNvGrpSpPr>
                <p:nvPr/>
              </p:nvGrpSpPr>
              <p:grpSpPr bwMode="auto">
                <a:xfrm>
                  <a:off x="898" y="3571"/>
                  <a:ext cx="49" cy="23"/>
                  <a:chOff x="898" y="3571"/>
                  <a:chExt cx="49" cy="23"/>
                </a:xfrm>
              </p:grpSpPr>
              <p:sp>
                <p:nvSpPr>
                  <p:cNvPr id="21016" name="Freeform 88"/>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017" name="Freeform 89"/>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1018" name="Freeform 90"/>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2" name="Group 91"/>
                <p:cNvGrpSpPr>
                  <a:grpSpLocks/>
                </p:cNvGrpSpPr>
                <p:nvPr/>
              </p:nvGrpSpPr>
              <p:grpSpPr bwMode="auto">
                <a:xfrm>
                  <a:off x="911" y="3585"/>
                  <a:ext cx="49" cy="23"/>
                  <a:chOff x="911" y="3585"/>
                  <a:chExt cx="49" cy="23"/>
                </a:xfrm>
              </p:grpSpPr>
              <p:sp>
                <p:nvSpPr>
                  <p:cNvPr id="21013" name="Freeform 92"/>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21014" name="Freeform 93"/>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21015" name="Freeform 94"/>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3" name="Group 95"/>
                <p:cNvGrpSpPr>
                  <a:grpSpLocks/>
                </p:cNvGrpSpPr>
                <p:nvPr/>
              </p:nvGrpSpPr>
              <p:grpSpPr bwMode="auto">
                <a:xfrm>
                  <a:off x="923" y="3600"/>
                  <a:ext cx="99" cy="73"/>
                  <a:chOff x="923" y="3600"/>
                  <a:chExt cx="99" cy="73"/>
                </a:xfrm>
              </p:grpSpPr>
              <p:grpSp>
                <p:nvGrpSpPr>
                  <p:cNvPr id="14" name="Group 96"/>
                  <p:cNvGrpSpPr>
                    <a:grpSpLocks/>
                  </p:cNvGrpSpPr>
                  <p:nvPr/>
                </p:nvGrpSpPr>
                <p:grpSpPr bwMode="auto">
                  <a:xfrm>
                    <a:off x="923" y="3600"/>
                    <a:ext cx="49" cy="23"/>
                    <a:chOff x="923" y="3600"/>
                    <a:chExt cx="49" cy="23"/>
                  </a:xfrm>
                </p:grpSpPr>
                <p:sp>
                  <p:nvSpPr>
                    <p:cNvPr id="21010" name="Freeform 97"/>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21011" name="Freeform 98"/>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1012" name="Freeform 99"/>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15" name="Group 100"/>
                  <p:cNvGrpSpPr>
                    <a:grpSpLocks/>
                  </p:cNvGrpSpPr>
                  <p:nvPr/>
                </p:nvGrpSpPr>
                <p:grpSpPr bwMode="auto">
                  <a:xfrm>
                    <a:off x="935" y="3612"/>
                    <a:ext cx="48" cy="23"/>
                    <a:chOff x="935" y="3612"/>
                    <a:chExt cx="48" cy="23"/>
                  </a:xfrm>
                </p:grpSpPr>
                <p:sp>
                  <p:nvSpPr>
                    <p:cNvPr id="21007" name="Freeform 101"/>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1008" name="Freeform 102"/>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009" name="Freeform 103"/>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6" name="Group 104"/>
                  <p:cNvGrpSpPr>
                    <a:grpSpLocks/>
                  </p:cNvGrpSpPr>
                  <p:nvPr/>
                </p:nvGrpSpPr>
                <p:grpSpPr bwMode="auto">
                  <a:xfrm>
                    <a:off x="947" y="3625"/>
                    <a:ext cx="50" cy="22"/>
                    <a:chOff x="947" y="3625"/>
                    <a:chExt cx="50" cy="22"/>
                  </a:xfrm>
                </p:grpSpPr>
                <p:sp>
                  <p:nvSpPr>
                    <p:cNvPr id="21004" name="Freeform 105"/>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1005" name="Freeform 106"/>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1006" name="Freeform 107"/>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7" name="Group 108"/>
                  <p:cNvGrpSpPr>
                    <a:grpSpLocks/>
                  </p:cNvGrpSpPr>
                  <p:nvPr/>
                </p:nvGrpSpPr>
                <p:grpSpPr bwMode="auto">
                  <a:xfrm>
                    <a:off x="960" y="3637"/>
                    <a:ext cx="50" cy="23"/>
                    <a:chOff x="960" y="3637"/>
                    <a:chExt cx="50" cy="23"/>
                  </a:xfrm>
                </p:grpSpPr>
                <p:sp>
                  <p:nvSpPr>
                    <p:cNvPr id="21001" name="Freeform 109"/>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1002" name="Freeform 110"/>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21003" name="Freeform 111"/>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18" name="Group 112"/>
                  <p:cNvGrpSpPr>
                    <a:grpSpLocks/>
                  </p:cNvGrpSpPr>
                  <p:nvPr/>
                </p:nvGrpSpPr>
                <p:grpSpPr bwMode="auto">
                  <a:xfrm>
                    <a:off x="973" y="3650"/>
                    <a:ext cx="49" cy="23"/>
                    <a:chOff x="973" y="3650"/>
                    <a:chExt cx="49" cy="23"/>
                  </a:xfrm>
                </p:grpSpPr>
                <p:sp>
                  <p:nvSpPr>
                    <p:cNvPr id="20998" name="Freeform 113"/>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99" name="Freeform 114"/>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1000" name="Freeform 115"/>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19" name="Group 116"/>
                <p:cNvGrpSpPr>
                  <a:grpSpLocks/>
                </p:cNvGrpSpPr>
                <p:nvPr/>
              </p:nvGrpSpPr>
              <p:grpSpPr bwMode="auto">
                <a:xfrm>
                  <a:off x="985" y="3665"/>
                  <a:ext cx="100" cy="73"/>
                  <a:chOff x="985" y="3665"/>
                  <a:chExt cx="100" cy="73"/>
                </a:xfrm>
              </p:grpSpPr>
              <p:grpSp>
                <p:nvGrpSpPr>
                  <p:cNvPr id="20" name="Group 117"/>
                  <p:cNvGrpSpPr>
                    <a:grpSpLocks/>
                  </p:cNvGrpSpPr>
                  <p:nvPr/>
                </p:nvGrpSpPr>
                <p:grpSpPr bwMode="auto">
                  <a:xfrm>
                    <a:off x="985" y="3665"/>
                    <a:ext cx="50" cy="23"/>
                    <a:chOff x="985" y="3665"/>
                    <a:chExt cx="50" cy="23"/>
                  </a:xfrm>
                </p:grpSpPr>
                <p:sp>
                  <p:nvSpPr>
                    <p:cNvPr id="20990" name="Freeform 118"/>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0991" name="Freeform 119"/>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992" name="Freeform 120"/>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1" name="Group 121"/>
                  <p:cNvGrpSpPr>
                    <a:grpSpLocks/>
                  </p:cNvGrpSpPr>
                  <p:nvPr/>
                </p:nvGrpSpPr>
                <p:grpSpPr bwMode="auto">
                  <a:xfrm>
                    <a:off x="997" y="3677"/>
                    <a:ext cx="49" cy="23"/>
                    <a:chOff x="997" y="3677"/>
                    <a:chExt cx="49" cy="23"/>
                  </a:xfrm>
                </p:grpSpPr>
                <p:sp>
                  <p:nvSpPr>
                    <p:cNvPr id="20987" name="Freeform 122"/>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20988" name="Freeform 123"/>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0989" name="Freeform 124"/>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22" name="Group 125"/>
                  <p:cNvGrpSpPr>
                    <a:grpSpLocks/>
                  </p:cNvGrpSpPr>
                  <p:nvPr/>
                </p:nvGrpSpPr>
                <p:grpSpPr bwMode="auto">
                  <a:xfrm>
                    <a:off x="1010" y="3690"/>
                    <a:ext cx="48" cy="23"/>
                    <a:chOff x="1010" y="3690"/>
                    <a:chExt cx="48" cy="23"/>
                  </a:xfrm>
                </p:grpSpPr>
                <p:sp>
                  <p:nvSpPr>
                    <p:cNvPr id="20984" name="Freeform 126"/>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0985" name="Freeform 127"/>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20986" name="Freeform 128"/>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23" name="Group 129"/>
                  <p:cNvGrpSpPr>
                    <a:grpSpLocks/>
                  </p:cNvGrpSpPr>
                  <p:nvPr/>
                </p:nvGrpSpPr>
                <p:grpSpPr bwMode="auto">
                  <a:xfrm>
                    <a:off x="1023" y="3703"/>
                    <a:ext cx="49" cy="22"/>
                    <a:chOff x="1023" y="3703"/>
                    <a:chExt cx="49" cy="22"/>
                  </a:xfrm>
                </p:grpSpPr>
                <p:sp>
                  <p:nvSpPr>
                    <p:cNvPr id="20981" name="Freeform 130"/>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20982" name="Freeform 131"/>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983" name="Freeform 132"/>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4" name="Group 133"/>
                  <p:cNvGrpSpPr>
                    <a:grpSpLocks/>
                  </p:cNvGrpSpPr>
                  <p:nvPr/>
                </p:nvGrpSpPr>
                <p:grpSpPr bwMode="auto">
                  <a:xfrm>
                    <a:off x="1036" y="3716"/>
                    <a:ext cx="49" cy="22"/>
                    <a:chOff x="1036" y="3716"/>
                    <a:chExt cx="49" cy="22"/>
                  </a:xfrm>
                </p:grpSpPr>
                <p:sp>
                  <p:nvSpPr>
                    <p:cNvPr id="20978" name="Freeform 134"/>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20979" name="Freeform 135"/>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20980" name="Freeform 136"/>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25" name="Group 137"/>
                <p:cNvGrpSpPr>
                  <a:grpSpLocks/>
                </p:cNvGrpSpPr>
                <p:nvPr/>
              </p:nvGrpSpPr>
              <p:grpSpPr bwMode="auto">
                <a:xfrm>
                  <a:off x="1046" y="3727"/>
                  <a:ext cx="49" cy="23"/>
                  <a:chOff x="1046" y="3727"/>
                  <a:chExt cx="49" cy="23"/>
                </a:xfrm>
              </p:grpSpPr>
              <p:sp>
                <p:nvSpPr>
                  <p:cNvPr id="20970" name="Freeform 138"/>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20971" name="Freeform 139"/>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0972" name="Freeform 140"/>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26" name="Group 141"/>
                <p:cNvGrpSpPr>
                  <a:grpSpLocks/>
                </p:cNvGrpSpPr>
                <p:nvPr/>
              </p:nvGrpSpPr>
              <p:grpSpPr bwMode="auto">
                <a:xfrm>
                  <a:off x="1058" y="3739"/>
                  <a:ext cx="50" cy="23"/>
                  <a:chOff x="1058" y="3739"/>
                  <a:chExt cx="50" cy="23"/>
                </a:xfrm>
              </p:grpSpPr>
              <p:sp>
                <p:nvSpPr>
                  <p:cNvPr id="20967" name="Freeform 142"/>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68" name="Freeform 143"/>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20969" name="Freeform 144"/>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7" name="Group 145"/>
                <p:cNvGrpSpPr>
                  <a:grpSpLocks/>
                </p:cNvGrpSpPr>
                <p:nvPr/>
              </p:nvGrpSpPr>
              <p:grpSpPr bwMode="auto">
                <a:xfrm>
                  <a:off x="1072" y="3753"/>
                  <a:ext cx="48" cy="22"/>
                  <a:chOff x="1072" y="3753"/>
                  <a:chExt cx="48" cy="22"/>
                </a:xfrm>
              </p:grpSpPr>
              <p:sp>
                <p:nvSpPr>
                  <p:cNvPr id="20964" name="Freeform 146"/>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0965" name="Freeform 147"/>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0966" name="Freeform 148"/>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0632" name="Freeform 149"/>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20633" name="Freeform 150"/>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20634" name="Freeform 151"/>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28" name="Group 152"/>
                <p:cNvGrpSpPr>
                  <a:grpSpLocks/>
                </p:cNvGrpSpPr>
                <p:nvPr/>
              </p:nvGrpSpPr>
              <p:grpSpPr bwMode="auto">
                <a:xfrm>
                  <a:off x="832" y="3547"/>
                  <a:ext cx="49" cy="23"/>
                  <a:chOff x="832" y="3547"/>
                  <a:chExt cx="49" cy="23"/>
                </a:xfrm>
              </p:grpSpPr>
              <p:sp>
                <p:nvSpPr>
                  <p:cNvPr id="20961" name="Freeform 153"/>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0962" name="Freeform 154"/>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963" name="Freeform 155"/>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9" name="Group 156"/>
                <p:cNvGrpSpPr>
                  <a:grpSpLocks/>
                </p:cNvGrpSpPr>
                <p:nvPr/>
              </p:nvGrpSpPr>
              <p:grpSpPr bwMode="auto">
                <a:xfrm>
                  <a:off x="844" y="3560"/>
                  <a:ext cx="49" cy="22"/>
                  <a:chOff x="844" y="3560"/>
                  <a:chExt cx="49" cy="22"/>
                </a:xfrm>
              </p:grpSpPr>
              <p:sp>
                <p:nvSpPr>
                  <p:cNvPr id="20958" name="Freeform 157"/>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59" name="Freeform 158"/>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960" name="Freeform 159"/>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30" name="Group 160"/>
                <p:cNvGrpSpPr>
                  <a:grpSpLocks/>
                </p:cNvGrpSpPr>
                <p:nvPr/>
              </p:nvGrpSpPr>
              <p:grpSpPr bwMode="auto">
                <a:xfrm>
                  <a:off x="857" y="3572"/>
                  <a:ext cx="50" cy="23"/>
                  <a:chOff x="857" y="3572"/>
                  <a:chExt cx="50" cy="23"/>
                </a:xfrm>
              </p:grpSpPr>
              <p:sp>
                <p:nvSpPr>
                  <p:cNvPr id="20955" name="Freeform 161"/>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20956" name="Freeform 162"/>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957" name="Freeform 163"/>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1" name="Group 164"/>
                <p:cNvGrpSpPr>
                  <a:grpSpLocks/>
                </p:cNvGrpSpPr>
                <p:nvPr/>
              </p:nvGrpSpPr>
              <p:grpSpPr bwMode="auto">
                <a:xfrm>
                  <a:off x="870" y="3585"/>
                  <a:ext cx="48" cy="23"/>
                  <a:chOff x="870" y="3585"/>
                  <a:chExt cx="48" cy="23"/>
                </a:xfrm>
              </p:grpSpPr>
              <p:sp>
                <p:nvSpPr>
                  <p:cNvPr id="20952" name="Freeform 165"/>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0953" name="Freeform 166"/>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954" name="Freeform 167"/>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20617" name="Group 168"/>
                <p:cNvGrpSpPr>
                  <a:grpSpLocks/>
                </p:cNvGrpSpPr>
                <p:nvPr/>
              </p:nvGrpSpPr>
              <p:grpSpPr bwMode="auto">
                <a:xfrm>
                  <a:off x="882" y="3600"/>
                  <a:ext cx="100" cy="73"/>
                  <a:chOff x="882" y="3600"/>
                  <a:chExt cx="100" cy="73"/>
                </a:xfrm>
              </p:grpSpPr>
              <p:grpSp>
                <p:nvGrpSpPr>
                  <p:cNvPr id="20618" name="Group 169"/>
                  <p:cNvGrpSpPr>
                    <a:grpSpLocks/>
                  </p:cNvGrpSpPr>
                  <p:nvPr/>
                </p:nvGrpSpPr>
                <p:grpSpPr bwMode="auto">
                  <a:xfrm>
                    <a:off x="882" y="3600"/>
                    <a:ext cx="49" cy="23"/>
                    <a:chOff x="882" y="3600"/>
                    <a:chExt cx="49" cy="23"/>
                  </a:xfrm>
                </p:grpSpPr>
                <p:sp>
                  <p:nvSpPr>
                    <p:cNvPr id="20949" name="Freeform 170"/>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20950" name="Freeform 171"/>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951" name="Freeform 172"/>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20623" name="Group 173"/>
                  <p:cNvGrpSpPr>
                    <a:grpSpLocks/>
                  </p:cNvGrpSpPr>
                  <p:nvPr/>
                </p:nvGrpSpPr>
                <p:grpSpPr bwMode="auto">
                  <a:xfrm>
                    <a:off x="894" y="3612"/>
                    <a:ext cx="49" cy="23"/>
                    <a:chOff x="894" y="3612"/>
                    <a:chExt cx="49" cy="23"/>
                  </a:xfrm>
                </p:grpSpPr>
                <p:sp>
                  <p:nvSpPr>
                    <p:cNvPr id="20946" name="Freeform 174"/>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0947" name="Freeform 175"/>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0948" name="Freeform 176"/>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0624" name="Group 177"/>
                  <p:cNvGrpSpPr>
                    <a:grpSpLocks/>
                  </p:cNvGrpSpPr>
                  <p:nvPr/>
                </p:nvGrpSpPr>
                <p:grpSpPr bwMode="auto">
                  <a:xfrm>
                    <a:off x="907" y="3625"/>
                    <a:ext cx="49" cy="23"/>
                    <a:chOff x="907" y="3625"/>
                    <a:chExt cx="49" cy="23"/>
                  </a:xfrm>
                </p:grpSpPr>
                <p:sp>
                  <p:nvSpPr>
                    <p:cNvPr id="20943" name="Freeform 178"/>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0944" name="Freeform 179"/>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945" name="Freeform 180"/>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25" name="Group 181"/>
                  <p:cNvGrpSpPr>
                    <a:grpSpLocks/>
                  </p:cNvGrpSpPr>
                  <p:nvPr/>
                </p:nvGrpSpPr>
                <p:grpSpPr bwMode="auto">
                  <a:xfrm>
                    <a:off x="919" y="3638"/>
                    <a:ext cx="49" cy="22"/>
                    <a:chOff x="919" y="3638"/>
                    <a:chExt cx="49" cy="22"/>
                  </a:xfrm>
                </p:grpSpPr>
                <p:sp>
                  <p:nvSpPr>
                    <p:cNvPr id="20940" name="Freeform 182"/>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41" name="Freeform 183"/>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0942" name="Freeform 184"/>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26" name="Group 185"/>
                  <p:cNvGrpSpPr>
                    <a:grpSpLocks/>
                  </p:cNvGrpSpPr>
                  <p:nvPr/>
                </p:nvGrpSpPr>
                <p:grpSpPr bwMode="auto">
                  <a:xfrm>
                    <a:off x="932" y="3651"/>
                    <a:ext cx="50" cy="22"/>
                    <a:chOff x="932" y="3651"/>
                    <a:chExt cx="50" cy="22"/>
                  </a:xfrm>
                </p:grpSpPr>
                <p:sp>
                  <p:nvSpPr>
                    <p:cNvPr id="20937" name="Freeform 186"/>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20938" name="Freeform 187"/>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939" name="Freeform 188"/>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20627" name="Group 189"/>
                <p:cNvGrpSpPr>
                  <a:grpSpLocks/>
                </p:cNvGrpSpPr>
                <p:nvPr/>
              </p:nvGrpSpPr>
              <p:grpSpPr bwMode="auto">
                <a:xfrm>
                  <a:off x="944" y="3665"/>
                  <a:ext cx="99" cy="74"/>
                  <a:chOff x="944" y="3665"/>
                  <a:chExt cx="99" cy="74"/>
                </a:xfrm>
              </p:grpSpPr>
              <p:grpSp>
                <p:nvGrpSpPr>
                  <p:cNvPr id="20628" name="Group 190"/>
                  <p:cNvGrpSpPr>
                    <a:grpSpLocks/>
                  </p:cNvGrpSpPr>
                  <p:nvPr/>
                </p:nvGrpSpPr>
                <p:grpSpPr bwMode="auto">
                  <a:xfrm>
                    <a:off x="944" y="3665"/>
                    <a:ext cx="49" cy="23"/>
                    <a:chOff x="944" y="3665"/>
                    <a:chExt cx="49" cy="23"/>
                  </a:xfrm>
                </p:grpSpPr>
                <p:sp>
                  <p:nvSpPr>
                    <p:cNvPr id="20929" name="Freeform 191"/>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0930" name="Freeform 192"/>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0931" name="Freeform 193"/>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29" name="Group 194"/>
                  <p:cNvGrpSpPr>
                    <a:grpSpLocks/>
                  </p:cNvGrpSpPr>
                  <p:nvPr/>
                </p:nvGrpSpPr>
                <p:grpSpPr bwMode="auto">
                  <a:xfrm>
                    <a:off x="957" y="3678"/>
                    <a:ext cx="48" cy="23"/>
                    <a:chOff x="957" y="3678"/>
                    <a:chExt cx="48" cy="23"/>
                  </a:xfrm>
                </p:grpSpPr>
                <p:sp>
                  <p:nvSpPr>
                    <p:cNvPr id="20926" name="Freeform 195"/>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20927" name="Freeform 196"/>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0928" name="Freeform 197"/>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0630" name="Group 198"/>
                  <p:cNvGrpSpPr>
                    <a:grpSpLocks/>
                  </p:cNvGrpSpPr>
                  <p:nvPr/>
                </p:nvGrpSpPr>
                <p:grpSpPr bwMode="auto">
                  <a:xfrm>
                    <a:off x="969" y="3690"/>
                    <a:ext cx="49" cy="23"/>
                    <a:chOff x="969" y="3690"/>
                    <a:chExt cx="49" cy="23"/>
                  </a:xfrm>
                </p:grpSpPr>
                <p:sp>
                  <p:nvSpPr>
                    <p:cNvPr id="20923" name="Freeform 199"/>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20924" name="Freeform 200"/>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0925" name="Freeform 201"/>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0631" name="Group 202"/>
                  <p:cNvGrpSpPr>
                    <a:grpSpLocks/>
                  </p:cNvGrpSpPr>
                  <p:nvPr/>
                </p:nvGrpSpPr>
                <p:grpSpPr bwMode="auto">
                  <a:xfrm>
                    <a:off x="982" y="3703"/>
                    <a:ext cx="49" cy="23"/>
                    <a:chOff x="982" y="3703"/>
                    <a:chExt cx="49" cy="23"/>
                  </a:xfrm>
                </p:grpSpPr>
                <p:sp>
                  <p:nvSpPr>
                    <p:cNvPr id="20920" name="Freeform 203"/>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0921" name="Freeform 204"/>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0922" name="Freeform 205"/>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35" name="Group 206"/>
                  <p:cNvGrpSpPr>
                    <a:grpSpLocks/>
                  </p:cNvGrpSpPr>
                  <p:nvPr/>
                </p:nvGrpSpPr>
                <p:grpSpPr bwMode="auto">
                  <a:xfrm>
                    <a:off x="995" y="3716"/>
                    <a:ext cx="48" cy="23"/>
                    <a:chOff x="995" y="3716"/>
                    <a:chExt cx="48" cy="23"/>
                  </a:xfrm>
                </p:grpSpPr>
                <p:sp>
                  <p:nvSpPr>
                    <p:cNvPr id="20917" name="Freeform 207"/>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0918" name="Freeform 208"/>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919" name="Freeform 209"/>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20636" name="Group 210"/>
                <p:cNvGrpSpPr>
                  <a:grpSpLocks/>
                </p:cNvGrpSpPr>
                <p:nvPr/>
              </p:nvGrpSpPr>
              <p:grpSpPr bwMode="auto">
                <a:xfrm>
                  <a:off x="1005" y="3727"/>
                  <a:ext cx="49" cy="23"/>
                  <a:chOff x="1005" y="3727"/>
                  <a:chExt cx="49" cy="23"/>
                </a:xfrm>
              </p:grpSpPr>
              <p:sp>
                <p:nvSpPr>
                  <p:cNvPr id="20909" name="Freeform 211"/>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0910" name="Freeform 212"/>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0911" name="Freeform 213"/>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37" name="Group 214"/>
                <p:cNvGrpSpPr>
                  <a:grpSpLocks/>
                </p:cNvGrpSpPr>
                <p:nvPr/>
              </p:nvGrpSpPr>
              <p:grpSpPr bwMode="auto">
                <a:xfrm>
                  <a:off x="1018" y="3740"/>
                  <a:ext cx="49" cy="22"/>
                  <a:chOff x="1018" y="3740"/>
                  <a:chExt cx="49" cy="22"/>
                </a:xfrm>
              </p:grpSpPr>
              <p:sp>
                <p:nvSpPr>
                  <p:cNvPr id="20906" name="Freeform 215"/>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07" name="Freeform 216"/>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0908" name="Freeform 217"/>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38" name="Group 218"/>
                <p:cNvGrpSpPr>
                  <a:grpSpLocks/>
                </p:cNvGrpSpPr>
                <p:nvPr/>
              </p:nvGrpSpPr>
              <p:grpSpPr bwMode="auto">
                <a:xfrm>
                  <a:off x="1030" y="3753"/>
                  <a:ext cx="49" cy="23"/>
                  <a:chOff x="1030" y="3753"/>
                  <a:chExt cx="49" cy="23"/>
                </a:xfrm>
              </p:grpSpPr>
              <p:sp>
                <p:nvSpPr>
                  <p:cNvPr id="20903" name="Freeform 219"/>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20904" name="Freeform 220"/>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0905" name="Freeform 221"/>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20644" name="Freeform 222"/>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20645" name="Freeform 223"/>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20646" name="Freeform 224"/>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20639" name="Group 225"/>
                <p:cNvGrpSpPr>
                  <a:grpSpLocks/>
                </p:cNvGrpSpPr>
                <p:nvPr/>
              </p:nvGrpSpPr>
              <p:grpSpPr bwMode="auto">
                <a:xfrm>
                  <a:off x="790" y="3547"/>
                  <a:ext cx="49" cy="23"/>
                  <a:chOff x="790" y="3547"/>
                  <a:chExt cx="49" cy="23"/>
                </a:xfrm>
              </p:grpSpPr>
              <p:sp>
                <p:nvSpPr>
                  <p:cNvPr id="20900" name="Freeform 226"/>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901" name="Freeform 227"/>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902" name="Freeform 228"/>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40" name="Group 229"/>
                <p:cNvGrpSpPr>
                  <a:grpSpLocks/>
                </p:cNvGrpSpPr>
                <p:nvPr/>
              </p:nvGrpSpPr>
              <p:grpSpPr bwMode="auto">
                <a:xfrm>
                  <a:off x="803" y="3560"/>
                  <a:ext cx="49" cy="22"/>
                  <a:chOff x="803" y="3560"/>
                  <a:chExt cx="49" cy="22"/>
                </a:xfrm>
              </p:grpSpPr>
              <p:sp>
                <p:nvSpPr>
                  <p:cNvPr id="20897" name="Freeform 230"/>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20898" name="Freeform 231"/>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99" name="Freeform 232"/>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20641" name="Group 233"/>
                <p:cNvGrpSpPr>
                  <a:grpSpLocks/>
                </p:cNvGrpSpPr>
                <p:nvPr/>
              </p:nvGrpSpPr>
              <p:grpSpPr bwMode="auto">
                <a:xfrm>
                  <a:off x="815" y="3572"/>
                  <a:ext cx="50" cy="23"/>
                  <a:chOff x="815" y="3572"/>
                  <a:chExt cx="50" cy="23"/>
                </a:xfrm>
              </p:grpSpPr>
              <p:sp>
                <p:nvSpPr>
                  <p:cNvPr id="20894" name="Freeform 234"/>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0895" name="Freeform 235"/>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96" name="Freeform 236"/>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42" name="Group 237"/>
                <p:cNvGrpSpPr>
                  <a:grpSpLocks/>
                </p:cNvGrpSpPr>
                <p:nvPr/>
              </p:nvGrpSpPr>
              <p:grpSpPr bwMode="auto">
                <a:xfrm>
                  <a:off x="828" y="3585"/>
                  <a:ext cx="49" cy="23"/>
                  <a:chOff x="828" y="3585"/>
                  <a:chExt cx="49" cy="23"/>
                </a:xfrm>
              </p:grpSpPr>
              <p:sp>
                <p:nvSpPr>
                  <p:cNvPr id="20891" name="Freeform 238"/>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892" name="Freeform 239"/>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93" name="Freeform 240"/>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20643" name="Group 241"/>
                <p:cNvGrpSpPr>
                  <a:grpSpLocks/>
                </p:cNvGrpSpPr>
                <p:nvPr/>
              </p:nvGrpSpPr>
              <p:grpSpPr bwMode="auto">
                <a:xfrm>
                  <a:off x="840" y="3600"/>
                  <a:ext cx="100" cy="73"/>
                  <a:chOff x="840" y="3600"/>
                  <a:chExt cx="100" cy="73"/>
                </a:xfrm>
              </p:grpSpPr>
              <p:grpSp>
                <p:nvGrpSpPr>
                  <p:cNvPr id="20647" name="Group 242"/>
                  <p:cNvGrpSpPr>
                    <a:grpSpLocks/>
                  </p:cNvGrpSpPr>
                  <p:nvPr/>
                </p:nvGrpSpPr>
                <p:grpSpPr bwMode="auto">
                  <a:xfrm>
                    <a:off x="840" y="3600"/>
                    <a:ext cx="49" cy="23"/>
                    <a:chOff x="840" y="3600"/>
                    <a:chExt cx="49" cy="23"/>
                  </a:xfrm>
                </p:grpSpPr>
                <p:sp>
                  <p:nvSpPr>
                    <p:cNvPr id="20888" name="Freeform 243"/>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20889" name="Freeform 244"/>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890" name="Freeform 245"/>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0648" name="Group 246"/>
                  <p:cNvGrpSpPr>
                    <a:grpSpLocks/>
                  </p:cNvGrpSpPr>
                  <p:nvPr/>
                </p:nvGrpSpPr>
                <p:grpSpPr bwMode="auto">
                  <a:xfrm>
                    <a:off x="853" y="3612"/>
                    <a:ext cx="48" cy="23"/>
                    <a:chOff x="853" y="3612"/>
                    <a:chExt cx="48" cy="23"/>
                  </a:xfrm>
                </p:grpSpPr>
                <p:sp>
                  <p:nvSpPr>
                    <p:cNvPr id="20885" name="Freeform 247"/>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0886" name="Freeform 248"/>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887" name="Freeform 249"/>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49" name="Group 250"/>
                  <p:cNvGrpSpPr>
                    <a:grpSpLocks/>
                  </p:cNvGrpSpPr>
                  <p:nvPr/>
                </p:nvGrpSpPr>
                <p:grpSpPr bwMode="auto">
                  <a:xfrm>
                    <a:off x="865" y="3625"/>
                    <a:ext cx="49" cy="23"/>
                    <a:chOff x="865" y="3625"/>
                    <a:chExt cx="49" cy="23"/>
                  </a:xfrm>
                </p:grpSpPr>
                <p:sp>
                  <p:nvSpPr>
                    <p:cNvPr id="20882" name="Freeform 251"/>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0883" name="Freeform 252"/>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884" name="Freeform 253"/>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50" name="Group 254"/>
                  <p:cNvGrpSpPr>
                    <a:grpSpLocks/>
                  </p:cNvGrpSpPr>
                  <p:nvPr/>
                </p:nvGrpSpPr>
                <p:grpSpPr bwMode="auto">
                  <a:xfrm>
                    <a:off x="878" y="3638"/>
                    <a:ext cx="49" cy="22"/>
                    <a:chOff x="878" y="3638"/>
                    <a:chExt cx="49" cy="22"/>
                  </a:xfrm>
                </p:grpSpPr>
                <p:sp>
                  <p:nvSpPr>
                    <p:cNvPr id="20879" name="Freeform 255"/>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880" name="Freeform 256"/>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0881" name="Freeform 257"/>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51" name="Group 258"/>
                  <p:cNvGrpSpPr>
                    <a:grpSpLocks/>
                  </p:cNvGrpSpPr>
                  <p:nvPr/>
                </p:nvGrpSpPr>
                <p:grpSpPr bwMode="auto">
                  <a:xfrm>
                    <a:off x="890" y="3651"/>
                    <a:ext cx="50" cy="22"/>
                    <a:chOff x="890" y="3651"/>
                    <a:chExt cx="50" cy="22"/>
                  </a:xfrm>
                </p:grpSpPr>
                <p:sp>
                  <p:nvSpPr>
                    <p:cNvPr id="20876" name="Freeform 259"/>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20877" name="Freeform 260"/>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0878" name="Freeform 261"/>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20652" name="Group 262"/>
                <p:cNvGrpSpPr>
                  <a:grpSpLocks/>
                </p:cNvGrpSpPr>
                <p:nvPr/>
              </p:nvGrpSpPr>
              <p:grpSpPr bwMode="auto">
                <a:xfrm>
                  <a:off x="903" y="3665"/>
                  <a:ext cx="99" cy="74"/>
                  <a:chOff x="903" y="3665"/>
                  <a:chExt cx="99" cy="74"/>
                </a:xfrm>
              </p:grpSpPr>
              <p:grpSp>
                <p:nvGrpSpPr>
                  <p:cNvPr id="20653" name="Group 263"/>
                  <p:cNvGrpSpPr>
                    <a:grpSpLocks/>
                  </p:cNvGrpSpPr>
                  <p:nvPr/>
                </p:nvGrpSpPr>
                <p:grpSpPr bwMode="auto">
                  <a:xfrm>
                    <a:off x="903" y="3665"/>
                    <a:ext cx="49" cy="23"/>
                    <a:chOff x="903" y="3665"/>
                    <a:chExt cx="49" cy="23"/>
                  </a:xfrm>
                </p:grpSpPr>
                <p:sp>
                  <p:nvSpPr>
                    <p:cNvPr id="20868" name="Freeform 264"/>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0869" name="Freeform 265"/>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870" name="Freeform 266"/>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54" name="Group 267"/>
                  <p:cNvGrpSpPr>
                    <a:grpSpLocks/>
                  </p:cNvGrpSpPr>
                  <p:nvPr/>
                </p:nvGrpSpPr>
                <p:grpSpPr bwMode="auto">
                  <a:xfrm>
                    <a:off x="914" y="3678"/>
                    <a:ext cx="49" cy="23"/>
                    <a:chOff x="914" y="3678"/>
                    <a:chExt cx="49" cy="23"/>
                  </a:xfrm>
                </p:grpSpPr>
                <p:sp>
                  <p:nvSpPr>
                    <p:cNvPr id="20865" name="Freeform 268"/>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20866" name="Freeform 269"/>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867" name="Freeform 270"/>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20655" name="Group 271"/>
                  <p:cNvGrpSpPr>
                    <a:grpSpLocks/>
                  </p:cNvGrpSpPr>
                  <p:nvPr/>
                </p:nvGrpSpPr>
                <p:grpSpPr bwMode="auto">
                  <a:xfrm>
                    <a:off x="928" y="3690"/>
                    <a:ext cx="48" cy="23"/>
                    <a:chOff x="928" y="3690"/>
                    <a:chExt cx="48" cy="23"/>
                  </a:xfrm>
                </p:grpSpPr>
                <p:sp>
                  <p:nvSpPr>
                    <p:cNvPr id="20862" name="Freeform 272"/>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20863" name="Freeform 273"/>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0864" name="Freeform 274"/>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56" name="Group 275"/>
                  <p:cNvGrpSpPr>
                    <a:grpSpLocks/>
                  </p:cNvGrpSpPr>
                  <p:nvPr/>
                </p:nvGrpSpPr>
                <p:grpSpPr bwMode="auto">
                  <a:xfrm>
                    <a:off x="940" y="3703"/>
                    <a:ext cx="49" cy="23"/>
                    <a:chOff x="940" y="3703"/>
                    <a:chExt cx="49" cy="23"/>
                  </a:xfrm>
                </p:grpSpPr>
                <p:sp>
                  <p:nvSpPr>
                    <p:cNvPr id="20859" name="Freeform 276"/>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0860" name="Freeform 277"/>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20861" name="Freeform 278"/>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57" name="Group 279"/>
                  <p:cNvGrpSpPr>
                    <a:grpSpLocks/>
                  </p:cNvGrpSpPr>
                  <p:nvPr/>
                </p:nvGrpSpPr>
                <p:grpSpPr bwMode="auto">
                  <a:xfrm>
                    <a:off x="953" y="3716"/>
                    <a:ext cx="49" cy="23"/>
                    <a:chOff x="953" y="3716"/>
                    <a:chExt cx="49" cy="23"/>
                  </a:xfrm>
                </p:grpSpPr>
                <p:sp>
                  <p:nvSpPr>
                    <p:cNvPr id="20856" name="Freeform 280"/>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20857" name="Freeform 281"/>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858" name="Freeform 282"/>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20658" name="Group 283"/>
                <p:cNvGrpSpPr>
                  <a:grpSpLocks/>
                </p:cNvGrpSpPr>
                <p:nvPr/>
              </p:nvGrpSpPr>
              <p:grpSpPr bwMode="auto">
                <a:xfrm>
                  <a:off x="963" y="3727"/>
                  <a:ext cx="49" cy="23"/>
                  <a:chOff x="963" y="3727"/>
                  <a:chExt cx="49" cy="23"/>
                </a:xfrm>
              </p:grpSpPr>
              <p:sp>
                <p:nvSpPr>
                  <p:cNvPr id="20848" name="Freeform 284"/>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0849" name="Freeform 285"/>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850" name="Freeform 286"/>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59" name="Group 287"/>
                <p:cNvGrpSpPr>
                  <a:grpSpLocks/>
                </p:cNvGrpSpPr>
                <p:nvPr/>
              </p:nvGrpSpPr>
              <p:grpSpPr bwMode="auto">
                <a:xfrm>
                  <a:off x="976" y="3740"/>
                  <a:ext cx="50" cy="22"/>
                  <a:chOff x="976" y="3740"/>
                  <a:chExt cx="50" cy="22"/>
                </a:xfrm>
              </p:grpSpPr>
              <p:sp>
                <p:nvSpPr>
                  <p:cNvPr id="20845" name="Freeform 288"/>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20846" name="Freeform 289"/>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20847" name="Freeform 290"/>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60" name="Group 291"/>
                <p:cNvGrpSpPr>
                  <a:grpSpLocks/>
                </p:cNvGrpSpPr>
                <p:nvPr/>
              </p:nvGrpSpPr>
              <p:grpSpPr bwMode="auto">
                <a:xfrm>
                  <a:off x="761" y="3560"/>
                  <a:ext cx="50" cy="22"/>
                  <a:chOff x="761" y="3560"/>
                  <a:chExt cx="50" cy="22"/>
                </a:xfrm>
              </p:grpSpPr>
              <p:sp>
                <p:nvSpPr>
                  <p:cNvPr id="20842" name="Freeform 292"/>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843" name="Freeform 293"/>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0844" name="Freeform 294"/>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20661" name="Group 295"/>
                <p:cNvGrpSpPr>
                  <a:grpSpLocks/>
                </p:cNvGrpSpPr>
                <p:nvPr/>
              </p:nvGrpSpPr>
              <p:grpSpPr bwMode="auto">
                <a:xfrm>
                  <a:off x="774" y="3572"/>
                  <a:ext cx="49" cy="23"/>
                  <a:chOff x="774" y="3572"/>
                  <a:chExt cx="49" cy="23"/>
                </a:xfrm>
              </p:grpSpPr>
              <p:sp>
                <p:nvSpPr>
                  <p:cNvPr id="20839" name="Freeform 296"/>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20840" name="Freeform 297"/>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41" name="Freeform 298"/>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0662" name="Group 299"/>
                <p:cNvGrpSpPr>
                  <a:grpSpLocks/>
                </p:cNvGrpSpPr>
                <p:nvPr/>
              </p:nvGrpSpPr>
              <p:grpSpPr bwMode="auto">
                <a:xfrm>
                  <a:off x="787" y="3585"/>
                  <a:ext cx="49" cy="23"/>
                  <a:chOff x="787" y="3585"/>
                  <a:chExt cx="49" cy="23"/>
                </a:xfrm>
              </p:grpSpPr>
              <p:sp>
                <p:nvSpPr>
                  <p:cNvPr id="20836" name="Freeform 300"/>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20837" name="Freeform 301"/>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38" name="Freeform 302"/>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0663" name="Group 303"/>
                <p:cNvGrpSpPr>
                  <a:grpSpLocks/>
                </p:cNvGrpSpPr>
                <p:nvPr/>
              </p:nvGrpSpPr>
              <p:grpSpPr bwMode="auto">
                <a:xfrm>
                  <a:off x="799" y="3600"/>
                  <a:ext cx="99" cy="73"/>
                  <a:chOff x="799" y="3600"/>
                  <a:chExt cx="99" cy="73"/>
                </a:xfrm>
              </p:grpSpPr>
              <p:grpSp>
                <p:nvGrpSpPr>
                  <p:cNvPr id="20664" name="Group 304"/>
                  <p:cNvGrpSpPr>
                    <a:grpSpLocks/>
                  </p:cNvGrpSpPr>
                  <p:nvPr/>
                </p:nvGrpSpPr>
                <p:grpSpPr bwMode="auto">
                  <a:xfrm>
                    <a:off x="799" y="3600"/>
                    <a:ext cx="48" cy="23"/>
                    <a:chOff x="799" y="3600"/>
                    <a:chExt cx="48" cy="23"/>
                  </a:xfrm>
                </p:grpSpPr>
                <p:sp>
                  <p:nvSpPr>
                    <p:cNvPr id="20833" name="Freeform 305"/>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20834" name="Freeform 306"/>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835" name="Freeform 307"/>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0665" name="Group 308"/>
                  <p:cNvGrpSpPr>
                    <a:grpSpLocks/>
                  </p:cNvGrpSpPr>
                  <p:nvPr/>
                </p:nvGrpSpPr>
                <p:grpSpPr bwMode="auto">
                  <a:xfrm>
                    <a:off x="811" y="3612"/>
                    <a:ext cx="48" cy="23"/>
                    <a:chOff x="811" y="3612"/>
                    <a:chExt cx="48" cy="23"/>
                  </a:xfrm>
                </p:grpSpPr>
                <p:sp>
                  <p:nvSpPr>
                    <p:cNvPr id="20830" name="Freeform 309"/>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0831" name="Freeform 310"/>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20832" name="Freeform 311"/>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66" name="Group 312"/>
                  <p:cNvGrpSpPr>
                    <a:grpSpLocks/>
                  </p:cNvGrpSpPr>
                  <p:nvPr/>
                </p:nvGrpSpPr>
                <p:grpSpPr bwMode="auto">
                  <a:xfrm>
                    <a:off x="823" y="3625"/>
                    <a:ext cx="49" cy="23"/>
                    <a:chOff x="823" y="3625"/>
                    <a:chExt cx="49" cy="23"/>
                  </a:xfrm>
                </p:grpSpPr>
                <p:sp>
                  <p:nvSpPr>
                    <p:cNvPr id="20827" name="Freeform 313"/>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0828" name="Freeform 314"/>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829" name="Freeform 315"/>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67" name="Group 316"/>
                  <p:cNvGrpSpPr>
                    <a:grpSpLocks/>
                  </p:cNvGrpSpPr>
                  <p:nvPr/>
                </p:nvGrpSpPr>
                <p:grpSpPr bwMode="auto">
                  <a:xfrm>
                    <a:off x="836" y="3638"/>
                    <a:ext cx="50" cy="22"/>
                    <a:chOff x="836" y="3638"/>
                    <a:chExt cx="50" cy="22"/>
                  </a:xfrm>
                </p:grpSpPr>
                <p:sp>
                  <p:nvSpPr>
                    <p:cNvPr id="20824" name="Freeform 317"/>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825" name="Freeform 318"/>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0826" name="Freeform 319"/>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68" name="Group 320"/>
                  <p:cNvGrpSpPr>
                    <a:grpSpLocks/>
                  </p:cNvGrpSpPr>
                  <p:nvPr/>
                </p:nvGrpSpPr>
                <p:grpSpPr bwMode="auto">
                  <a:xfrm>
                    <a:off x="849" y="3651"/>
                    <a:ext cx="49" cy="22"/>
                    <a:chOff x="849" y="3651"/>
                    <a:chExt cx="49" cy="22"/>
                  </a:xfrm>
                </p:grpSpPr>
                <p:sp>
                  <p:nvSpPr>
                    <p:cNvPr id="20821" name="Freeform 321"/>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20822" name="Freeform 322"/>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0823" name="Freeform 323"/>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20669" name="Group 324"/>
                <p:cNvGrpSpPr>
                  <a:grpSpLocks/>
                </p:cNvGrpSpPr>
                <p:nvPr/>
              </p:nvGrpSpPr>
              <p:grpSpPr bwMode="auto">
                <a:xfrm>
                  <a:off x="861" y="3665"/>
                  <a:ext cx="99" cy="74"/>
                  <a:chOff x="861" y="3665"/>
                  <a:chExt cx="99" cy="74"/>
                </a:xfrm>
              </p:grpSpPr>
              <p:grpSp>
                <p:nvGrpSpPr>
                  <p:cNvPr id="20670" name="Group 325"/>
                  <p:cNvGrpSpPr>
                    <a:grpSpLocks/>
                  </p:cNvGrpSpPr>
                  <p:nvPr/>
                </p:nvGrpSpPr>
                <p:grpSpPr bwMode="auto">
                  <a:xfrm>
                    <a:off x="861" y="3665"/>
                    <a:ext cx="50" cy="23"/>
                    <a:chOff x="861" y="3665"/>
                    <a:chExt cx="50" cy="23"/>
                  </a:xfrm>
                </p:grpSpPr>
                <p:sp>
                  <p:nvSpPr>
                    <p:cNvPr id="20813" name="Freeform 326"/>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0814" name="Freeform 327"/>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20815" name="Freeform 328"/>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71" name="Group 329"/>
                  <p:cNvGrpSpPr>
                    <a:grpSpLocks/>
                  </p:cNvGrpSpPr>
                  <p:nvPr/>
                </p:nvGrpSpPr>
                <p:grpSpPr bwMode="auto">
                  <a:xfrm>
                    <a:off x="873" y="3678"/>
                    <a:ext cx="49" cy="23"/>
                    <a:chOff x="873" y="3678"/>
                    <a:chExt cx="49" cy="23"/>
                  </a:xfrm>
                </p:grpSpPr>
                <p:sp>
                  <p:nvSpPr>
                    <p:cNvPr id="20810" name="Freeform 330"/>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20811" name="Freeform 331"/>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0812" name="Freeform 332"/>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0672" name="Group 333"/>
                  <p:cNvGrpSpPr>
                    <a:grpSpLocks/>
                  </p:cNvGrpSpPr>
                  <p:nvPr/>
                </p:nvGrpSpPr>
                <p:grpSpPr bwMode="auto">
                  <a:xfrm>
                    <a:off x="886" y="3690"/>
                    <a:ext cx="49" cy="23"/>
                    <a:chOff x="886" y="3690"/>
                    <a:chExt cx="49" cy="23"/>
                  </a:xfrm>
                </p:grpSpPr>
                <p:sp>
                  <p:nvSpPr>
                    <p:cNvPr id="20807" name="Freeform 334"/>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20808" name="Freeform 335"/>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20809" name="Freeform 336"/>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73" name="Group 337"/>
                  <p:cNvGrpSpPr>
                    <a:grpSpLocks/>
                  </p:cNvGrpSpPr>
                  <p:nvPr/>
                </p:nvGrpSpPr>
                <p:grpSpPr bwMode="auto">
                  <a:xfrm>
                    <a:off x="899" y="3703"/>
                    <a:ext cx="48" cy="23"/>
                    <a:chOff x="899" y="3703"/>
                    <a:chExt cx="48" cy="23"/>
                  </a:xfrm>
                </p:grpSpPr>
                <p:sp>
                  <p:nvSpPr>
                    <p:cNvPr id="20804" name="Freeform 338"/>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0805" name="Freeform 339"/>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0806" name="Freeform 340"/>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0685" name="Group 341"/>
                  <p:cNvGrpSpPr>
                    <a:grpSpLocks/>
                  </p:cNvGrpSpPr>
                  <p:nvPr/>
                </p:nvGrpSpPr>
                <p:grpSpPr bwMode="auto">
                  <a:xfrm>
                    <a:off x="912" y="3716"/>
                    <a:ext cx="48" cy="23"/>
                    <a:chOff x="912" y="3716"/>
                    <a:chExt cx="48" cy="23"/>
                  </a:xfrm>
                </p:grpSpPr>
                <p:sp>
                  <p:nvSpPr>
                    <p:cNvPr id="20801" name="Freeform 342"/>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20802" name="Freeform 343"/>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0803" name="Freeform 344"/>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20686" name="Group 345"/>
                <p:cNvGrpSpPr>
                  <a:grpSpLocks/>
                </p:cNvGrpSpPr>
                <p:nvPr/>
              </p:nvGrpSpPr>
              <p:grpSpPr bwMode="auto">
                <a:xfrm>
                  <a:off x="922" y="3727"/>
                  <a:ext cx="49" cy="23"/>
                  <a:chOff x="922" y="3727"/>
                  <a:chExt cx="49" cy="23"/>
                </a:xfrm>
              </p:grpSpPr>
              <p:sp>
                <p:nvSpPr>
                  <p:cNvPr id="20793" name="Freeform 346"/>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20794" name="Freeform 347"/>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0795" name="Freeform 348"/>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687" name="Group 349"/>
                <p:cNvGrpSpPr>
                  <a:grpSpLocks/>
                </p:cNvGrpSpPr>
                <p:nvPr/>
              </p:nvGrpSpPr>
              <p:grpSpPr bwMode="auto">
                <a:xfrm>
                  <a:off x="895" y="3526"/>
                  <a:ext cx="44" cy="23"/>
                  <a:chOff x="895" y="3526"/>
                  <a:chExt cx="44" cy="23"/>
                </a:xfrm>
              </p:grpSpPr>
              <p:sp>
                <p:nvSpPr>
                  <p:cNvPr id="20790" name="Freeform 350"/>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20791" name="Freeform 351"/>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20792" name="Freeform 352"/>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20688" name="Group 353"/>
                <p:cNvGrpSpPr>
                  <a:grpSpLocks/>
                </p:cNvGrpSpPr>
                <p:nvPr/>
              </p:nvGrpSpPr>
              <p:grpSpPr bwMode="auto">
                <a:xfrm>
                  <a:off x="907" y="3540"/>
                  <a:ext cx="45" cy="22"/>
                  <a:chOff x="907" y="3540"/>
                  <a:chExt cx="45" cy="22"/>
                </a:xfrm>
              </p:grpSpPr>
              <p:sp>
                <p:nvSpPr>
                  <p:cNvPr id="20787" name="Freeform 354"/>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20788" name="Freeform 355"/>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0789" name="Freeform 356"/>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0689" name="Group 357"/>
                <p:cNvGrpSpPr>
                  <a:grpSpLocks/>
                </p:cNvGrpSpPr>
                <p:nvPr/>
              </p:nvGrpSpPr>
              <p:grpSpPr bwMode="auto">
                <a:xfrm>
                  <a:off x="920" y="3553"/>
                  <a:ext cx="45" cy="23"/>
                  <a:chOff x="920" y="3553"/>
                  <a:chExt cx="45" cy="23"/>
                </a:xfrm>
              </p:grpSpPr>
              <p:sp>
                <p:nvSpPr>
                  <p:cNvPr id="20784" name="Freeform 358"/>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0785" name="Freeform 359"/>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0786" name="Freeform 360"/>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0690" name="Group 361"/>
                <p:cNvGrpSpPr>
                  <a:grpSpLocks/>
                </p:cNvGrpSpPr>
                <p:nvPr/>
              </p:nvGrpSpPr>
              <p:grpSpPr bwMode="auto">
                <a:xfrm>
                  <a:off x="934" y="3566"/>
                  <a:ext cx="44" cy="23"/>
                  <a:chOff x="934" y="3566"/>
                  <a:chExt cx="44" cy="23"/>
                </a:xfrm>
              </p:grpSpPr>
              <p:sp>
                <p:nvSpPr>
                  <p:cNvPr id="20781" name="Freeform 362"/>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20782" name="Freeform 363"/>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0783" name="Freeform 364"/>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20691" name="Group 365"/>
                <p:cNvGrpSpPr>
                  <a:grpSpLocks/>
                </p:cNvGrpSpPr>
                <p:nvPr/>
              </p:nvGrpSpPr>
              <p:grpSpPr bwMode="auto">
                <a:xfrm>
                  <a:off x="949" y="3579"/>
                  <a:ext cx="83" cy="63"/>
                  <a:chOff x="949" y="3579"/>
                  <a:chExt cx="83" cy="63"/>
                </a:xfrm>
              </p:grpSpPr>
              <p:grpSp>
                <p:nvGrpSpPr>
                  <p:cNvPr id="20692" name="Group 366"/>
                  <p:cNvGrpSpPr>
                    <a:grpSpLocks/>
                  </p:cNvGrpSpPr>
                  <p:nvPr/>
                </p:nvGrpSpPr>
                <p:grpSpPr bwMode="auto">
                  <a:xfrm>
                    <a:off x="949" y="3579"/>
                    <a:ext cx="44" cy="23"/>
                    <a:chOff x="949" y="3579"/>
                    <a:chExt cx="44" cy="23"/>
                  </a:xfrm>
                </p:grpSpPr>
                <p:sp>
                  <p:nvSpPr>
                    <p:cNvPr id="20778" name="Freeform 367"/>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20779" name="Freeform 368"/>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20780" name="Freeform 369"/>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20693" name="Group 370"/>
                  <p:cNvGrpSpPr>
                    <a:grpSpLocks/>
                  </p:cNvGrpSpPr>
                  <p:nvPr/>
                </p:nvGrpSpPr>
                <p:grpSpPr bwMode="auto">
                  <a:xfrm>
                    <a:off x="961" y="3592"/>
                    <a:ext cx="45" cy="23"/>
                    <a:chOff x="961" y="3592"/>
                    <a:chExt cx="45" cy="23"/>
                  </a:xfrm>
                </p:grpSpPr>
                <p:sp>
                  <p:nvSpPr>
                    <p:cNvPr id="20775" name="Freeform 371"/>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20776" name="Freeform 372"/>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0777" name="Freeform 373"/>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0694" name="Group 374"/>
                  <p:cNvGrpSpPr>
                    <a:grpSpLocks/>
                  </p:cNvGrpSpPr>
                  <p:nvPr/>
                </p:nvGrpSpPr>
                <p:grpSpPr bwMode="auto">
                  <a:xfrm>
                    <a:off x="974" y="3606"/>
                    <a:ext cx="44" cy="23"/>
                    <a:chOff x="974" y="3606"/>
                    <a:chExt cx="44" cy="23"/>
                  </a:xfrm>
                </p:grpSpPr>
                <p:sp>
                  <p:nvSpPr>
                    <p:cNvPr id="20772" name="Freeform 375"/>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20773" name="Freeform 376"/>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0774" name="Freeform 377"/>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20749" name="Group 378"/>
                  <p:cNvGrpSpPr>
                    <a:grpSpLocks/>
                  </p:cNvGrpSpPr>
                  <p:nvPr/>
                </p:nvGrpSpPr>
                <p:grpSpPr bwMode="auto">
                  <a:xfrm>
                    <a:off x="987" y="3619"/>
                    <a:ext cx="45" cy="23"/>
                    <a:chOff x="987" y="3619"/>
                    <a:chExt cx="45" cy="23"/>
                  </a:xfrm>
                </p:grpSpPr>
                <p:sp>
                  <p:nvSpPr>
                    <p:cNvPr id="20769" name="Freeform 379"/>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20770" name="Freeform 380"/>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20771" name="Freeform 381"/>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20750" name="Group 382"/>
                <p:cNvGrpSpPr>
                  <a:grpSpLocks/>
                </p:cNvGrpSpPr>
                <p:nvPr/>
              </p:nvGrpSpPr>
              <p:grpSpPr bwMode="auto">
                <a:xfrm>
                  <a:off x="1002" y="3632"/>
                  <a:ext cx="83" cy="63"/>
                  <a:chOff x="1002" y="3632"/>
                  <a:chExt cx="83" cy="63"/>
                </a:xfrm>
              </p:grpSpPr>
              <p:grpSp>
                <p:nvGrpSpPr>
                  <p:cNvPr id="20751" name="Group 383"/>
                  <p:cNvGrpSpPr>
                    <a:grpSpLocks/>
                  </p:cNvGrpSpPr>
                  <p:nvPr/>
                </p:nvGrpSpPr>
                <p:grpSpPr bwMode="auto">
                  <a:xfrm>
                    <a:off x="1002" y="3632"/>
                    <a:ext cx="44" cy="22"/>
                    <a:chOff x="1002" y="3632"/>
                    <a:chExt cx="44" cy="22"/>
                  </a:xfrm>
                </p:grpSpPr>
                <p:sp>
                  <p:nvSpPr>
                    <p:cNvPr id="20762" name="Freeform 384"/>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20763" name="Freeform 385"/>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0764" name="Freeform 386"/>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20752" name="Group 387"/>
                  <p:cNvGrpSpPr>
                    <a:grpSpLocks/>
                  </p:cNvGrpSpPr>
                  <p:nvPr/>
                </p:nvGrpSpPr>
                <p:grpSpPr bwMode="auto">
                  <a:xfrm>
                    <a:off x="1014" y="3645"/>
                    <a:ext cx="44" cy="23"/>
                    <a:chOff x="1014" y="3645"/>
                    <a:chExt cx="44" cy="23"/>
                  </a:xfrm>
                </p:grpSpPr>
                <p:sp>
                  <p:nvSpPr>
                    <p:cNvPr id="20759" name="Freeform 388"/>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0760" name="Freeform 389"/>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0761" name="Freeform 390"/>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20765" name="Group 391"/>
                  <p:cNvGrpSpPr>
                    <a:grpSpLocks/>
                  </p:cNvGrpSpPr>
                  <p:nvPr/>
                </p:nvGrpSpPr>
                <p:grpSpPr bwMode="auto">
                  <a:xfrm>
                    <a:off x="1027" y="3659"/>
                    <a:ext cx="45" cy="23"/>
                    <a:chOff x="1027" y="3659"/>
                    <a:chExt cx="45" cy="23"/>
                  </a:xfrm>
                </p:grpSpPr>
                <p:sp>
                  <p:nvSpPr>
                    <p:cNvPr id="20756" name="Freeform 392"/>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20757" name="Freeform 393"/>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0758" name="Freeform 394"/>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0766" name="Group 395"/>
                  <p:cNvGrpSpPr>
                    <a:grpSpLocks/>
                  </p:cNvGrpSpPr>
                  <p:nvPr/>
                </p:nvGrpSpPr>
                <p:grpSpPr bwMode="auto">
                  <a:xfrm>
                    <a:off x="1040" y="3672"/>
                    <a:ext cx="45" cy="23"/>
                    <a:chOff x="1040" y="3672"/>
                    <a:chExt cx="45" cy="23"/>
                  </a:xfrm>
                </p:grpSpPr>
                <p:sp>
                  <p:nvSpPr>
                    <p:cNvPr id="20753" name="Freeform 396"/>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20754" name="Freeform 397"/>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20755" name="Freeform 398"/>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20767" name="Group 399"/>
                <p:cNvGrpSpPr>
                  <a:grpSpLocks/>
                </p:cNvGrpSpPr>
                <p:nvPr/>
              </p:nvGrpSpPr>
              <p:grpSpPr bwMode="auto">
                <a:xfrm>
                  <a:off x="1054" y="3685"/>
                  <a:ext cx="45" cy="23"/>
                  <a:chOff x="1054" y="3685"/>
                  <a:chExt cx="45" cy="23"/>
                </a:xfrm>
              </p:grpSpPr>
              <p:sp>
                <p:nvSpPr>
                  <p:cNvPr id="20746" name="Freeform 400"/>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20747" name="Freeform 401"/>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0748" name="Freeform 402"/>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20768" name="Group 403"/>
                <p:cNvGrpSpPr>
                  <a:grpSpLocks/>
                </p:cNvGrpSpPr>
                <p:nvPr/>
              </p:nvGrpSpPr>
              <p:grpSpPr bwMode="auto">
                <a:xfrm>
                  <a:off x="1067" y="3698"/>
                  <a:ext cx="45" cy="23"/>
                  <a:chOff x="1067" y="3698"/>
                  <a:chExt cx="45" cy="23"/>
                </a:xfrm>
              </p:grpSpPr>
              <p:sp>
                <p:nvSpPr>
                  <p:cNvPr id="20743" name="Freeform 404"/>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20744" name="Freeform 405"/>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0745" name="Freeform 406"/>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20796" name="Group 407"/>
                <p:cNvGrpSpPr>
                  <a:grpSpLocks/>
                </p:cNvGrpSpPr>
                <p:nvPr/>
              </p:nvGrpSpPr>
              <p:grpSpPr bwMode="auto">
                <a:xfrm>
                  <a:off x="1079" y="3712"/>
                  <a:ext cx="44" cy="23"/>
                  <a:chOff x="1079" y="3712"/>
                  <a:chExt cx="44" cy="23"/>
                </a:xfrm>
              </p:grpSpPr>
              <p:sp>
                <p:nvSpPr>
                  <p:cNvPr id="20740" name="Freeform 408"/>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0741" name="Freeform 409"/>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20742" name="Freeform 410"/>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20797" name="Group 411"/>
                <p:cNvGrpSpPr>
                  <a:grpSpLocks/>
                </p:cNvGrpSpPr>
                <p:nvPr/>
              </p:nvGrpSpPr>
              <p:grpSpPr bwMode="auto">
                <a:xfrm>
                  <a:off x="1093" y="3725"/>
                  <a:ext cx="45" cy="23"/>
                  <a:chOff x="1093" y="3725"/>
                  <a:chExt cx="45" cy="23"/>
                </a:xfrm>
              </p:grpSpPr>
              <p:sp>
                <p:nvSpPr>
                  <p:cNvPr id="20737" name="Freeform 412"/>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0738" name="Freeform 413"/>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0739" name="Freeform 414"/>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20798" name="Group 415"/>
                <p:cNvGrpSpPr>
                  <a:grpSpLocks/>
                </p:cNvGrpSpPr>
                <p:nvPr/>
              </p:nvGrpSpPr>
              <p:grpSpPr bwMode="auto">
                <a:xfrm>
                  <a:off x="1108" y="3739"/>
                  <a:ext cx="44" cy="23"/>
                  <a:chOff x="1108" y="3739"/>
                  <a:chExt cx="44" cy="23"/>
                </a:xfrm>
              </p:grpSpPr>
              <p:sp>
                <p:nvSpPr>
                  <p:cNvPr id="20734" name="Freeform 416"/>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20735" name="Freeform 417"/>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0736" name="Freeform 418"/>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0799" name="Group 419"/>
                <p:cNvGrpSpPr>
                  <a:grpSpLocks/>
                </p:cNvGrpSpPr>
                <p:nvPr/>
              </p:nvGrpSpPr>
              <p:grpSpPr bwMode="auto">
                <a:xfrm>
                  <a:off x="1121" y="3753"/>
                  <a:ext cx="45" cy="23"/>
                  <a:chOff x="1121" y="3753"/>
                  <a:chExt cx="45" cy="23"/>
                </a:xfrm>
              </p:grpSpPr>
              <p:sp>
                <p:nvSpPr>
                  <p:cNvPr id="20731" name="Freeform 420"/>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20732" name="Freeform 421"/>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0733" name="Freeform 422"/>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20800" name="Group 423"/>
                <p:cNvGrpSpPr>
                  <a:grpSpLocks/>
                </p:cNvGrpSpPr>
                <p:nvPr/>
              </p:nvGrpSpPr>
              <p:grpSpPr bwMode="auto">
                <a:xfrm>
                  <a:off x="1133" y="3767"/>
                  <a:ext cx="44" cy="23"/>
                  <a:chOff x="1133" y="3767"/>
                  <a:chExt cx="44" cy="23"/>
                </a:xfrm>
              </p:grpSpPr>
              <p:sp>
                <p:nvSpPr>
                  <p:cNvPr id="20728" name="Freeform 424"/>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20729" name="Freeform 425"/>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20730" name="Freeform 426"/>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20674" name="Freeform 427"/>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75" name="Freeform 428"/>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76" name="Freeform 429"/>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20677" name="Freeform 430"/>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78" name="Freeform 431"/>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79" name="Freeform 432"/>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20680" name="Freeform 433"/>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0681" name="Freeform 434"/>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0682" name="Freeform 435"/>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0683" name="Freeform 436"/>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0684" name="Freeform 437"/>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20816" name="Group 438"/>
                <p:cNvGrpSpPr>
                  <a:grpSpLocks/>
                </p:cNvGrpSpPr>
                <p:nvPr/>
              </p:nvGrpSpPr>
              <p:grpSpPr bwMode="auto">
                <a:xfrm>
                  <a:off x="700" y="3535"/>
                  <a:ext cx="49" cy="24"/>
                  <a:chOff x="700" y="3535"/>
                  <a:chExt cx="49" cy="24"/>
                </a:xfrm>
              </p:grpSpPr>
              <p:sp>
                <p:nvSpPr>
                  <p:cNvPr id="20725" name="Freeform 439"/>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20726" name="Freeform 440"/>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20727" name="Freeform 441"/>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20817" name="Group 442"/>
                <p:cNvGrpSpPr>
                  <a:grpSpLocks/>
                </p:cNvGrpSpPr>
                <p:nvPr/>
              </p:nvGrpSpPr>
              <p:grpSpPr bwMode="auto">
                <a:xfrm>
                  <a:off x="714" y="3551"/>
                  <a:ext cx="49" cy="22"/>
                  <a:chOff x="714" y="3551"/>
                  <a:chExt cx="49" cy="22"/>
                </a:xfrm>
              </p:grpSpPr>
              <p:sp>
                <p:nvSpPr>
                  <p:cNvPr id="20722" name="Freeform 443"/>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20723" name="Freeform 444"/>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20724" name="Freeform 445"/>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20818" name="Group 446"/>
                <p:cNvGrpSpPr>
                  <a:grpSpLocks/>
                </p:cNvGrpSpPr>
                <p:nvPr/>
              </p:nvGrpSpPr>
              <p:grpSpPr bwMode="auto">
                <a:xfrm>
                  <a:off x="728" y="3564"/>
                  <a:ext cx="48" cy="23"/>
                  <a:chOff x="728" y="3564"/>
                  <a:chExt cx="48" cy="23"/>
                </a:xfrm>
              </p:grpSpPr>
              <p:sp>
                <p:nvSpPr>
                  <p:cNvPr id="20719" name="Freeform 447"/>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20720" name="Freeform 448"/>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20721" name="Freeform 449"/>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20819" name="Group 450"/>
                <p:cNvGrpSpPr>
                  <a:grpSpLocks/>
                </p:cNvGrpSpPr>
                <p:nvPr/>
              </p:nvGrpSpPr>
              <p:grpSpPr bwMode="auto">
                <a:xfrm>
                  <a:off x="742" y="3582"/>
                  <a:ext cx="49" cy="23"/>
                  <a:chOff x="742" y="3582"/>
                  <a:chExt cx="49" cy="23"/>
                </a:xfrm>
              </p:grpSpPr>
              <p:sp>
                <p:nvSpPr>
                  <p:cNvPr id="20716" name="Freeform 451"/>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0717" name="Freeform 452"/>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20718" name="Freeform 453"/>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0820" name="Group 454"/>
                <p:cNvGrpSpPr>
                  <a:grpSpLocks/>
                </p:cNvGrpSpPr>
                <p:nvPr/>
              </p:nvGrpSpPr>
              <p:grpSpPr bwMode="auto">
                <a:xfrm>
                  <a:off x="752" y="3597"/>
                  <a:ext cx="133" cy="106"/>
                  <a:chOff x="752" y="3597"/>
                  <a:chExt cx="133" cy="106"/>
                </a:xfrm>
              </p:grpSpPr>
              <p:sp>
                <p:nvSpPr>
                  <p:cNvPr id="20713" name="Freeform 455"/>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20714" name="Freeform 456"/>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20715" name="Freeform 457"/>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20851" name="Group 458"/>
                <p:cNvGrpSpPr>
                  <a:grpSpLocks/>
                </p:cNvGrpSpPr>
                <p:nvPr/>
              </p:nvGrpSpPr>
              <p:grpSpPr bwMode="auto">
                <a:xfrm>
                  <a:off x="844" y="3694"/>
                  <a:ext cx="48" cy="23"/>
                  <a:chOff x="844" y="3694"/>
                  <a:chExt cx="48" cy="23"/>
                </a:xfrm>
              </p:grpSpPr>
              <p:sp>
                <p:nvSpPr>
                  <p:cNvPr id="20710" name="Freeform 459"/>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20711" name="Freeform 460"/>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20712" name="Freeform 461"/>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20852" name="Group 462"/>
                <p:cNvGrpSpPr>
                  <a:grpSpLocks/>
                </p:cNvGrpSpPr>
                <p:nvPr/>
              </p:nvGrpSpPr>
              <p:grpSpPr bwMode="auto">
                <a:xfrm>
                  <a:off x="857" y="3710"/>
                  <a:ext cx="49" cy="22"/>
                  <a:chOff x="857" y="3710"/>
                  <a:chExt cx="49" cy="22"/>
                </a:xfrm>
              </p:grpSpPr>
              <p:sp>
                <p:nvSpPr>
                  <p:cNvPr id="20707" name="Freeform 463"/>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20708" name="Freeform 464"/>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20709" name="Freeform 465"/>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20853" name="Group 466"/>
                <p:cNvGrpSpPr>
                  <a:grpSpLocks/>
                </p:cNvGrpSpPr>
                <p:nvPr/>
              </p:nvGrpSpPr>
              <p:grpSpPr bwMode="auto">
                <a:xfrm>
                  <a:off x="1086" y="3766"/>
                  <a:ext cx="49" cy="23"/>
                  <a:chOff x="1086" y="3766"/>
                  <a:chExt cx="49" cy="23"/>
                </a:xfrm>
              </p:grpSpPr>
              <p:sp>
                <p:nvSpPr>
                  <p:cNvPr id="20704" name="Freeform 467"/>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20705" name="Freeform 468"/>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20706" name="Freeform 469"/>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20854" name="Group 470"/>
                <p:cNvGrpSpPr>
                  <a:grpSpLocks/>
                </p:cNvGrpSpPr>
                <p:nvPr/>
              </p:nvGrpSpPr>
              <p:grpSpPr bwMode="auto">
                <a:xfrm>
                  <a:off x="934" y="3740"/>
                  <a:ext cx="48" cy="23"/>
                  <a:chOff x="934" y="3740"/>
                  <a:chExt cx="48" cy="23"/>
                </a:xfrm>
              </p:grpSpPr>
              <p:sp>
                <p:nvSpPr>
                  <p:cNvPr id="20701" name="Freeform 471"/>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20702" name="Freeform 472"/>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20703" name="Freeform 473"/>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20855" name="Group 474"/>
                <p:cNvGrpSpPr>
                  <a:grpSpLocks/>
                </p:cNvGrpSpPr>
                <p:nvPr/>
              </p:nvGrpSpPr>
              <p:grpSpPr bwMode="auto">
                <a:xfrm>
                  <a:off x="943" y="3754"/>
                  <a:ext cx="49" cy="23"/>
                  <a:chOff x="943" y="3754"/>
                  <a:chExt cx="49" cy="23"/>
                </a:xfrm>
              </p:grpSpPr>
              <p:sp>
                <p:nvSpPr>
                  <p:cNvPr id="20698" name="Freeform 475"/>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0699" name="Freeform 476"/>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0700" name="Freeform 477"/>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0695" name="Freeform 478"/>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20696" name="Freeform 479"/>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20697" name="Freeform 480"/>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20871" name="Group 481"/>
              <p:cNvGrpSpPr>
                <a:grpSpLocks/>
              </p:cNvGrpSpPr>
              <p:nvPr/>
            </p:nvGrpSpPr>
            <p:grpSpPr bwMode="auto">
              <a:xfrm>
                <a:off x="920" y="3821"/>
                <a:ext cx="413" cy="50"/>
                <a:chOff x="920" y="3821"/>
                <a:chExt cx="413" cy="50"/>
              </a:xfrm>
            </p:grpSpPr>
            <p:sp>
              <p:nvSpPr>
                <p:cNvPr id="20613" name="Freeform 482"/>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20614" name="Freeform 483"/>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20615" name="Rectangle 484"/>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20616"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20872" name="Group 486"/>
              <p:cNvGrpSpPr>
                <a:grpSpLocks/>
              </p:cNvGrpSpPr>
              <p:nvPr/>
            </p:nvGrpSpPr>
            <p:grpSpPr bwMode="auto">
              <a:xfrm>
                <a:off x="1227" y="3477"/>
                <a:ext cx="508" cy="321"/>
                <a:chOff x="1227" y="3477"/>
                <a:chExt cx="508" cy="321"/>
              </a:xfrm>
            </p:grpSpPr>
            <p:sp>
              <p:nvSpPr>
                <p:cNvPr id="20594" name="Freeform 487"/>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20595" name="Freeform 488"/>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20596" name="Freeform 489"/>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20597" name="Line 490"/>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20598" name="Freeform 491"/>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20599" name="Freeform 492"/>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0" name="Freeform 493"/>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20601" name="Freeform 494"/>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2" name="Freeform 495"/>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3" name="Freeform 496"/>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4" name="Freeform 497"/>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5" name="Freeform 498"/>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0606" name="Freeform 499"/>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20607" name="Freeform 500"/>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20608" name="Oval 501"/>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20609" name="Oval 502"/>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20610" name="Freeform 503"/>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20611" name="Oval 504"/>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20612" name="Oval 505"/>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grpSp>
          <p:nvGrpSpPr>
            <p:cNvPr id="20873" name="Group 506"/>
            <p:cNvGrpSpPr>
              <a:grpSpLocks/>
            </p:cNvGrpSpPr>
            <p:nvPr/>
          </p:nvGrpSpPr>
          <p:grpSpPr bwMode="auto">
            <a:xfrm>
              <a:off x="6930777" y="2630438"/>
              <a:ext cx="1128713" cy="781050"/>
              <a:chOff x="1680" y="240"/>
              <a:chExt cx="2529" cy="1270"/>
            </a:xfrm>
          </p:grpSpPr>
          <p:sp>
            <p:nvSpPr>
              <p:cNvPr id="20570" name="Oval 507"/>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0571" name="Oval 508"/>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0572" name="Oval 509"/>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0573" name="Oval 510"/>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0574" name="Oval 511"/>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0575" name="Oval 512"/>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0576" name="Oval 513"/>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0577" name="Oval 514"/>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0578" name="Oval 515"/>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0507" name="Text Box 516"/>
            <p:cNvSpPr txBox="1">
              <a:spLocks noChangeArrowheads="1"/>
            </p:cNvSpPr>
            <p:nvPr/>
          </p:nvSpPr>
          <p:spPr bwMode="auto">
            <a:xfrm>
              <a:off x="7159377" y="28193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sp>
          <p:nvSpPr>
            <p:cNvPr id="138757" name="Line 517"/>
            <p:cNvSpPr>
              <a:spLocks noChangeShapeType="1"/>
            </p:cNvSpPr>
            <p:nvPr/>
          </p:nvSpPr>
          <p:spPr bwMode="auto">
            <a:xfrm flipV="1">
              <a:off x="972890" y="2697113"/>
              <a:ext cx="1223962" cy="360362"/>
            </a:xfrm>
            <a:prstGeom prst="line">
              <a:avLst/>
            </a:prstGeom>
            <a:noFill/>
            <a:ln w="57150">
              <a:solidFill>
                <a:schemeClr val="hlink"/>
              </a:solidFill>
              <a:round/>
              <a:headEnd/>
              <a:tailEnd type="triangle" w="med" len="lg"/>
            </a:ln>
          </p:spPr>
          <p:txBody>
            <a:bodyPr/>
            <a:lstStyle/>
            <a:p>
              <a:endParaRPr lang="zh-CN" altLang="en-US"/>
            </a:p>
          </p:txBody>
        </p:sp>
        <p:sp>
          <p:nvSpPr>
            <p:cNvPr id="138758" name="Line 518"/>
            <p:cNvSpPr>
              <a:spLocks noChangeShapeType="1"/>
            </p:cNvSpPr>
            <p:nvPr/>
          </p:nvSpPr>
          <p:spPr bwMode="auto">
            <a:xfrm flipV="1">
              <a:off x="4903540" y="2709813"/>
              <a:ext cx="1406525" cy="115887"/>
            </a:xfrm>
            <a:prstGeom prst="line">
              <a:avLst/>
            </a:prstGeom>
            <a:noFill/>
            <a:ln w="57150">
              <a:solidFill>
                <a:schemeClr val="hlink"/>
              </a:solidFill>
              <a:round/>
              <a:headEnd/>
              <a:tailEnd type="triangle" w="med" len="lg"/>
            </a:ln>
          </p:spPr>
          <p:txBody>
            <a:bodyPr/>
            <a:lstStyle/>
            <a:p>
              <a:endParaRPr lang="zh-CN" altLang="en-US"/>
            </a:p>
          </p:txBody>
        </p:sp>
        <p:sp>
          <p:nvSpPr>
            <p:cNvPr id="138759" name="Line 519"/>
            <p:cNvSpPr>
              <a:spLocks noChangeShapeType="1"/>
            </p:cNvSpPr>
            <p:nvPr/>
          </p:nvSpPr>
          <p:spPr bwMode="auto">
            <a:xfrm>
              <a:off x="6910140" y="2755850"/>
              <a:ext cx="1587500" cy="261938"/>
            </a:xfrm>
            <a:prstGeom prst="line">
              <a:avLst/>
            </a:prstGeom>
            <a:noFill/>
            <a:ln w="57150">
              <a:solidFill>
                <a:schemeClr val="hlink"/>
              </a:solidFill>
              <a:round/>
              <a:headEnd/>
              <a:tailEnd type="triangle" w="med" len="lg"/>
            </a:ln>
          </p:spPr>
          <p:txBody>
            <a:bodyPr/>
            <a:lstStyle/>
            <a:p>
              <a:endParaRPr lang="zh-CN" altLang="en-US"/>
            </a:p>
          </p:txBody>
        </p:sp>
        <p:sp>
          <p:nvSpPr>
            <p:cNvPr id="138760" name="Line 520"/>
            <p:cNvSpPr>
              <a:spLocks noChangeShapeType="1"/>
            </p:cNvSpPr>
            <p:nvPr/>
          </p:nvSpPr>
          <p:spPr bwMode="auto">
            <a:xfrm>
              <a:off x="2839790" y="2666950"/>
              <a:ext cx="1543050" cy="142875"/>
            </a:xfrm>
            <a:prstGeom prst="line">
              <a:avLst/>
            </a:prstGeom>
            <a:noFill/>
            <a:ln w="57150">
              <a:solidFill>
                <a:schemeClr val="hlink"/>
              </a:solidFill>
              <a:round/>
              <a:headEnd/>
              <a:tailEnd type="triangle" w="med" len="lg"/>
            </a:ln>
          </p:spPr>
          <p:txBody>
            <a:bodyPr/>
            <a:lstStyle/>
            <a:p>
              <a:endParaRPr lang="zh-CN" altLang="en-US"/>
            </a:p>
          </p:txBody>
        </p:sp>
      </p:grpSp>
      <p:sp>
        <p:nvSpPr>
          <p:cNvPr id="138761" name="Text Box 521"/>
          <p:cNvSpPr txBox="1">
            <a:spLocks noChangeArrowheads="1"/>
          </p:cNvSpPr>
          <p:nvPr/>
        </p:nvSpPr>
        <p:spPr bwMode="auto">
          <a:xfrm>
            <a:off x="2659063" y="1448618"/>
            <a:ext cx="3881437" cy="523875"/>
          </a:xfrm>
          <a:prstGeom prst="rect">
            <a:avLst/>
          </a:prstGeom>
          <a:noFill/>
          <a:ln w="9525">
            <a:noFill/>
            <a:miter lim="800000"/>
            <a:headEnd/>
            <a:tailEnd/>
          </a:ln>
        </p:spPr>
        <p:txBody>
          <a:bodyPr wrap="none">
            <a:spAutoFit/>
          </a:bodyPr>
          <a:lstStyle/>
          <a:p>
            <a:r>
              <a:rPr kumimoji="1" lang="zh-CN" altLang="en-US" sz="2800" b="1" dirty="0">
                <a:solidFill>
                  <a:srgbClr val="333399"/>
                </a:solidFill>
                <a:latin typeface="华文新魏" pitchFamily="2" charset="-122"/>
                <a:ea typeface="华文新魏" pitchFamily="2" charset="-122"/>
              </a:rPr>
              <a:t>主机 </a:t>
            </a:r>
            <a:r>
              <a:rPr kumimoji="1" lang="en-US" altLang="zh-CN" sz="2800" b="1" dirty="0">
                <a:solidFill>
                  <a:srgbClr val="333399"/>
                </a:solidFill>
                <a:latin typeface="华文新魏" pitchFamily="2" charset="-122"/>
                <a:ea typeface="华文新魏" pitchFamily="2" charset="-122"/>
              </a:rPr>
              <a:t>H</a:t>
            </a:r>
            <a:r>
              <a:rPr kumimoji="1" lang="en-US" altLang="zh-CN" sz="2800" b="1" baseline="-25000" dirty="0">
                <a:solidFill>
                  <a:srgbClr val="333399"/>
                </a:solidFill>
                <a:latin typeface="华文新魏" pitchFamily="2" charset="-122"/>
                <a:ea typeface="华文新魏" pitchFamily="2" charset="-122"/>
              </a:rPr>
              <a:t>1</a:t>
            </a:r>
            <a:r>
              <a:rPr kumimoji="1" lang="en-US" altLang="zh-CN" sz="2800" b="1" dirty="0">
                <a:solidFill>
                  <a:srgbClr val="333399"/>
                </a:solidFill>
                <a:latin typeface="华文新魏" pitchFamily="2" charset="-122"/>
                <a:ea typeface="华文新魏" pitchFamily="2" charset="-122"/>
              </a:rPr>
              <a:t> </a:t>
            </a:r>
            <a:r>
              <a:rPr kumimoji="1" lang="zh-CN" altLang="en-US" sz="2800" b="1" dirty="0">
                <a:solidFill>
                  <a:srgbClr val="333399"/>
                </a:solidFill>
                <a:latin typeface="华文新魏" pitchFamily="2" charset="-122"/>
                <a:ea typeface="华文新魏" pitchFamily="2" charset="-122"/>
              </a:rPr>
              <a:t>向 </a:t>
            </a:r>
            <a:r>
              <a:rPr kumimoji="1" lang="en-US" altLang="zh-CN" sz="2800" b="1" dirty="0">
                <a:solidFill>
                  <a:srgbClr val="333399"/>
                </a:solidFill>
                <a:latin typeface="华文新魏" pitchFamily="2" charset="-122"/>
                <a:ea typeface="华文新魏" pitchFamily="2" charset="-122"/>
              </a:rPr>
              <a:t>H</a:t>
            </a:r>
            <a:r>
              <a:rPr kumimoji="1" lang="en-US" altLang="zh-CN" sz="2800" b="1" baseline="-25000" dirty="0">
                <a:solidFill>
                  <a:srgbClr val="333399"/>
                </a:solidFill>
                <a:latin typeface="华文新魏" pitchFamily="2" charset="-122"/>
                <a:ea typeface="华文新魏" pitchFamily="2" charset="-122"/>
              </a:rPr>
              <a:t>2</a:t>
            </a:r>
            <a:r>
              <a:rPr kumimoji="1" lang="en-US" altLang="zh-CN" sz="2800" b="1" dirty="0">
                <a:solidFill>
                  <a:srgbClr val="333399"/>
                </a:solidFill>
                <a:latin typeface="华文新魏" pitchFamily="2" charset="-122"/>
                <a:ea typeface="华文新魏" pitchFamily="2" charset="-122"/>
              </a:rPr>
              <a:t> </a:t>
            </a:r>
            <a:r>
              <a:rPr kumimoji="1" lang="zh-CN" altLang="en-US" sz="2800" b="1" dirty="0">
                <a:solidFill>
                  <a:srgbClr val="333399"/>
                </a:solidFill>
                <a:latin typeface="华文新魏" pitchFamily="2" charset="-122"/>
                <a:ea typeface="华文新魏" pitchFamily="2" charset="-122"/>
              </a:rPr>
              <a:t>发送数据</a:t>
            </a:r>
            <a:endParaRPr kumimoji="1" lang="zh-CN" altLang="en-US" sz="2800" b="1" baseline="-25000" dirty="0">
              <a:solidFill>
                <a:srgbClr val="333399"/>
              </a:solidFill>
              <a:latin typeface="华文新魏" pitchFamily="2" charset="-122"/>
              <a:ea typeface="华文新魏" pitchFamily="2" charset="-122"/>
            </a:endParaRPr>
          </a:p>
        </p:txBody>
      </p:sp>
      <p:grpSp>
        <p:nvGrpSpPr>
          <p:cNvPr id="20874" name="Group 587"/>
          <p:cNvGrpSpPr>
            <a:grpSpLocks/>
          </p:cNvGrpSpPr>
          <p:nvPr/>
        </p:nvGrpSpPr>
        <p:grpSpPr bwMode="auto">
          <a:xfrm>
            <a:off x="179512" y="3429000"/>
            <a:ext cx="8728075" cy="2419350"/>
            <a:chOff x="158" y="2405"/>
            <a:chExt cx="5498" cy="1524"/>
          </a:xfrm>
        </p:grpSpPr>
        <p:sp>
          <p:nvSpPr>
            <p:cNvPr id="20518"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endParaRPr lang="zh-CN" altLang="en-US"/>
            </a:p>
          </p:txBody>
        </p:sp>
        <p:sp>
          <p:nvSpPr>
            <p:cNvPr id="20519" name="Freeform 525"/>
            <p:cNvSpPr>
              <a:spLocks/>
            </p:cNvSpPr>
            <p:nvPr/>
          </p:nvSpPr>
          <p:spPr bwMode="auto">
            <a:xfrm>
              <a:off x="158"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20" name="Freeform 528"/>
            <p:cNvSpPr>
              <a:spLocks/>
            </p:cNvSpPr>
            <p:nvPr/>
          </p:nvSpPr>
          <p:spPr bwMode="auto">
            <a:xfrm>
              <a:off x="158"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21" name="Freeform 526"/>
            <p:cNvSpPr>
              <a:spLocks/>
            </p:cNvSpPr>
            <p:nvPr/>
          </p:nvSpPr>
          <p:spPr bwMode="auto">
            <a:xfrm>
              <a:off x="158"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22" name="Freeform 527"/>
            <p:cNvSpPr>
              <a:spLocks/>
            </p:cNvSpPr>
            <p:nvPr/>
          </p:nvSpPr>
          <p:spPr bwMode="auto">
            <a:xfrm>
              <a:off x="158"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23" name="Rectangle 529"/>
            <p:cNvSpPr>
              <a:spLocks noChangeArrowheads="1"/>
            </p:cNvSpPr>
            <p:nvPr/>
          </p:nvSpPr>
          <p:spPr bwMode="auto">
            <a:xfrm>
              <a:off x="170" y="3363"/>
              <a:ext cx="486" cy="194"/>
            </a:xfrm>
            <a:prstGeom prst="rect">
              <a:avLst/>
            </a:prstGeom>
            <a:noFill/>
            <a:ln w="9525">
              <a:noFill/>
              <a:miter lim="800000"/>
              <a:headEnd/>
              <a:tailEnd/>
            </a:ln>
          </p:spPr>
          <p:txBody>
            <a:bodyPr wrap="none" anchor="ctr"/>
            <a:lstStyle/>
            <a:p>
              <a:endParaRPr lang="zh-CN" altLang="en-US"/>
            </a:p>
          </p:txBody>
        </p:sp>
        <p:sp>
          <p:nvSpPr>
            <p:cNvPr id="20524" name="Text Box 530"/>
            <p:cNvSpPr txBox="1">
              <a:spLocks noChangeArrowheads="1"/>
            </p:cNvSpPr>
            <p:nvPr/>
          </p:nvSpPr>
          <p:spPr bwMode="auto">
            <a:xfrm>
              <a:off x="158" y="3330"/>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0525" name="Text Box 531"/>
            <p:cNvSpPr txBox="1">
              <a:spLocks noChangeArrowheads="1"/>
            </p:cNvSpPr>
            <p:nvPr/>
          </p:nvSpPr>
          <p:spPr bwMode="auto">
            <a:xfrm>
              <a:off x="160" y="2677"/>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应用层</a:t>
              </a:r>
            </a:p>
          </p:txBody>
        </p:sp>
        <p:sp>
          <p:nvSpPr>
            <p:cNvPr id="20526" name="Text Box 532"/>
            <p:cNvSpPr txBox="1">
              <a:spLocks noChangeArrowheads="1"/>
            </p:cNvSpPr>
            <p:nvPr/>
          </p:nvSpPr>
          <p:spPr bwMode="auto">
            <a:xfrm>
              <a:off x="158" y="2894"/>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运输层</a:t>
              </a:r>
            </a:p>
          </p:txBody>
        </p:sp>
        <p:sp>
          <p:nvSpPr>
            <p:cNvPr id="20527" name="Text Box 533"/>
            <p:cNvSpPr txBox="1">
              <a:spLocks noChangeArrowheads="1"/>
            </p:cNvSpPr>
            <p:nvPr/>
          </p:nvSpPr>
          <p:spPr bwMode="auto">
            <a:xfrm>
              <a:off x="158" y="3112"/>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0528" name="Text Box 534"/>
            <p:cNvSpPr txBox="1">
              <a:spLocks noChangeArrowheads="1"/>
            </p:cNvSpPr>
            <p:nvPr/>
          </p:nvSpPr>
          <p:spPr bwMode="auto">
            <a:xfrm>
              <a:off x="158" y="3548"/>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0529"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endParaRPr lang="zh-CN" altLang="en-US"/>
            </a:p>
          </p:txBody>
        </p:sp>
        <p:sp>
          <p:nvSpPr>
            <p:cNvPr id="20530" name="Freeform 537"/>
            <p:cNvSpPr>
              <a:spLocks/>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31" name="Freeform 538"/>
            <p:cNvSpPr>
              <a:spLocks/>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32" name="Freeform 539"/>
            <p:cNvSpPr>
              <a:spLocks/>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33" name="Freeform 540"/>
            <p:cNvSpPr>
              <a:spLocks/>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34" name="Rectangle 541"/>
            <p:cNvSpPr>
              <a:spLocks noChangeArrowheads="1"/>
            </p:cNvSpPr>
            <p:nvPr/>
          </p:nvSpPr>
          <p:spPr bwMode="auto">
            <a:xfrm>
              <a:off x="5104" y="3362"/>
              <a:ext cx="486" cy="195"/>
            </a:xfrm>
            <a:prstGeom prst="rect">
              <a:avLst/>
            </a:prstGeom>
            <a:noFill/>
            <a:ln w="9525">
              <a:noFill/>
              <a:miter lim="800000"/>
              <a:headEnd/>
              <a:tailEnd/>
            </a:ln>
          </p:spPr>
          <p:txBody>
            <a:bodyPr wrap="none" anchor="ctr"/>
            <a:lstStyle/>
            <a:p>
              <a:endParaRPr lang="zh-CN" altLang="en-US"/>
            </a:p>
          </p:txBody>
        </p:sp>
        <p:sp>
          <p:nvSpPr>
            <p:cNvPr id="20535" name="Text Box 542"/>
            <p:cNvSpPr txBox="1">
              <a:spLocks noChangeArrowheads="1"/>
            </p:cNvSpPr>
            <p:nvPr/>
          </p:nvSpPr>
          <p:spPr bwMode="auto">
            <a:xfrm>
              <a:off x="5057" y="3339"/>
              <a:ext cx="548" cy="231"/>
            </a:xfrm>
            <a:prstGeom prst="rect">
              <a:avLst/>
            </a:prstGeom>
            <a:noFill/>
            <a:ln w="9525">
              <a:noFill/>
              <a:miter lim="800000"/>
              <a:headEnd/>
              <a:tailEnd/>
            </a:ln>
          </p:spPr>
          <p:txBody>
            <a:bodyPr>
              <a:spAutoFit/>
            </a:bodyPr>
            <a:lstStyle/>
            <a:p>
              <a:r>
                <a:rPr kumimoji="1" lang="zh-CN" altLang="en-US" sz="1800">
                  <a:solidFill>
                    <a:srgbClr val="333399"/>
                  </a:solidFill>
                  <a:latin typeface="黑体" pitchFamily="49" charset="-122"/>
                  <a:ea typeface="黑体" pitchFamily="49" charset="-122"/>
                </a:rPr>
                <a:t>链路层</a:t>
              </a:r>
            </a:p>
          </p:txBody>
        </p:sp>
        <p:sp>
          <p:nvSpPr>
            <p:cNvPr id="20536" name="Text Box 543"/>
            <p:cNvSpPr txBox="1">
              <a:spLocks noChangeArrowheads="1"/>
            </p:cNvSpPr>
            <p:nvPr/>
          </p:nvSpPr>
          <p:spPr bwMode="auto">
            <a:xfrm>
              <a:off x="5059" y="2677"/>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应用层</a:t>
              </a:r>
            </a:p>
          </p:txBody>
        </p:sp>
        <p:sp>
          <p:nvSpPr>
            <p:cNvPr id="20537" name="Text Box 544"/>
            <p:cNvSpPr txBox="1">
              <a:spLocks noChangeArrowheads="1"/>
            </p:cNvSpPr>
            <p:nvPr/>
          </p:nvSpPr>
          <p:spPr bwMode="auto">
            <a:xfrm>
              <a:off x="5057" y="2894"/>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运输层</a:t>
              </a:r>
            </a:p>
          </p:txBody>
        </p:sp>
        <p:sp>
          <p:nvSpPr>
            <p:cNvPr id="20538" name="Text Box 545"/>
            <p:cNvSpPr txBox="1">
              <a:spLocks noChangeArrowheads="1"/>
            </p:cNvSpPr>
            <p:nvPr/>
          </p:nvSpPr>
          <p:spPr bwMode="auto">
            <a:xfrm>
              <a:off x="5057" y="3112"/>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0539" name="Text Box 546"/>
            <p:cNvSpPr txBox="1">
              <a:spLocks noChangeArrowheads="1"/>
            </p:cNvSpPr>
            <p:nvPr/>
          </p:nvSpPr>
          <p:spPr bwMode="auto">
            <a:xfrm>
              <a:off x="5057" y="3548"/>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0540"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a:p>
          </p:txBody>
        </p:sp>
        <p:sp>
          <p:nvSpPr>
            <p:cNvPr id="20541" name="Freeform 548"/>
            <p:cNvSpPr>
              <a:spLocks/>
            </p:cNvSpPr>
            <p:nvPr/>
          </p:nvSpPr>
          <p:spPr bwMode="auto">
            <a:xfrm>
              <a:off x="1383"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42" name="Rectangle 549"/>
            <p:cNvSpPr>
              <a:spLocks noChangeArrowheads="1"/>
            </p:cNvSpPr>
            <p:nvPr/>
          </p:nvSpPr>
          <p:spPr bwMode="auto">
            <a:xfrm>
              <a:off x="1408" y="3353"/>
              <a:ext cx="476" cy="204"/>
            </a:xfrm>
            <a:prstGeom prst="rect">
              <a:avLst/>
            </a:prstGeom>
            <a:noFill/>
            <a:ln w="9525">
              <a:noFill/>
              <a:miter lim="800000"/>
              <a:headEnd/>
              <a:tailEnd/>
            </a:ln>
          </p:spPr>
          <p:txBody>
            <a:bodyPr wrap="none" anchor="ctr"/>
            <a:lstStyle/>
            <a:p>
              <a:endParaRPr lang="zh-CN" altLang="en-US"/>
            </a:p>
          </p:txBody>
        </p:sp>
        <p:sp>
          <p:nvSpPr>
            <p:cNvPr id="20543" name="Freeform 550"/>
            <p:cNvSpPr>
              <a:spLocks/>
            </p:cNvSpPr>
            <p:nvPr/>
          </p:nvSpPr>
          <p:spPr bwMode="auto">
            <a:xfrm>
              <a:off x="1383"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44" name="Text Box 551"/>
            <p:cNvSpPr txBox="1">
              <a:spLocks noChangeArrowheads="1"/>
            </p:cNvSpPr>
            <p:nvPr/>
          </p:nvSpPr>
          <p:spPr bwMode="auto">
            <a:xfrm>
              <a:off x="1379" y="3330"/>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0545" name="Text Box 552"/>
            <p:cNvSpPr txBox="1">
              <a:spLocks noChangeArrowheads="1"/>
            </p:cNvSpPr>
            <p:nvPr/>
          </p:nvSpPr>
          <p:spPr bwMode="auto">
            <a:xfrm>
              <a:off x="1379" y="3112"/>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0546" name="Text Box 553"/>
            <p:cNvSpPr txBox="1">
              <a:spLocks noChangeArrowheads="1"/>
            </p:cNvSpPr>
            <p:nvPr/>
          </p:nvSpPr>
          <p:spPr bwMode="auto">
            <a:xfrm>
              <a:off x="1379" y="3548"/>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0547"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a:p>
          </p:txBody>
        </p:sp>
        <p:sp>
          <p:nvSpPr>
            <p:cNvPr id="20548" name="Freeform 555"/>
            <p:cNvSpPr>
              <a:spLocks/>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49" name="Rectangle 556"/>
            <p:cNvSpPr>
              <a:spLocks noChangeArrowheads="1"/>
            </p:cNvSpPr>
            <p:nvPr/>
          </p:nvSpPr>
          <p:spPr bwMode="auto">
            <a:xfrm>
              <a:off x="2722" y="3353"/>
              <a:ext cx="492" cy="204"/>
            </a:xfrm>
            <a:prstGeom prst="rect">
              <a:avLst/>
            </a:prstGeom>
            <a:noFill/>
            <a:ln w="9525">
              <a:noFill/>
              <a:miter lim="800000"/>
              <a:headEnd/>
              <a:tailEnd/>
            </a:ln>
          </p:spPr>
          <p:txBody>
            <a:bodyPr wrap="none" anchor="ctr"/>
            <a:lstStyle/>
            <a:p>
              <a:endParaRPr lang="zh-CN" altLang="en-US"/>
            </a:p>
          </p:txBody>
        </p:sp>
        <p:sp>
          <p:nvSpPr>
            <p:cNvPr id="20550" name="Freeform 557"/>
            <p:cNvSpPr>
              <a:spLocks/>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51" name="Text Box 558"/>
            <p:cNvSpPr txBox="1">
              <a:spLocks noChangeArrowheads="1"/>
            </p:cNvSpPr>
            <p:nvPr/>
          </p:nvSpPr>
          <p:spPr bwMode="auto">
            <a:xfrm>
              <a:off x="2699" y="3330"/>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0552" name="Text Box 559"/>
            <p:cNvSpPr txBox="1">
              <a:spLocks noChangeArrowheads="1"/>
            </p:cNvSpPr>
            <p:nvPr/>
          </p:nvSpPr>
          <p:spPr bwMode="auto">
            <a:xfrm>
              <a:off x="2699" y="3112"/>
              <a:ext cx="548" cy="231"/>
            </a:xfrm>
            <a:prstGeom prst="rect">
              <a:avLst/>
            </a:prstGeom>
            <a:noFill/>
            <a:ln w="9525">
              <a:noFill/>
              <a:miter lim="800000"/>
              <a:headEnd/>
              <a:tailEnd/>
            </a:ln>
          </p:spPr>
          <p:txBody>
            <a:bodyPr wrap="none">
              <a:spAutoFit/>
            </a:bodyPr>
            <a:lstStyle/>
            <a:p>
              <a:r>
                <a:rPr kumimoji="1" lang="zh-CN" altLang="en-US" sz="1800" dirty="0">
                  <a:solidFill>
                    <a:srgbClr val="333399"/>
                  </a:solidFill>
                  <a:latin typeface="黑体" pitchFamily="49" charset="-122"/>
                  <a:ea typeface="黑体" pitchFamily="49" charset="-122"/>
                </a:rPr>
                <a:t>网络层</a:t>
              </a:r>
            </a:p>
          </p:txBody>
        </p:sp>
        <p:sp>
          <p:nvSpPr>
            <p:cNvPr id="20553" name="Text Box 560"/>
            <p:cNvSpPr txBox="1">
              <a:spLocks noChangeArrowheads="1"/>
            </p:cNvSpPr>
            <p:nvPr/>
          </p:nvSpPr>
          <p:spPr bwMode="auto">
            <a:xfrm>
              <a:off x="2699" y="3548"/>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0554"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a:p>
          </p:txBody>
        </p:sp>
        <p:sp>
          <p:nvSpPr>
            <p:cNvPr id="20555" name="Freeform 562"/>
            <p:cNvSpPr>
              <a:spLocks/>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56" name="Rectangle 563"/>
            <p:cNvSpPr>
              <a:spLocks noChangeArrowheads="1"/>
            </p:cNvSpPr>
            <p:nvPr/>
          </p:nvSpPr>
          <p:spPr bwMode="auto">
            <a:xfrm>
              <a:off x="3910" y="3353"/>
              <a:ext cx="498" cy="204"/>
            </a:xfrm>
            <a:prstGeom prst="rect">
              <a:avLst/>
            </a:prstGeom>
            <a:noFill/>
            <a:ln w="9525">
              <a:noFill/>
              <a:miter lim="800000"/>
              <a:headEnd/>
              <a:tailEnd/>
            </a:ln>
          </p:spPr>
          <p:txBody>
            <a:bodyPr wrap="none" anchor="ctr"/>
            <a:lstStyle/>
            <a:p>
              <a:endParaRPr lang="zh-CN" altLang="en-US"/>
            </a:p>
          </p:txBody>
        </p:sp>
        <p:sp>
          <p:nvSpPr>
            <p:cNvPr id="20557" name="Freeform 564"/>
            <p:cNvSpPr>
              <a:spLocks/>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0558" name="Text Box 565"/>
            <p:cNvSpPr txBox="1">
              <a:spLocks noChangeArrowheads="1"/>
            </p:cNvSpPr>
            <p:nvPr/>
          </p:nvSpPr>
          <p:spPr bwMode="auto">
            <a:xfrm>
              <a:off x="3878" y="3330"/>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0559" name="Text Box 566"/>
            <p:cNvSpPr txBox="1">
              <a:spLocks noChangeArrowheads="1"/>
            </p:cNvSpPr>
            <p:nvPr/>
          </p:nvSpPr>
          <p:spPr bwMode="auto">
            <a:xfrm>
              <a:off x="3878" y="3112"/>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0560" name="Text Box 567"/>
            <p:cNvSpPr txBox="1">
              <a:spLocks noChangeArrowheads="1"/>
            </p:cNvSpPr>
            <p:nvPr/>
          </p:nvSpPr>
          <p:spPr bwMode="auto">
            <a:xfrm>
              <a:off x="3878" y="3548"/>
              <a:ext cx="548" cy="231"/>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0561"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0562"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0563" name="Freeform 574"/>
            <p:cNvSpPr>
              <a:spLocks/>
            </p:cNvSpPr>
            <p:nvPr/>
          </p:nvSpPr>
          <p:spPr bwMode="auto">
            <a:xfrm>
              <a:off x="1896" y="3769"/>
              <a:ext cx="920" cy="160"/>
            </a:xfrm>
            <a:custGeom>
              <a:avLst/>
              <a:gdLst>
                <a:gd name="T0" fmla="*/ 0 w 1072"/>
                <a:gd name="T1" fmla="*/ 0 h 152"/>
                <a:gd name="T2" fmla="*/ 0 w 1072"/>
                <a:gd name="T3" fmla="*/ 401 h 152"/>
                <a:gd name="T4" fmla="*/ 59 w 1072"/>
                <a:gd name="T5" fmla="*/ 401 h 152"/>
                <a:gd name="T6" fmla="*/ 5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0564" name="Freeform 575"/>
            <p:cNvSpPr>
              <a:spLocks/>
            </p:cNvSpPr>
            <p:nvPr/>
          </p:nvSpPr>
          <p:spPr bwMode="auto">
            <a:xfrm>
              <a:off x="3112" y="3777"/>
              <a:ext cx="928" cy="152"/>
            </a:xfrm>
            <a:custGeom>
              <a:avLst/>
              <a:gdLst>
                <a:gd name="T0" fmla="*/ 0 w 1072"/>
                <a:gd name="T1" fmla="*/ 0 h 152"/>
                <a:gd name="T2" fmla="*/ 0 w 1072"/>
                <a:gd name="T3" fmla="*/ 152 h 152"/>
                <a:gd name="T4" fmla="*/ 69 w 1072"/>
                <a:gd name="T5" fmla="*/ 152 h 152"/>
                <a:gd name="T6" fmla="*/ 6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0565" name="Text Box 576"/>
            <p:cNvSpPr txBox="1">
              <a:spLocks noChangeArrowheads="1"/>
            </p:cNvSpPr>
            <p:nvPr/>
          </p:nvSpPr>
          <p:spPr bwMode="auto">
            <a:xfrm>
              <a:off x="1531" y="2837"/>
              <a:ext cx="273" cy="231"/>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1</a:t>
              </a:r>
            </a:p>
          </p:txBody>
        </p:sp>
        <p:sp>
          <p:nvSpPr>
            <p:cNvPr id="20566" name="Text Box 577"/>
            <p:cNvSpPr txBox="1">
              <a:spLocks noChangeArrowheads="1"/>
            </p:cNvSpPr>
            <p:nvPr/>
          </p:nvSpPr>
          <p:spPr bwMode="auto">
            <a:xfrm>
              <a:off x="2872" y="2837"/>
              <a:ext cx="273" cy="231"/>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2</a:t>
              </a:r>
            </a:p>
          </p:txBody>
        </p:sp>
        <p:sp>
          <p:nvSpPr>
            <p:cNvPr id="20567" name="Text Box 578"/>
            <p:cNvSpPr txBox="1">
              <a:spLocks noChangeArrowheads="1"/>
            </p:cNvSpPr>
            <p:nvPr/>
          </p:nvSpPr>
          <p:spPr bwMode="auto">
            <a:xfrm>
              <a:off x="4067" y="2837"/>
              <a:ext cx="273" cy="231"/>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3</a:t>
              </a:r>
            </a:p>
          </p:txBody>
        </p:sp>
        <p:sp>
          <p:nvSpPr>
            <p:cNvPr id="20568" name="Text Box 579"/>
            <p:cNvSpPr txBox="1">
              <a:spLocks noChangeArrowheads="1"/>
            </p:cNvSpPr>
            <p:nvPr/>
          </p:nvSpPr>
          <p:spPr bwMode="auto">
            <a:xfrm>
              <a:off x="326" y="2405"/>
              <a:ext cx="273" cy="231"/>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1</a:t>
              </a:r>
            </a:p>
          </p:txBody>
        </p:sp>
        <p:sp>
          <p:nvSpPr>
            <p:cNvPr id="20569" name="Text Box 580"/>
            <p:cNvSpPr txBox="1">
              <a:spLocks noChangeArrowheads="1"/>
            </p:cNvSpPr>
            <p:nvPr/>
          </p:nvSpPr>
          <p:spPr bwMode="auto">
            <a:xfrm>
              <a:off x="5272" y="2405"/>
              <a:ext cx="273" cy="231"/>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2</a:t>
              </a:r>
            </a:p>
          </p:txBody>
        </p:sp>
      </p:grpSp>
      <p:sp>
        <p:nvSpPr>
          <p:cNvPr id="138822" name="Text Box 582"/>
          <p:cNvSpPr txBox="1">
            <a:spLocks noChangeArrowheads="1"/>
          </p:cNvSpPr>
          <p:nvPr/>
        </p:nvSpPr>
        <p:spPr bwMode="auto">
          <a:xfrm>
            <a:off x="2649538" y="3467918"/>
            <a:ext cx="4095750" cy="519113"/>
          </a:xfrm>
          <a:prstGeom prst="rect">
            <a:avLst/>
          </a:prstGeom>
          <a:noFill/>
          <a:ln w="9525">
            <a:noFill/>
            <a:miter lim="800000"/>
            <a:headEnd/>
            <a:tailEnd/>
          </a:ln>
        </p:spPr>
        <p:txBody>
          <a:bodyPr wrap="none">
            <a:spAutoFit/>
          </a:bodyPr>
          <a:lstStyle/>
          <a:p>
            <a:r>
              <a:rPr lang="zh-CN" altLang="en-US" sz="2800" b="1" dirty="0">
                <a:solidFill>
                  <a:srgbClr val="0070C0"/>
                </a:solidFill>
                <a:latin typeface="华文新魏" pitchFamily="2" charset="-122"/>
                <a:ea typeface="华文新魏" pitchFamily="2" charset="-122"/>
              </a:rPr>
              <a:t>从层次上来看数据的流动</a:t>
            </a:r>
          </a:p>
        </p:txBody>
      </p:sp>
      <p:sp>
        <p:nvSpPr>
          <p:cNvPr id="138823" name="Freeform 583"/>
          <p:cNvSpPr>
            <a:spLocks/>
          </p:cNvSpPr>
          <p:nvPr/>
        </p:nvSpPr>
        <p:spPr bwMode="auto">
          <a:xfrm>
            <a:off x="1390650" y="3933056"/>
            <a:ext cx="6978650" cy="1871662"/>
          </a:xfrm>
          <a:custGeom>
            <a:avLst/>
            <a:gdLst>
              <a:gd name="T0" fmla="*/ 2147483647 w 4396"/>
              <a:gd name="T1" fmla="*/ 2147483647 h 1179"/>
              <a:gd name="T2" fmla="*/ 2147483647 w 4396"/>
              <a:gd name="T3" fmla="*/ 2147483647 h 1179"/>
              <a:gd name="T4" fmla="*/ 2147483647 w 4396"/>
              <a:gd name="T5" fmla="*/ 2147483647 h 1179"/>
              <a:gd name="T6" fmla="*/ 2147483647 w 4396"/>
              <a:gd name="T7" fmla="*/ 2147483647 h 1179"/>
              <a:gd name="T8" fmla="*/ 2147483647 w 4396"/>
              <a:gd name="T9" fmla="*/ 2147483647 h 1179"/>
              <a:gd name="T10" fmla="*/ 2147483647 w 4396"/>
              <a:gd name="T11" fmla="*/ 2147483647 h 1179"/>
              <a:gd name="T12" fmla="*/ 2147483647 w 4396"/>
              <a:gd name="T13" fmla="*/ 2147483647 h 1179"/>
              <a:gd name="T14" fmla="*/ 2147483647 w 4396"/>
              <a:gd name="T15" fmla="*/ 2147483647 h 1179"/>
              <a:gd name="T16" fmla="*/ 2147483647 w 4396"/>
              <a:gd name="T17" fmla="*/ 2147483647 h 1179"/>
              <a:gd name="T18" fmla="*/ 2147483647 w 4396"/>
              <a:gd name="T19" fmla="*/ 2147483647 h 1179"/>
              <a:gd name="T20" fmla="*/ 2147483647 w 4396"/>
              <a:gd name="T21" fmla="*/ 2147483647 h 1179"/>
              <a:gd name="T22" fmla="*/ 2147483647 w 4396"/>
              <a:gd name="T23" fmla="*/ 2147483647 h 1179"/>
              <a:gd name="T24" fmla="*/ 2147483647 w 4396"/>
              <a:gd name="T25" fmla="*/ 2147483647 h 1179"/>
              <a:gd name="T26" fmla="*/ 2147483647 w 4396"/>
              <a:gd name="T27" fmla="*/ 2147483647 h 1179"/>
              <a:gd name="T28" fmla="*/ 2147483647 w 4396"/>
              <a:gd name="T29" fmla="*/ 2147483647 h 1179"/>
              <a:gd name="T30" fmla="*/ 2147483647 w 4396"/>
              <a:gd name="T31" fmla="*/ 2147483647 h 1179"/>
              <a:gd name="T32" fmla="*/ 2147483647 w 4396"/>
              <a:gd name="T33" fmla="*/ 2147483647 h 1179"/>
              <a:gd name="T34" fmla="*/ 2147483647 w 4396"/>
              <a:gd name="T35" fmla="*/ 2147483647 h 1179"/>
              <a:gd name="T36" fmla="*/ 2147483647 w 4396"/>
              <a:gd name="T37" fmla="*/ 2147483647 h 1179"/>
              <a:gd name="T38" fmla="*/ 2147483647 w 4396"/>
              <a:gd name="T39" fmla="*/ 2147483647 h 1179"/>
              <a:gd name="T40" fmla="*/ 2147483647 w 4396"/>
              <a:gd name="T41" fmla="*/ 2147483647 h 1179"/>
              <a:gd name="T42" fmla="*/ 2147483647 w 4396"/>
              <a:gd name="T43" fmla="*/ 2147483647 h 1179"/>
              <a:gd name="T44" fmla="*/ 2147483647 w 4396"/>
              <a:gd name="T45" fmla="*/ 2147483647 h 1179"/>
              <a:gd name="T46" fmla="*/ 2147483647 w 4396"/>
              <a:gd name="T47" fmla="*/ 2147483647 h 1179"/>
              <a:gd name="T48" fmla="*/ 2147483647 w 4396"/>
              <a:gd name="T49" fmla="*/ 2147483647 h 1179"/>
              <a:gd name="T50" fmla="*/ 2147483647 w 4396"/>
              <a:gd name="T51" fmla="*/ 2147483647 h 1179"/>
              <a:gd name="T52" fmla="*/ 2147483647 w 4396"/>
              <a:gd name="T53" fmla="*/ 2147483647 h 1179"/>
              <a:gd name="T54" fmla="*/ 2147483647 w 4396"/>
              <a:gd name="T55" fmla="*/ 2147483647 h 1179"/>
              <a:gd name="T56" fmla="*/ 2147483647 w 4396"/>
              <a:gd name="T57" fmla="*/ 2147483647 h 1179"/>
              <a:gd name="T58" fmla="*/ 2147483647 w 4396"/>
              <a:gd name="T59" fmla="*/ 2147483647 h 1179"/>
              <a:gd name="T60" fmla="*/ 2147483647 w 4396"/>
              <a:gd name="T61" fmla="*/ 2147483647 h 1179"/>
              <a:gd name="T62" fmla="*/ 2147483647 w 4396"/>
              <a:gd name="T63" fmla="*/ 2147483647 h 1179"/>
              <a:gd name="T64" fmla="*/ 2147483647 w 4396"/>
              <a:gd name="T65" fmla="*/ 2147483647 h 1179"/>
              <a:gd name="T66" fmla="*/ 2147483647 w 4396"/>
              <a:gd name="T67" fmla="*/ 2147483647 h 1179"/>
              <a:gd name="T68" fmla="*/ 2147483647 w 4396"/>
              <a:gd name="T69" fmla="*/ 2147483647 h 1179"/>
              <a:gd name="T70" fmla="*/ 2147483647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p:spPr>
        <p:txBody>
          <a:bodyPr/>
          <a:lstStyle/>
          <a:p>
            <a:endParaRPr lang="zh-CN" altLang="en-US"/>
          </a:p>
        </p:txBody>
      </p:sp>
      <p:sp>
        <p:nvSpPr>
          <p:cNvPr id="20516" name="日期占位符 576"/>
          <p:cNvSpPr>
            <a:spLocks noGrp="1"/>
          </p:cNvSpPr>
          <p:nvPr>
            <p:ph type="dt" sz="quarter" idx="11"/>
          </p:nvPr>
        </p:nvSpPr>
        <p:spPr>
          <a:xfrm>
            <a:off x="683568" y="6400800"/>
            <a:ext cx="1905000" cy="457200"/>
          </a:xfrm>
          <a:noFill/>
        </p:spPr>
        <p:txBody>
          <a:bodyPr/>
          <a:lstStyle/>
          <a:p>
            <a:fld id="{BD7FF77B-59D4-4686-A7A5-3A1D07230B00}" type="datetime1">
              <a:rPr lang="zh-CN" altLang="en-US" smtClean="0"/>
              <a:pPr/>
              <a:t>2018/1/11</a:t>
            </a:fld>
            <a:endParaRPr lang="en-US" altLang="zh-CN" dirty="0"/>
          </a:p>
        </p:txBody>
      </p:sp>
      <p:sp>
        <p:nvSpPr>
          <p:cNvPr id="20517" name="灯片编号占位符 577"/>
          <p:cNvSpPr>
            <a:spLocks noGrp="1"/>
          </p:cNvSpPr>
          <p:nvPr>
            <p:ph type="sldNum" sz="quarter" idx="12"/>
          </p:nvPr>
        </p:nvSpPr>
        <p:spPr>
          <a:noFill/>
        </p:spPr>
        <p:txBody>
          <a:bodyPr/>
          <a:lstStyle/>
          <a:p>
            <a:fld id="{6CC67756-FEE4-414D-B5BE-C27894356849}" type="slidenum">
              <a:rPr lang="en-US" altLang="zh-CN"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82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0874"/>
                                        </p:tgtEl>
                                        <p:attrNameLst>
                                          <p:attrName>style.visibility</p:attrName>
                                        </p:attrNameLst>
                                      </p:cBhvr>
                                      <p:to>
                                        <p:strVal val="visible"/>
                                      </p:to>
                                    </p:set>
                                  </p:childTnLst>
                                </p:cTn>
                              </p:par>
                            </p:childTnLst>
                          </p:cTn>
                        </p:par>
                        <p:par>
                          <p:cTn id="14" fill="hold">
                            <p:stCondLst>
                              <p:cond delay="0"/>
                            </p:stCondLst>
                            <p:childTnLst>
                              <p:par>
                                <p:cTn id="15" presetID="22" presetClass="entr" presetSubtype="8" fill="hold" grpId="0" nodeType="afterEffect">
                                  <p:stCondLst>
                                    <p:cond delay="500"/>
                                  </p:stCondLst>
                                  <p:childTnLst>
                                    <p:set>
                                      <p:cBhvr>
                                        <p:cTn id="16" dur="1" fill="hold">
                                          <p:stCondLst>
                                            <p:cond delay="0"/>
                                          </p:stCondLst>
                                        </p:cTn>
                                        <p:tgtEl>
                                          <p:spTgt spid="138823"/>
                                        </p:tgtEl>
                                        <p:attrNameLst>
                                          <p:attrName>style.visibility</p:attrName>
                                        </p:attrNameLst>
                                      </p:cBhvr>
                                      <p:to>
                                        <p:strVal val="visible"/>
                                      </p:to>
                                    </p:set>
                                    <p:animEffect transition="in" filter="wipe(left)">
                                      <p:cBhvr>
                                        <p:cTn id="17"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61" grpId="0"/>
      <p:bldP spid="138822" grpId="0"/>
      <p:bldP spid="1388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584" y="476672"/>
            <a:ext cx="7360741" cy="768350"/>
          </a:xfrm>
        </p:spPr>
        <p:txBody>
          <a:bodyPr/>
          <a:lstStyle/>
          <a:p>
            <a:pPr algn="ctr" eaLnBrk="1" hangingPunct="1"/>
            <a:r>
              <a:rPr lang="zh-CN" altLang="en-US" dirty="0">
                <a:latin typeface="黑体" pitchFamily="49" charset="-122"/>
              </a:rPr>
              <a:t>数据链路层的简单模型</a:t>
            </a:r>
            <a:r>
              <a:rPr lang="en-US" altLang="zh-CN" dirty="0">
                <a:latin typeface="黑体" pitchFamily="49" charset="-122"/>
              </a:rPr>
              <a:t>( </a:t>
            </a:r>
            <a:r>
              <a:rPr lang="zh-CN" altLang="en-US" dirty="0">
                <a:latin typeface="黑体" pitchFamily="49" charset="-122"/>
              </a:rPr>
              <a:t>续）</a:t>
            </a:r>
          </a:p>
        </p:txBody>
      </p:sp>
      <p:grpSp>
        <p:nvGrpSpPr>
          <p:cNvPr id="584" name="组合 583"/>
          <p:cNvGrpSpPr/>
          <p:nvPr/>
        </p:nvGrpSpPr>
        <p:grpSpPr>
          <a:xfrm>
            <a:off x="323528" y="2060848"/>
            <a:ext cx="8645525" cy="1187450"/>
            <a:chOff x="319088" y="2601913"/>
            <a:chExt cx="8645525" cy="1187450"/>
          </a:xfrm>
        </p:grpSpPr>
        <p:sp>
          <p:nvSpPr>
            <p:cNvPr id="21507" name="Line 4"/>
            <p:cNvSpPr>
              <a:spLocks noChangeShapeType="1"/>
            </p:cNvSpPr>
            <p:nvPr/>
          </p:nvSpPr>
          <p:spPr bwMode="auto">
            <a:xfrm flipH="1" flipV="1">
              <a:off x="7835900" y="3478213"/>
              <a:ext cx="673100" cy="63500"/>
            </a:xfrm>
            <a:prstGeom prst="line">
              <a:avLst/>
            </a:prstGeom>
            <a:noFill/>
            <a:ln w="28575">
              <a:solidFill>
                <a:srgbClr val="333399"/>
              </a:solidFill>
              <a:round/>
              <a:headEnd/>
              <a:tailEnd/>
            </a:ln>
          </p:spPr>
          <p:txBody>
            <a:bodyPr wrap="none" anchor="ctr"/>
            <a:lstStyle/>
            <a:p>
              <a:endParaRPr lang="zh-CN" altLang="en-US"/>
            </a:p>
          </p:txBody>
        </p:sp>
        <p:sp>
          <p:nvSpPr>
            <p:cNvPr id="21508" name="Line 5"/>
            <p:cNvSpPr>
              <a:spLocks noChangeShapeType="1"/>
            </p:cNvSpPr>
            <p:nvPr/>
          </p:nvSpPr>
          <p:spPr bwMode="auto">
            <a:xfrm flipH="1" flipV="1">
              <a:off x="6743700" y="3173413"/>
              <a:ext cx="635000" cy="215900"/>
            </a:xfrm>
            <a:prstGeom prst="line">
              <a:avLst/>
            </a:prstGeom>
            <a:noFill/>
            <a:ln w="28575">
              <a:solidFill>
                <a:srgbClr val="333399"/>
              </a:solidFill>
              <a:round/>
              <a:headEnd/>
              <a:tailEnd/>
            </a:ln>
          </p:spPr>
          <p:txBody>
            <a:bodyPr wrap="none" anchor="ctr"/>
            <a:lstStyle/>
            <a:p>
              <a:endParaRPr lang="zh-CN" altLang="en-US"/>
            </a:p>
          </p:txBody>
        </p:sp>
        <p:sp>
          <p:nvSpPr>
            <p:cNvPr id="21509" name="Line 6"/>
            <p:cNvSpPr>
              <a:spLocks noChangeShapeType="1"/>
            </p:cNvSpPr>
            <p:nvPr/>
          </p:nvSpPr>
          <p:spPr bwMode="auto">
            <a:xfrm flipV="1">
              <a:off x="5854700" y="3160713"/>
              <a:ext cx="762000" cy="152400"/>
            </a:xfrm>
            <a:prstGeom prst="line">
              <a:avLst/>
            </a:prstGeom>
            <a:noFill/>
            <a:ln w="28575">
              <a:solidFill>
                <a:srgbClr val="333399"/>
              </a:solidFill>
              <a:round/>
              <a:headEnd/>
              <a:tailEnd/>
            </a:ln>
          </p:spPr>
          <p:txBody>
            <a:bodyPr wrap="none" anchor="ctr"/>
            <a:lstStyle/>
            <a:p>
              <a:endParaRPr lang="zh-CN" altLang="en-US"/>
            </a:p>
          </p:txBody>
        </p:sp>
        <p:sp>
          <p:nvSpPr>
            <p:cNvPr id="21510" name="Line 7"/>
            <p:cNvSpPr>
              <a:spLocks noChangeShapeType="1"/>
            </p:cNvSpPr>
            <p:nvPr/>
          </p:nvSpPr>
          <p:spPr bwMode="auto">
            <a:xfrm flipV="1">
              <a:off x="4787900" y="3236913"/>
              <a:ext cx="914400" cy="76200"/>
            </a:xfrm>
            <a:prstGeom prst="line">
              <a:avLst/>
            </a:prstGeom>
            <a:noFill/>
            <a:ln w="28575">
              <a:solidFill>
                <a:srgbClr val="333399"/>
              </a:solidFill>
              <a:round/>
              <a:headEnd/>
              <a:tailEnd/>
            </a:ln>
          </p:spPr>
          <p:txBody>
            <a:bodyPr wrap="none" anchor="ctr"/>
            <a:lstStyle/>
            <a:p>
              <a:endParaRPr lang="zh-CN" altLang="en-US"/>
            </a:p>
          </p:txBody>
        </p:sp>
        <p:sp>
          <p:nvSpPr>
            <p:cNvPr id="21511" name="Line 8"/>
            <p:cNvSpPr>
              <a:spLocks noChangeShapeType="1"/>
            </p:cNvSpPr>
            <p:nvPr/>
          </p:nvSpPr>
          <p:spPr bwMode="auto">
            <a:xfrm>
              <a:off x="3721100" y="3313113"/>
              <a:ext cx="914400" cy="0"/>
            </a:xfrm>
            <a:prstGeom prst="line">
              <a:avLst/>
            </a:prstGeom>
            <a:noFill/>
            <a:ln w="28575">
              <a:solidFill>
                <a:srgbClr val="333399"/>
              </a:solidFill>
              <a:round/>
              <a:headEnd/>
              <a:tailEnd/>
            </a:ln>
          </p:spPr>
          <p:txBody>
            <a:bodyPr wrap="none" anchor="ctr"/>
            <a:lstStyle/>
            <a:p>
              <a:endParaRPr lang="zh-CN" altLang="en-US"/>
            </a:p>
          </p:txBody>
        </p:sp>
        <p:sp>
          <p:nvSpPr>
            <p:cNvPr id="21512" name="Line 9"/>
            <p:cNvSpPr>
              <a:spLocks noChangeShapeType="1"/>
            </p:cNvSpPr>
            <p:nvPr/>
          </p:nvSpPr>
          <p:spPr bwMode="auto">
            <a:xfrm>
              <a:off x="2578100" y="3084513"/>
              <a:ext cx="914400" cy="228600"/>
            </a:xfrm>
            <a:prstGeom prst="line">
              <a:avLst/>
            </a:prstGeom>
            <a:noFill/>
            <a:ln w="28575">
              <a:solidFill>
                <a:srgbClr val="333399"/>
              </a:solidFill>
              <a:round/>
              <a:headEnd/>
              <a:tailEnd/>
            </a:ln>
          </p:spPr>
          <p:txBody>
            <a:bodyPr wrap="none" anchor="ctr"/>
            <a:lstStyle/>
            <a:p>
              <a:endParaRPr lang="zh-CN" altLang="en-US"/>
            </a:p>
          </p:txBody>
        </p:sp>
        <p:sp>
          <p:nvSpPr>
            <p:cNvPr id="21513" name="Freeform 10"/>
            <p:cNvSpPr>
              <a:spLocks/>
            </p:cNvSpPr>
            <p:nvPr/>
          </p:nvSpPr>
          <p:spPr bwMode="auto">
            <a:xfrm>
              <a:off x="774700" y="3122613"/>
              <a:ext cx="1752600" cy="508000"/>
            </a:xfrm>
            <a:custGeom>
              <a:avLst/>
              <a:gdLst>
                <a:gd name="T0" fmla="*/ 0 w 1104"/>
                <a:gd name="T1" fmla="*/ 2147483647 h 320"/>
                <a:gd name="T2" fmla="*/ 2147483647 w 1104"/>
                <a:gd name="T3" fmla="*/ 2147483647 h 320"/>
                <a:gd name="T4" fmla="*/ 2147483647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p:spPr>
          <p:txBody>
            <a:bodyPr wrap="none" anchor="ctr"/>
            <a:lstStyle/>
            <a:p>
              <a:endParaRPr lang="zh-CN" altLang="en-US"/>
            </a:p>
          </p:txBody>
        </p:sp>
        <p:grpSp>
          <p:nvGrpSpPr>
            <p:cNvPr id="2" name="Group 11"/>
            <p:cNvGrpSpPr>
              <a:grpSpLocks/>
            </p:cNvGrpSpPr>
            <p:nvPr/>
          </p:nvGrpSpPr>
          <p:grpSpPr bwMode="auto">
            <a:xfrm>
              <a:off x="1130300" y="2932113"/>
              <a:ext cx="1128713" cy="781050"/>
              <a:chOff x="1680" y="240"/>
              <a:chExt cx="2529" cy="1270"/>
            </a:xfrm>
          </p:grpSpPr>
          <p:sp>
            <p:nvSpPr>
              <p:cNvPr id="22079" name="Oval 12"/>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2080" name="Oval 13"/>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2081" name="Oval 14"/>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2082" name="Oval 15"/>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2083" name="Oval 16"/>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2084" name="Oval 17"/>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2085" name="Oval 18"/>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2086" name="Oval 19"/>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2087" name="Oval 20"/>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grpSp>
          <p:nvGrpSpPr>
            <p:cNvPr id="3" name="Group 28"/>
            <p:cNvGrpSpPr>
              <a:grpSpLocks/>
            </p:cNvGrpSpPr>
            <p:nvPr/>
          </p:nvGrpSpPr>
          <p:grpSpPr bwMode="auto">
            <a:xfrm>
              <a:off x="3035300" y="2932113"/>
              <a:ext cx="1128713" cy="781050"/>
              <a:chOff x="1680" y="240"/>
              <a:chExt cx="2529" cy="1270"/>
            </a:xfrm>
          </p:grpSpPr>
          <p:sp>
            <p:nvSpPr>
              <p:cNvPr id="22070" name="Oval 29"/>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2071" name="Oval 30"/>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2072" name="Oval 31"/>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2073" name="Oval 32"/>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2074" name="Oval 33"/>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2075" name="Oval 34"/>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2076" name="Oval 35"/>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2077" name="Oval 36"/>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2078" name="Oval 37"/>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1516" name="Text Box 38"/>
            <p:cNvSpPr txBox="1">
              <a:spLocks noChangeArrowheads="1"/>
            </p:cNvSpPr>
            <p:nvPr/>
          </p:nvSpPr>
          <p:spPr bwMode="auto">
            <a:xfrm>
              <a:off x="3225800" y="31210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pic>
          <p:nvPicPr>
            <p:cNvPr id="21517" name="Picture 39"/>
            <p:cNvPicPr>
              <a:picLocks noChangeArrowheads="1"/>
            </p:cNvPicPr>
            <p:nvPr/>
          </p:nvPicPr>
          <p:blipFill>
            <a:blip r:embed="rId3" cstate="print"/>
            <a:srcRect/>
            <a:stretch>
              <a:fillRect/>
            </a:stretch>
          </p:blipFill>
          <p:spPr bwMode="auto">
            <a:xfrm>
              <a:off x="2378075" y="2963863"/>
              <a:ext cx="441325" cy="301625"/>
            </a:xfrm>
            <a:prstGeom prst="rect">
              <a:avLst/>
            </a:prstGeom>
            <a:noFill/>
            <a:ln w="12699">
              <a:noFill/>
              <a:miter lim="800000"/>
              <a:headEnd/>
              <a:tailEnd/>
            </a:ln>
          </p:spPr>
        </p:pic>
        <p:pic>
          <p:nvPicPr>
            <p:cNvPr id="21518" name="Picture 87"/>
            <p:cNvPicPr>
              <a:picLocks noChangeArrowheads="1"/>
            </p:cNvPicPr>
            <p:nvPr/>
          </p:nvPicPr>
          <p:blipFill>
            <a:blip r:embed="rId3" cstate="print"/>
            <a:srcRect/>
            <a:stretch>
              <a:fillRect/>
            </a:stretch>
          </p:blipFill>
          <p:spPr bwMode="auto">
            <a:xfrm>
              <a:off x="4483100" y="3160713"/>
              <a:ext cx="441325" cy="301625"/>
            </a:xfrm>
            <a:prstGeom prst="rect">
              <a:avLst/>
            </a:prstGeom>
            <a:noFill/>
            <a:ln w="12699">
              <a:noFill/>
              <a:miter lim="800000"/>
              <a:headEnd/>
              <a:tailEnd/>
            </a:ln>
          </p:spPr>
        </p:pic>
        <p:pic>
          <p:nvPicPr>
            <p:cNvPr id="21519" name="Picture 88"/>
            <p:cNvPicPr>
              <a:picLocks noChangeArrowheads="1"/>
            </p:cNvPicPr>
            <p:nvPr/>
          </p:nvPicPr>
          <p:blipFill>
            <a:blip r:embed="rId4" cstate="print"/>
            <a:srcRect/>
            <a:stretch>
              <a:fillRect/>
            </a:stretch>
          </p:blipFill>
          <p:spPr bwMode="auto">
            <a:xfrm>
              <a:off x="8216900" y="3224213"/>
              <a:ext cx="533400" cy="469900"/>
            </a:xfrm>
            <a:prstGeom prst="rect">
              <a:avLst/>
            </a:prstGeom>
            <a:noFill/>
            <a:ln w="9525">
              <a:noFill/>
              <a:miter lim="800000"/>
              <a:headEnd/>
              <a:tailEnd/>
            </a:ln>
          </p:spPr>
        </p:pic>
        <p:pic>
          <p:nvPicPr>
            <p:cNvPr id="21520" name="Picture 89"/>
            <p:cNvPicPr>
              <a:picLocks noChangeArrowheads="1"/>
            </p:cNvPicPr>
            <p:nvPr/>
          </p:nvPicPr>
          <p:blipFill>
            <a:blip r:embed="rId3" cstate="print"/>
            <a:srcRect/>
            <a:stretch>
              <a:fillRect/>
            </a:stretch>
          </p:blipFill>
          <p:spPr bwMode="auto">
            <a:xfrm>
              <a:off x="6464300" y="3011488"/>
              <a:ext cx="441325" cy="301625"/>
            </a:xfrm>
            <a:prstGeom prst="rect">
              <a:avLst/>
            </a:prstGeom>
            <a:noFill/>
            <a:ln w="12699">
              <a:noFill/>
              <a:miter lim="800000"/>
              <a:headEnd/>
              <a:tailEnd/>
            </a:ln>
          </p:spPr>
        </p:pic>
        <p:grpSp>
          <p:nvGrpSpPr>
            <p:cNvPr id="4" name="Group 90"/>
            <p:cNvGrpSpPr>
              <a:grpSpLocks/>
            </p:cNvGrpSpPr>
            <p:nvPr/>
          </p:nvGrpSpPr>
          <p:grpSpPr bwMode="auto">
            <a:xfrm>
              <a:off x="5168900" y="2932113"/>
              <a:ext cx="1128713" cy="781050"/>
              <a:chOff x="1680" y="240"/>
              <a:chExt cx="2529" cy="1270"/>
            </a:xfrm>
          </p:grpSpPr>
          <p:sp>
            <p:nvSpPr>
              <p:cNvPr id="22061" name="Oval 9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2062" name="Oval 9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2063" name="Oval 9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2064" name="Oval 9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2065" name="Oval 9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2066" name="Oval 9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2067" name="Oval 9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2068" name="Oval 9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2069" name="Oval 9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1522" name="Text Box 100"/>
            <p:cNvSpPr txBox="1">
              <a:spLocks noChangeArrowheads="1"/>
            </p:cNvSpPr>
            <p:nvPr/>
          </p:nvSpPr>
          <p:spPr bwMode="auto">
            <a:xfrm>
              <a:off x="5334000" y="31210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广域网</a:t>
              </a:r>
            </a:p>
          </p:txBody>
        </p:sp>
        <p:sp>
          <p:nvSpPr>
            <p:cNvPr id="21523" name="Text Box 101"/>
            <p:cNvSpPr txBox="1">
              <a:spLocks noChangeArrowheads="1"/>
            </p:cNvSpPr>
            <p:nvPr/>
          </p:nvSpPr>
          <p:spPr bwMode="auto">
            <a:xfrm>
              <a:off x="319088" y="2786063"/>
              <a:ext cx="939800"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1</a:t>
              </a:r>
            </a:p>
          </p:txBody>
        </p:sp>
        <p:sp>
          <p:nvSpPr>
            <p:cNvPr id="21524" name="Text Box 102"/>
            <p:cNvSpPr txBox="1">
              <a:spLocks noChangeArrowheads="1"/>
            </p:cNvSpPr>
            <p:nvPr/>
          </p:nvSpPr>
          <p:spPr bwMode="auto">
            <a:xfrm>
              <a:off x="8024813" y="2905125"/>
              <a:ext cx="93980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2</a:t>
              </a:r>
            </a:p>
          </p:txBody>
        </p:sp>
        <p:sp>
          <p:nvSpPr>
            <p:cNvPr id="21525" name="Text Box 103"/>
            <p:cNvSpPr txBox="1">
              <a:spLocks noChangeArrowheads="1"/>
            </p:cNvSpPr>
            <p:nvPr/>
          </p:nvSpPr>
          <p:spPr bwMode="auto">
            <a:xfrm>
              <a:off x="2047875" y="2601913"/>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1</a:t>
              </a:r>
            </a:p>
          </p:txBody>
        </p:sp>
        <p:sp>
          <p:nvSpPr>
            <p:cNvPr id="21526" name="Text Box 104"/>
            <p:cNvSpPr txBox="1">
              <a:spLocks noChangeArrowheads="1"/>
            </p:cNvSpPr>
            <p:nvPr/>
          </p:nvSpPr>
          <p:spPr bwMode="auto">
            <a:xfrm>
              <a:off x="4206875" y="2798763"/>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2</a:t>
              </a:r>
            </a:p>
          </p:txBody>
        </p:sp>
        <p:sp>
          <p:nvSpPr>
            <p:cNvPr id="21527" name="Text Box 105"/>
            <p:cNvSpPr txBox="1">
              <a:spLocks noChangeArrowheads="1"/>
            </p:cNvSpPr>
            <p:nvPr/>
          </p:nvSpPr>
          <p:spPr bwMode="auto">
            <a:xfrm>
              <a:off x="6151563" y="2659063"/>
              <a:ext cx="1150937"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b="1">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3</a:t>
              </a:r>
            </a:p>
          </p:txBody>
        </p:sp>
        <p:sp>
          <p:nvSpPr>
            <p:cNvPr id="21528" name="Text Box 106"/>
            <p:cNvSpPr txBox="1">
              <a:spLocks noChangeArrowheads="1"/>
            </p:cNvSpPr>
            <p:nvPr/>
          </p:nvSpPr>
          <p:spPr bwMode="auto">
            <a:xfrm>
              <a:off x="1282700" y="31337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电话网</a:t>
              </a:r>
            </a:p>
          </p:txBody>
        </p:sp>
        <p:grpSp>
          <p:nvGrpSpPr>
            <p:cNvPr id="5" name="Group 114"/>
            <p:cNvGrpSpPr>
              <a:grpSpLocks/>
            </p:cNvGrpSpPr>
            <p:nvPr/>
          </p:nvGrpSpPr>
          <p:grpSpPr bwMode="auto">
            <a:xfrm>
              <a:off x="368300" y="3160713"/>
              <a:ext cx="665163" cy="546100"/>
              <a:chOff x="624" y="2968"/>
              <a:chExt cx="1331" cy="920"/>
            </a:xfrm>
          </p:grpSpPr>
          <p:sp>
            <p:nvSpPr>
              <p:cNvPr id="21609" name="Freeform 115"/>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21610" name="Freeform 116"/>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21611" name="Freeform 117"/>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21612" name="Freeform 118"/>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21613" name="Freeform 119"/>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21614" name="Freeform 120"/>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21615" name="Freeform 121"/>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21616" name="Freeform 122"/>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21617" name="Freeform 123"/>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21618" name="Freeform 124"/>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21619" name="Freeform 125"/>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21620" name="Freeform 126"/>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6" name="Group 127"/>
              <p:cNvGrpSpPr>
                <a:grpSpLocks/>
              </p:cNvGrpSpPr>
              <p:nvPr/>
            </p:nvGrpSpPr>
            <p:grpSpPr bwMode="auto">
              <a:xfrm>
                <a:off x="700" y="3526"/>
                <a:ext cx="515" cy="270"/>
                <a:chOff x="700" y="3526"/>
                <a:chExt cx="515" cy="270"/>
              </a:xfrm>
            </p:grpSpPr>
            <p:grpSp>
              <p:nvGrpSpPr>
                <p:cNvPr id="7" name="Group 128"/>
                <p:cNvGrpSpPr>
                  <a:grpSpLocks/>
                </p:cNvGrpSpPr>
                <p:nvPr/>
              </p:nvGrpSpPr>
              <p:grpSpPr bwMode="auto">
                <a:xfrm>
                  <a:off x="737" y="3534"/>
                  <a:ext cx="49" cy="23"/>
                  <a:chOff x="737" y="3534"/>
                  <a:chExt cx="49" cy="23"/>
                </a:xfrm>
              </p:grpSpPr>
              <p:sp>
                <p:nvSpPr>
                  <p:cNvPr id="22058" name="Freeform 129"/>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22059" name="Freeform 130"/>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22060" name="Freeform 131"/>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8" name="Group 132"/>
                <p:cNvGrpSpPr>
                  <a:grpSpLocks/>
                </p:cNvGrpSpPr>
                <p:nvPr/>
              </p:nvGrpSpPr>
              <p:grpSpPr bwMode="auto">
                <a:xfrm>
                  <a:off x="748" y="3547"/>
                  <a:ext cx="50" cy="23"/>
                  <a:chOff x="748" y="3547"/>
                  <a:chExt cx="50" cy="23"/>
                </a:xfrm>
              </p:grpSpPr>
              <p:sp>
                <p:nvSpPr>
                  <p:cNvPr id="22055" name="Freeform 133"/>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2056" name="Freeform 134"/>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2057" name="Freeform 135"/>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1649" name="Freeform 136"/>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650" name="Freeform 137"/>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1651" name="Freeform 138"/>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21652" name="Freeform 139"/>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9" name="Group 140"/>
                <p:cNvGrpSpPr>
                  <a:grpSpLocks/>
                </p:cNvGrpSpPr>
                <p:nvPr/>
              </p:nvGrpSpPr>
              <p:grpSpPr bwMode="auto">
                <a:xfrm>
                  <a:off x="872" y="3547"/>
                  <a:ext cx="50" cy="23"/>
                  <a:chOff x="872" y="3547"/>
                  <a:chExt cx="50" cy="23"/>
                </a:xfrm>
              </p:grpSpPr>
              <p:sp>
                <p:nvSpPr>
                  <p:cNvPr id="22052" name="Freeform 141"/>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2053" name="Freeform 142"/>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22054" name="Freeform 143"/>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0" name="Group 144"/>
                <p:cNvGrpSpPr>
                  <a:grpSpLocks/>
                </p:cNvGrpSpPr>
                <p:nvPr/>
              </p:nvGrpSpPr>
              <p:grpSpPr bwMode="auto">
                <a:xfrm>
                  <a:off x="885" y="3559"/>
                  <a:ext cx="50" cy="23"/>
                  <a:chOff x="885" y="3559"/>
                  <a:chExt cx="50" cy="23"/>
                </a:xfrm>
              </p:grpSpPr>
              <p:sp>
                <p:nvSpPr>
                  <p:cNvPr id="22049" name="Freeform 145"/>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2050" name="Freeform 146"/>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22051" name="Freeform 147"/>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 name="Group 148"/>
                <p:cNvGrpSpPr>
                  <a:grpSpLocks/>
                </p:cNvGrpSpPr>
                <p:nvPr/>
              </p:nvGrpSpPr>
              <p:grpSpPr bwMode="auto">
                <a:xfrm>
                  <a:off x="898" y="3571"/>
                  <a:ext cx="49" cy="23"/>
                  <a:chOff x="898" y="3571"/>
                  <a:chExt cx="49" cy="23"/>
                </a:xfrm>
              </p:grpSpPr>
              <p:sp>
                <p:nvSpPr>
                  <p:cNvPr id="22046" name="Freeform 149"/>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2047" name="Freeform 150"/>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2048" name="Freeform 151"/>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2" name="Group 152"/>
                <p:cNvGrpSpPr>
                  <a:grpSpLocks/>
                </p:cNvGrpSpPr>
                <p:nvPr/>
              </p:nvGrpSpPr>
              <p:grpSpPr bwMode="auto">
                <a:xfrm>
                  <a:off x="911" y="3585"/>
                  <a:ext cx="49" cy="23"/>
                  <a:chOff x="911" y="3585"/>
                  <a:chExt cx="49" cy="23"/>
                </a:xfrm>
              </p:grpSpPr>
              <p:sp>
                <p:nvSpPr>
                  <p:cNvPr id="22043" name="Freeform 153"/>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22044" name="Freeform 154"/>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22045" name="Freeform 155"/>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3" name="Group 156"/>
                <p:cNvGrpSpPr>
                  <a:grpSpLocks/>
                </p:cNvGrpSpPr>
                <p:nvPr/>
              </p:nvGrpSpPr>
              <p:grpSpPr bwMode="auto">
                <a:xfrm>
                  <a:off x="923" y="3600"/>
                  <a:ext cx="99" cy="73"/>
                  <a:chOff x="923" y="3600"/>
                  <a:chExt cx="99" cy="73"/>
                </a:xfrm>
              </p:grpSpPr>
              <p:grpSp>
                <p:nvGrpSpPr>
                  <p:cNvPr id="14" name="Group 157"/>
                  <p:cNvGrpSpPr>
                    <a:grpSpLocks/>
                  </p:cNvGrpSpPr>
                  <p:nvPr/>
                </p:nvGrpSpPr>
                <p:grpSpPr bwMode="auto">
                  <a:xfrm>
                    <a:off x="923" y="3600"/>
                    <a:ext cx="49" cy="23"/>
                    <a:chOff x="923" y="3600"/>
                    <a:chExt cx="49" cy="23"/>
                  </a:xfrm>
                </p:grpSpPr>
                <p:sp>
                  <p:nvSpPr>
                    <p:cNvPr id="22040" name="Freeform 158"/>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22041" name="Freeform 159"/>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2042" name="Freeform 160"/>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15" name="Group 161"/>
                  <p:cNvGrpSpPr>
                    <a:grpSpLocks/>
                  </p:cNvGrpSpPr>
                  <p:nvPr/>
                </p:nvGrpSpPr>
                <p:grpSpPr bwMode="auto">
                  <a:xfrm>
                    <a:off x="935" y="3612"/>
                    <a:ext cx="48" cy="23"/>
                    <a:chOff x="935" y="3612"/>
                    <a:chExt cx="48" cy="23"/>
                  </a:xfrm>
                </p:grpSpPr>
                <p:sp>
                  <p:nvSpPr>
                    <p:cNvPr id="22037" name="Freeform 162"/>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2038" name="Freeform 163"/>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2039" name="Freeform 164"/>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6" name="Group 165"/>
                  <p:cNvGrpSpPr>
                    <a:grpSpLocks/>
                  </p:cNvGrpSpPr>
                  <p:nvPr/>
                </p:nvGrpSpPr>
                <p:grpSpPr bwMode="auto">
                  <a:xfrm>
                    <a:off x="947" y="3625"/>
                    <a:ext cx="50" cy="22"/>
                    <a:chOff x="947" y="3625"/>
                    <a:chExt cx="50" cy="22"/>
                  </a:xfrm>
                </p:grpSpPr>
                <p:sp>
                  <p:nvSpPr>
                    <p:cNvPr id="22034" name="Freeform 166"/>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2035" name="Freeform 167"/>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2036" name="Freeform 168"/>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7" name="Group 169"/>
                  <p:cNvGrpSpPr>
                    <a:grpSpLocks/>
                  </p:cNvGrpSpPr>
                  <p:nvPr/>
                </p:nvGrpSpPr>
                <p:grpSpPr bwMode="auto">
                  <a:xfrm>
                    <a:off x="960" y="3637"/>
                    <a:ext cx="50" cy="23"/>
                    <a:chOff x="960" y="3637"/>
                    <a:chExt cx="50" cy="23"/>
                  </a:xfrm>
                </p:grpSpPr>
                <p:sp>
                  <p:nvSpPr>
                    <p:cNvPr id="22031" name="Freeform 170"/>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2032" name="Freeform 171"/>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22033" name="Freeform 172"/>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18" name="Group 173"/>
                  <p:cNvGrpSpPr>
                    <a:grpSpLocks/>
                  </p:cNvGrpSpPr>
                  <p:nvPr/>
                </p:nvGrpSpPr>
                <p:grpSpPr bwMode="auto">
                  <a:xfrm>
                    <a:off x="973" y="3650"/>
                    <a:ext cx="49" cy="23"/>
                    <a:chOff x="973" y="3650"/>
                    <a:chExt cx="49" cy="23"/>
                  </a:xfrm>
                </p:grpSpPr>
                <p:sp>
                  <p:nvSpPr>
                    <p:cNvPr id="22028" name="Freeform 174"/>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2029" name="Freeform 175"/>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2030" name="Freeform 176"/>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19" name="Group 177"/>
                <p:cNvGrpSpPr>
                  <a:grpSpLocks/>
                </p:cNvGrpSpPr>
                <p:nvPr/>
              </p:nvGrpSpPr>
              <p:grpSpPr bwMode="auto">
                <a:xfrm>
                  <a:off x="985" y="3665"/>
                  <a:ext cx="100" cy="73"/>
                  <a:chOff x="985" y="3665"/>
                  <a:chExt cx="100" cy="73"/>
                </a:xfrm>
              </p:grpSpPr>
              <p:grpSp>
                <p:nvGrpSpPr>
                  <p:cNvPr id="20" name="Group 178"/>
                  <p:cNvGrpSpPr>
                    <a:grpSpLocks/>
                  </p:cNvGrpSpPr>
                  <p:nvPr/>
                </p:nvGrpSpPr>
                <p:grpSpPr bwMode="auto">
                  <a:xfrm>
                    <a:off x="985" y="3665"/>
                    <a:ext cx="50" cy="23"/>
                    <a:chOff x="985" y="3665"/>
                    <a:chExt cx="50" cy="23"/>
                  </a:xfrm>
                </p:grpSpPr>
                <p:sp>
                  <p:nvSpPr>
                    <p:cNvPr id="22020" name="Freeform 179"/>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2021" name="Freeform 180"/>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2022" name="Freeform 181"/>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1" name="Group 182"/>
                  <p:cNvGrpSpPr>
                    <a:grpSpLocks/>
                  </p:cNvGrpSpPr>
                  <p:nvPr/>
                </p:nvGrpSpPr>
                <p:grpSpPr bwMode="auto">
                  <a:xfrm>
                    <a:off x="997" y="3677"/>
                    <a:ext cx="49" cy="23"/>
                    <a:chOff x="997" y="3677"/>
                    <a:chExt cx="49" cy="23"/>
                  </a:xfrm>
                </p:grpSpPr>
                <p:sp>
                  <p:nvSpPr>
                    <p:cNvPr id="22017" name="Freeform 183"/>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22018" name="Freeform 184"/>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2019" name="Freeform 185"/>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22" name="Group 186"/>
                  <p:cNvGrpSpPr>
                    <a:grpSpLocks/>
                  </p:cNvGrpSpPr>
                  <p:nvPr/>
                </p:nvGrpSpPr>
                <p:grpSpPr bwMode="auto">
                  <a:xfrm>
                    <a:off x="1010" y="3690"/>
                    <a:ext cx="48" cy="23"/>
                    <a:chOff x="1010" y="3690"/>
                    <a:chExt cx="48" cy="23"/>
                  </a:xfrm>
                </p:grpSpPr>
                <p:sp>
                  <p:nvSpPr>
                    <p:cNvPr id="22014" name="Freeform 187"/>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2015" name="Freeform 188"/>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22016" name="Freeform 189"/>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23" name="Group 190"/>
                  <p:cNvGrpSpPr>
                    <a:grpSpLocks/>
                  </p:cNvGrpSpPr>
                  <p:nvPr/>
                </p:nvGrpSpPr>
                <p:grpSpPr bwMode="auto">
                  <a:xfrm>
                    <a:off x="1023" y="3703"/>
                    <a:ext cx="49" cy="22"/>
                    <a:chOff x="1023" y="3703"/>
                    <a:chExt cx="49" cy="22"/>
                  </a:xfrm>
                </p:grpSpPr>
                <p:sp>
                  <p:nvSpPr>
                    <p:cNvPr id="22011" name="Freeform 191"/>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22012" name="Freeform 192"/>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2013" name="Freeform 193"/>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4" name="Group 194"/>
                  <p:cNvGrpSpPr>
                    <a:grpSpLocks/>
                  </p:cNvGrpSpPr>
                  <p:nvPr/>
                </p:nvGrpSpPr>
                <p:grpSpPr bwMode="auto">
                  <a:xfrm>
                    <a:off x="1036" y="3716"/>
                    <a:ext cx="49" cy="22"/>
                    <a:chOff x="1036" y="3716"/>
                    <a:chExt cx="49" cy="22"/>
                  </a:xfrm>
                </p:grpSpPr>
                <p:sp>
                  <p:nvSpPr>
                    <p:cNvPr id="22008" name="Freeform 195"/>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22009" name="Freeform 196"/>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22010" name="Freeform 197"/>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25" name="Group 198"/>
                <p:cNvGrpSpPr>
                  <a:grpSpLocks/>
                </p:cNvGrpSpPr>
                <p:nvPr/>
              </p:nvGrpSpPr>
              <p:grpSpPr bwMode="auto">
                <a:xfrm>
                  <a:off x="1046" y="3727"/>
                  <a:ext cx="49" cy="23"/>
                  <a:chOff x="1046" y="3727"/>
                  <a:chExt cx="49" cy="23"/>
                </a:xfrm>
              </p:grpSpPr>
              <p:sp>
                <p:nvSpPr>
                  <p:cNvPr id="22000" name="Freeform 199"/>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22001" name="Freeform 200"/>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2002" name="Freeform 201"/>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26" name="Group 202"/>
                <p:cNvGrpSpPr>
                  <a:grpSpLocks/>
                </p:cNvGrpSpPr>
                <p:nvPr/>
              </p:nvGrpSpPr>
              <p:grpSpPr bwMode="auto">
                <a:xfrm>
                  <a:off x="1058" y="3739"/>
                  <a:ext cx="50" cy="23"/>
                  <a:chOff x="1058" y="3739"/>
                  <a:chExt cx="50" cy="23"/>
                </a:xfrm>
              </p:grpSpPr>
              <p:sp>
                <p:nvSpPr>
                  <p:cNvPr id="21997" name="Freeform 203"/>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98" name="Freeform 204"/>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21999" name="Freeform 205"/>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7" name="Group 206"/>
                <p:cNvGrpSpPr>
                  <a:grpSpLocks/>
                </p:cNvGrpSpPr>
                <p:nvPr/>
              </p:nvGrpSpPr>
              <p:grpSpPr bwMode="auto">
                <a:xfrm>
                  <a:off x="1072" y="3753"/>
                  <a:ext cx="48" cy="22"/>
                  <a:chOff x="1072" y="3753"/>
                  <a:chExt cx="48" cy="22"/>
                </a:xfrm>
              </p:grpSpPr>
              <p:sp>
                <p:nvSpPr>
                  <p:cNvPr id="21994" name="Freeform 207"/>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1995" name="Freeform 208"/>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1996" name="Freeform 209"/>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1662" name="Freeform 210"/>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21663" name="Freeform 211"/>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21664" name="Freeform 212"/>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28" name="Group 213"/>
                <p:cNvGrpSpPr>
                  <a:grpSpLocks/>
                </p:cNvGrpSpPr>
                <p:nvPr/>
              </p:nvGrpSpPr>
              <p:grpSpPr bwMode="auto">
                <a:xfrm>
                  <a:off x="832" y="3547"/>
                  <a:ext cx="49" cy="23"/>
                  <a:chOff x="832" y="3547"/>
                  <a:chExt cx="49" cy="23"/>
                </a:xfrm>
              </p:grpSpPr>
              <p:sp>
                <p:nvSpPr>
                  <p:cNvPr id="21991" name="Freeform 214"/>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1992" name="Freeform 215"/>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993" name="Freeform 216"/>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9" name="Group 217"/>
                <p:cNvGrpSpPr>
                  <a:grpSpLocks/>
                </p:cNvGrpSpPr>
                <p:nvPr/>
              </p:nvGrpSpPr>
              <p:grpSpPr bwMode="auto">
                <a:xfrm>
                  <a:off x="844" y="3560"/>
                  <a:ext cx="49" cy="22"/>
                  <a:chOff x="844" y="3560"/>
                  <a:chExt cx="49" cy="22"/>
                </a:xfrm>
              </p:grpSpPr>
              <p:sp>
                <p:nvSpPr>
                  <p:cNvPr id="21988" name="Freeform 218"/>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89" name="Freeform 219"/>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90" name="Freeform 220"/>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30" name="Group 221"/>
                <p:cNvGrpSpPr>
                  <a:grpSpLocks/>
                </p:cNvGrpSpPr>
                <p:nvPr/>
              </p:nvGrpSpPr>
              <p:grpSpPr bwMode="auto">
                <a:xfrm>
                  <a:off x="857" y="3572"/>
                  <a:ext cx="50" cy="23"/>
                  <a:chOff x="857" y="3572"/>
                  <a:chExt cx="50" cy="23"/>
                </a:xfrm>
              </p:grpSpPr>
              <p:sp>
                <p:nvSpPr>
                  <p:cNvPr id="21985" name="Freeform 222"/>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21986" name="Freeform 223"/>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87" name="Freeform 224"/>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1" name="Group 225"/>
                <p:cNvGrpSpPr>
                  <a:grpSpLocks/>
                </p:cNvGrpSpPr>
                <p:nvPr/>
              </p:nvGrpSpPr>
              <p:grpSpPr bwMode="auto">
                <a:xfrm>
                  <a:off x="870" y="3585"/>
                  <a:ext cx="48" cy="23"/>
                  <a:chOff x="870" y="3585"/>
                  <a:chExt cx="48" cy="23"/>
                </a:xfrm>
              </p:grpSpPr>
              <p:sp>
                <p:nvSpPr>
                  <p:cNvPr id="21982" name="Freeform 226"/>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1983" name="Freeform 227"/>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84" name="Freeform 228"/>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22088" name="Group 229"/>
                <p:cNvGrpSpPr>
                  <a:grpSpLocks/>
                </p:cNvGrpSpPr>
                <p:nvPr/>
              </p:nvGrpSpPr>
              <p:grpSpPr bwMode="auto">
                <a:xfrm>
                  <a:off x="882" y="3600"/>
                  <a:ext cx="100" cy="73"/>
                  <a:chOff x="882" y="3600"/>
                  <a:chExt cx="100" cy="73"/>
                </a:xfrm>
              </p:grpSpPr>
              <p:grpSp>
                <p:nvGrpSpPr>
                  <p:cNvPr id="22089" name="Group 230"/>
                  <p:cNvGrpSpPr>
                    <a:grpSpLocks/>
                  </p:cNvGrpSpPr>
                  <p:nvPr/>
                </p:nvGrpSpPr>
                <p:grpSpPr bwMode="auto">
                  <a:xfrm>
                    <a:off x="882" y="3600"/>
                    <a:ext cx="49" cy="23"/>
                    <a:chOff x="882" y="3600"/>
                    <a:chExt cx="49" cy="23"/>
                  </a:xfrm>
                </p:grpSpPr>
                <p:sp>
                  <p:nvSpPr>
                    <p:cNvPr id="21979" name="Freeform 231"/>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21980" name="Freeform 232"/>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981" name="Freeform 233"/>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22090" name="Group 234"/>
                  <p:cNvGrpSpPr>
                    <a:grpSpLocks/>
                  </p:cNvGrpSpPr>
                  <p:nvPr/>
                </p:nvGrpSpPr>
                <p:grpSpPr bwMode="auto">
                  <a:xfrm>
                    <a:off x="894" y="3612"/>
                    <a:ext cx="49" cy="23"/>
                    <a:chOff x="894" y="3612"/>
                    <a:chExt cx="49" cy="23"/>
                  </a:xfrm>
                </p:grpSpPr>
                <p:sp>
                  <p:nvSpPr>
                    <p:cNvPr id="21976" name="Freeform 235"/>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1977" name="Freeform 236"/>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1978" name="Freeform 237"/>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2091" name="Group 238"/>
                  <p:cNvGrpSpPr>
                    <a:grpSpLocks/>
                  </p:cNvGrpSpPr>
                  <p:nvPr/>
                </p:nvGrpSpPr>
                <p:grpSpPr bwMode="auto">
                  <a:xfrm>
                    <a:off x="907" y="3625"/>
                    <a:ext cx="49" cy="23"/>
                    <a:chOff x="907" y="3625"/>
                    <a:chExt cx="49" cy="23"/>
                  </a:xfrm>
                </p:grpSpPr>
                <p:sp>
                  <p:nvSpPr>
                    <p:cNvPr id="21973" name="Freeform 239"/>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1974" name="Freeform 240"/>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975" name="Freeform 241"/>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2092" name="Group 242"/>
                  <p:cNvGrpSpPr>
                    <a:grpSpLocks/>
                  </p:cNvGrpSpPr>
                  <p:nvPr/>
                </p:nvGrpSpPr>
                <p:grpSpPr bwMode="auto">
                  <a:xfrm>
                    <a:off x="919" y="3638"/>
                    <a:ext cx="49" cy="22"/>
                    <a:chOff x="919" y="3638"/>
                    <a:chExt cx="49" cy="22"/>
                  </a:xfrm>
                </p:grpSpPr>
                <p:sp>
                  <p:nvSpPr>
                    <p:cNvPr id="21970" name="Freeform 243"/>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71" name="Freeform 244"/>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1972" name="Freeform 245"/>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093" name="Group 246"/>
                  <p:cNvGrpSpPr>
                    <a:grpSpLocks/>
                  </p:cNvGrpSpPr>
                  <p:nvPr/>
                </p:nvGrpSpPr>
                <p:grpSpPr bwMode="auto">
                  <a:xfrm>
                    <a:off x="932" y="3651"/>
                    <a:ext cx="50" cy="22"/>
                    <a:chOff x="932" y="3651"/>
                    <a:chExt cx="50" cy="22"/>
                  </a:xfrm>
                </p:grpSpPr>
                <p:sp>
                  <p:nvSpPr>
                    <p:cNvPr id="21967" name="Freeform 247"/>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21968" name="Freeform 248"/>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69" name="Freeform 249"/>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22094" name="Group 250"/>
                <p:cNvGrpSpPr>
                  <a:grpSpLocks/>
                </p:cNvGrpSpPr>
                <p:nvPr/>
              </p:nvGrpSpPr>
              <p:grpSpPr bwMode="auto">
                <a:xfrm>
                  <a:off x="944" y="3665"/>
                  <a:ext cx="99" cy="74"/>
                  <a:chOff x="944" y="3665"/>
                  <a:chExt cx="99" cy="74"/>
                </a:xfrm>
              </p:grpSpPr>
              <p:grpSp>
                <p:nvGrpSpPr>
                  <p:cNvPr id="22095" name="Group 251"/>
                  <p:cNvGrpSpPr>
                    <a:grpSpLocks/>
                  </p:cNvGrpSpPr>
                  <p:nvPr/>
                </p:nvGrpSpPr>
                <p:grpSpPr bwMode="auto">
                  <a:xfrm>
                    <a:off x="944" y="3665"/>
                    <a:ext cx="49" cy="23"/>
                    <a:chOff x="944" y="3665"/>
                    <a:chExt cx="49" cy="23"/>
                  </a:xfrm>
                </p:grpSpPr>
                <p:sp>
                  <p:nvSpPr>
                    <p:cNvPr id="21959" name="Freeform 252"/>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960" name="Freeform 253"/>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1961" name="Freeform 254"/>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096" name="Group 255"/>
                  <p:cNvGrpSpPr>
                    <a:grpSpLocks/>
                  </p:cNvGrpSpPr>
                  <p:nvPr/>
                </p:nvGrpSpPr>
                <p:grpSpPr bwMode="auto">
                  <a:xfrm>
                    <a:off x="957" y="3678"/>
                    <a:ext cx="48" cy="23"/>
                    <a:chOff x="957" y="3678"/>
                    <a:chExt cx="48" cy="23"/>
                  </a:xfrm>
                </p:grpSpPr>
                <p:sp>
                  <p:nvSpPr>
                    <p:cNvPr id="21956" name="Freeform 256"/>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21957" name="Freeform 257"/>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1958" name="Freeform 258"/>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2097" name="Group 259"/>
                  <p:cNvGrpSpPr>
                    <a:grpSpLocks/>
                  </p:cNvGrpSpPr>
                  <p:nvPr/>
                </p:nvGrpSpPr>
                <p:grpSpPr bwMode="auto">
                  <a:xfrm>
                    <a:off x="969" y="3690"/>
                    <a:ext cx="49" cy="23"/>
                    <a:chOff x="969" y="3690"/>
                    <a:chExt cx="49" cy="23"/>
                  </a:xfrm>
                </p:grpSpPr>
                <p:sp>
                  <p:nvSpPr>
                    <p:cNvPr id="21953" name="Freeform 260"/>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21954" name="Freeform 261"/>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1955" name="Freeform 262"/>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22098" name="Group 263"/>
                  <p:cNvGrpSpPr>
                    <a:grpSpLocks/>
                  </p:cNvGrpSpPr>
                  <p:nvPr/>
                </p:nvGrpSpPr>
                <p:grpSpPr bwMode="auto">
                  <a:xfrm>
                    <a:off x="982" y="3703"/>
                    <a:ext cx="49" cy="23"/>
                    <a:chOff x="982" y="3703"/>
                    <a:chExt cx="49" cy="23"/>
                  </a:xfrm>
                </p:grpSpPr>
                <p:sp>
                  <p:nvSpPr>
                    <p:cNvPr id="21950" name="Freeform 264"/>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21951" name="Freeform 265"/>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1952" name="Freeform 266"/>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2099" name="Group 267"/>
                  <p:cNvGrpSpPr>
                    <a:grpSpLocks/>
                  </p:cNvGrpSpPr>
                  <p:nvPr/>
                </p:nvGrpSpPr>
                <p:grpSpPr bwMode="auto">
                  <a:xfrm>
                    <a:off x="995" y="3716"/>
                    <a:ext cx="48" cy="23"/>
                    <a:chOff x="995" y="3716"/>
                    <a:chExt cx="48" cy="23"/>
                  </a:xfrm>
                </p:grpSpPr>
                <p:sp>
                  <p:nvSpPr>
                    <p:cNvPr id="21947" name="Freeform 268"/>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21948" name="Freeform 269"/>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949" name="Freeform 270"/>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22100" name="Group 271"/>
                <p:cNvGrpSpPr>
                  <a:grpSpLocks/>
                </p:cNvGrpSpPr>
                <p:nvPr/>
              </p:nvGrpSpPr>
              <p:grpSpPr bwMode="auto">
                <a:xfrm>
                  <a:off x="1005" y="3727"/>
                  <a:ext cx="49" cy="23"/>
                  <a:chOff x="1005" y="3727"/>
                  <a:chExt cx="49" cy="23"/>
                </a:xfrm>
              </p:grpSpPr>
              <p:sp>
                <p:nvSpPr>
                  <p:cNvPr id="21939" name="Freeform 272"/>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940" name="Freeform 273"/>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1941" name="Freeform 274"/>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2101" name="Group 275"/>
                <p:cNvGrpSpPr>
                  <a:grpSpLocks/>
                </p:cNvGrpSpPr>
                <p:nvPr/>
              </p:nvGrpSpPr>
              <p:grpSpPr bwMode="auto">
                <a:xfrm>
                  <a:off x="1018" y="3740"/>
                  <a:ext cx="49" cy="22"/>
                  <a:chOff x="1018" y="3740"/>
                  <a:chExt cx="49" cy="22"/>
                </a:xfrm>
              </p:grpSpPr>
              <p:sp>
                <p:nvSpPr>
                  <p:cNvPr id="21936" name="Freeform 276"/>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37" name="Freeform 277"/>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1938" name="Freeform 278"/>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102" name="Group 279"/>
                <p:cNvGrpSpPr>
                  <a:grpSpLocks/>
                </p:cNvGrpSpPr>
                <p:nvPr/>
              </p:nvGrpSpPr>
              <p:grpSpPr bwMode="auto">
                <a:xfrm>
                  <a:off x="1030" y="3753"/>
                  <a:ext cx="49" cy="23"/>
                  <a:chOff x="1030" y="3753"/>
                  <a:chExt cx="49" cy="23"/>
                </a:xfrm>
              </p:grpSpPr>
              <p:sp>
                <p:nvSpPr>
                  <p:cNvPr id="21933" name="Freeform 280"/>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21934" name="Freeform 281"/>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21935" name="Freeform 282"/>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21674" name="Freeform 283"/>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21675" name="Freeform 284"/>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21676" name="Freeform 285"/>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22103" name="Group 286"/>
                <p:cNvGrpSpPr>
                  <a:grpSpLocks/>
                </p:cNvGrpSpPr>
                <p:nvPr/>
              </p:nvGrpSpPr>
              <p:grpSpPr bwMode="auto">
                <a:xfrm>
                  <a:off x="790" y="3547"/>
                  <a:ext cx="49" cy="23"/>
                  <a:chOff x="790" y="3547"/>
                  <a:chExt cx="49" cy="23"/>
                </a:xfrm>
              </p:grpSpPr>
              <p:sp>
                <p:nvSpPr>
                  <p:cNvPr id="21930" name="Freeform 287"/>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31" name="Freeform 288"/>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932" name="Freeform 289"/>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104" name="Group 290"/>
                <p:cNvGrpSpPr>
                  <a:grpSpLocks/>
                </p:cNvGrpSpPr>
                <p:nvPr/>
              </p:nvGrpSpPr>
              <p:grpSpPr bwMode="auto">
                <a:xfrm>
                  <a:off x="803" y="3560"/>
                  <a:ext cx="49" cy="22"/>
                  <a:chOff x="803" y="3560"/>
                  <a:chExt cx="49" cy="22"/>
                </a:xfrm>
              </p:grpSpPr>
              <p:sp>
                <p:nvSpPr>
                  <p:cNvPr id="21927" name="Freeform 291"/>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21928" name="Freeform 292"/>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29" name="Freeform 293"/>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22105" name="Group 294"/>
                <p:cNvGrpSpPr>
                  <a:grpSpLocks/>
                </p:cNvGrpSpPr>
                <p:nvPr/>
              </p:nvGrpSpPr>
              <p:grpSpPr bwMode="auto">
                <a:xfrm>
                  <a:off x="815" y="3572"/>
                  <a:ext cx="50" cy="23"/>
                  <a:chOff x="815" y="3572"/>
                  <a:chExt cx="50" cy="23"/>
                </a:xfrm>
              </p:grpSpPr>
              <p:sp>
                <p:nvSpPr>
                  <p:cNvPr id="21924" name="Freeform 295"/>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1925" name="Freeform 296"/>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26" name="Freeform 297"/>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106" name="Group 298"/>
                <p:cNvGrpSpPr>
                  <a:grpSpLocks/>
                </p:cNvGrpSpPr>
                <p:nvPr/>
              </p:nvGrpSpPr>
              <p:grpSpPr bwMode="auto">
                <a:xfrm>
                  <a:off x="828" y="3585"/>
                  <a:ext cx="49" cy="23"/>
                  <a:chOff x="828" y="3585"/>
                  <a:chExt cx="49" cy="23"/>
                </a:xfrm>
              </p:grpSpPr>
              <p:sp>
                <p:nvSpPr>
                  <p:cNvPr id="21921" name="Freeform 299"/>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22" name="Freeform 300"/>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923" name="Freeform 301"/>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22107" name="Group 302"/>
                <p:cNvGrpSpPr>
                  <a:grpSpLocks/>
                </p:cNvGrpSpPr>
                <p:nvPr/>
              </p:nvGrpSpPr>
              <p:grpSpPr bwMode="auto">
                <a:xfrm>
                  <a:off x="840" y="3600"/>
                  <a:ext cx="100" cy="73"/>
                  <a:chOff x="840" y="3600"/>
                  <a:chExt cx="100" cy="73"/>
                </a:xfrm>
              </p:grpSpPr>
              <p:grpSp>
                <p:nvGrpSpPr>
                  <p:cNvPr id="22108" name="Group 303"/>
                  <p:cNvGrpSpPr>
                    <a:grpSpLocks/>
                  </p:cNvGrpSpPr>
                  <p:nvPr/>
                </p:nvGrpSpPr>
                <p:grpSpPr bwMode="auto">
                  <a:xfrm>
                    <a:off x="840" y="3600"/>
                    <a:ext cx="49" cy="23"/>
                    <a:chOff x="840" y="3600"/>
                    <a:chExt cx="49" cy="23"/>
                  </a:xfrm>
                </p:grpSpPr>
                <p:sp>
                  <p:nvSpPr>
                    <p:cNvPr id="21918" name="Freeform 304"/>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21919" name="Freeform 305"/>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920" name="Freeform 306"/>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2109" name="Group 307"/>
                  <p:cNvGrpSpPr>
                    <a:grpSpLocks/>
                  </p:cNvGrpSpPr>
                  <p:nvPr/>
                </p:nvGrpSpPr>
                <p:grpSpPr bwMode="auto">
                  <a:xfrm>
                    <a:off x="853" y="3612"/>
                    <a:ext cx="48" cy="23"/>
                    <a:chOff x="853" y="3612"/>
                    <a:chExt cx="48" cy="23"/>
                  </a:xfrm>
                </p:grpSpPr>
                <p:sp>
                  <p:nvSpPr>
                    <p:cNvPr id="21915" name="Freeform 308"/>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21916" name="Freeform 309"/>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917" name="Freeform 310"/>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2110" name="Group 311"/>
                  <p:cNvGrpSpPr>
                    <a:grpSpLocks/>
                  </p:cNvGrpSpPr>
                  <p:nvPr/>
                </p:nvGrpSpPr>
                <p:grpSpPr bwMode="auto">
                  <a:xfrm>
                    <a:off x="865" y="3625"/>
                    <a:ext cx="49" cy="23"/>
                    <a:chOff x="865" y="3625"/>
                    <a:chExt cx="49" cy="23"/>
                  </a:xfrm>
                </p:grpSpPr>
                <p:sp>
                  <p:nvSpPr>
                    <p:cNvPr id="21912" name="Freeform 312"/>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1913" name="Freeform 313"/>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914" name="Freeform 314"/>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2111" name="Group 315"/>
                  <p:cNvGrpSpPr>
                    <a:grpSpLocks/>
                  </p:cNvGrpSpPr>
                  <p:nvPr/>
                </p:nvGrpSpPr>
                <p:grpSpPr bwMode="auto">
                  <a:xfrm>
                    <a:off x="878" y="3638"/>
                    <a:ext cx="49" cy="22"/>
                    <a:chOff x="878" y="3638"/>
                    <a:chExt cx="49" cy="22"/>
                  </a:xfrm>
                </p:grpSpPr>
                <p:sp>
                  <p:nvSpPr>
                    <p:cNvPr id="21909" name="Freeform 316"/>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910" name="Freeform 317"/>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1911" name="Freeform 318"/>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392" name="Group 319"/>
                  <p:cNvGrpSpPr>
                    <a:grpSpLocks/>
                  </p:cNvGrpSpPr>
                  <p:nvPr/>
                </p:nvGrpSpPr>
                <p:grpSpPr bwMode="auto">
                  <a:xfrm>
                    <a:off x="890" y="3651"/>
                    <a:ext cx="50" cy="22"/>
                    <a:chOff x="890" y="3651"/>
                    <a:chExt cx="50" cy="22"/>
                  </a:xfrm>
                </p:grpSpPr>
                <p:sp>
                  <p:nvSpPr>
                    <p:cNvPr id="21906" name="Freeform 320"/>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21907" name="Freeform 321"/>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1908" name="Freeform 322"/>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119393" name="Group 323"/>
                <p:cNvGrpSpPr>
                  <a:grpSpLocks/>
                </p:cNvGrpSpPr>
                <p:nvPr/>
              </p:nvGrpSpPr>
              <p:grpSpPr bwMode="auto">
                <a:xfrm>
                  <a:off x="903" y="3665"/>
                  <a:ext cx="99" cy="74"/>
                  <a:chOff x="903" y="3665"/>
                  <a:chExt cx="99" cy="74"/>
                </a:xfrm>
              </p:grpSpPr>
              <p:grpSp>
                <p:nvGrpSpPr>
                  <p:cNvPr id="119394" name="Group 324"/>
                  <p:cNvGrpSpPr>
                    <a:grpSpLocks/>
                  </p:cNvGrpSpPr>
                  <p:nvPr/>
                </p:nvGrpSpPr>
                <p:grpSpPr bwMode="auto">
                  <a:xfrm>
                    <a:off x="903" y="3665"/>
                    <a:ext cx="49" cy="23"/>
                    <a:chOff x="903" y="3665"/>
                    <a:chExt cx="49" cy="23"/>
                  </a:xfrm>
                </p:grpSpPr>
                <p:sp>
                  <p:nvSpPr>
                    <p:cNvPr id="21898" name="Freeform 325"/>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899" name="Freeform 326"/>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900" name="Freeform 327"/>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395" name="Group 328"/>
                  <p:cNvGrpSpPr>
                    <a:grpSpLocks/>
                  </p:cNvGrpSpPr>
                  <p:nvPr/>
                </p:nvGrpSpPr>
                <p:grpSpPr bwMode="auto">
                  <a:xfrm>
                    <a:off x="914" y="3678"/>
                    <a:ext cx="49" cy="23"/>
                    <a:chOff x="914" y="3678"/>
                    <a:chExt cx="49" cy="23"/>
                  </a:xfrm>
                </p:grpSpPr>
                <p:sp>
                  <p:nvSpPr>
                    <p:cNvPr id="21895" name="Freeform 329"/>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21896" name="Freeform 330"/>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897" name="Freeform 331"/>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119396" name="Group 332"/>
                  <p:cNvGrpSpPr>
                    <a:grpSpLocks/>
                  </p:cNvGrpSpPr>
                  <p:nvPr/>
                </p:nvGrpSpPr>
                <p:grpSpPr bwMode="auto">
                  <a:xfrm>
                    <a:off x="928" y="3690"/>
                    <a:ext cx="48" cy="23"/>
                    <a:chOff x="928" y="3690"/>
                    <a:chExt cx="48" cy="23"/>
                  </a:xfrm>
                </p:grpSpPr>
                <p:sp>
                  <p:nvSpPr>
                    <p:cNvPr id="21892" name="Freeform 333"/>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21893" name="Freeform 334"/>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21894" name="Freeform 335"/>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397" name="Group 336"/>
                  <p:cNvGrpSpPr>
                    <a:grpSpLocks/>
                  </p:cNvGrpSpPr>
                  <p:nvPr/>
                </p:nvGrpSpPr>
                <p:grpSpPr bwMode="auto">
                  <a:xfrm>
                    <a:off x="940" y="3703"/>
                    <a:ext cx="49" cy="23"/>
                    <a:chOff x="940" y="3703"/>
                    <a:chExt cx="49" cy="23"/>
                  </a:xfrm>
                </p:grpSpPr>
                <p:sp>
                  <p:nvSpPr>
                    <p:cNvPr id="21889" name="Freeform 337"/>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1890" name="Freeform 338"/>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21891" name="Freeform 339"/>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398" name="Group 340"/>
                  <p:cNvGrpSpPr>
                    <a:grpSpLocks/>
                  </p:cNvGrpSpPr>
                  <p:nvPr/>
                </p:nvGrpSpPr>
                <p:grpSpPr bwMode="auto">
                  <a:xfrm>
                    <a:off x="953" y="3716"/>
                    <a:ext cx="49" cy="23"/>
                    <a:chOff x="953" y="3716"/>
                    <a:chExt cx="49" cy="23"/>
                  </a:xfrm>
                </p:grpSpPr>
                <p:sp>
                  <p:nvSpPr>
                    <p:cNvPr id="21886" name="Freeform 341"/>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21887" name="Freeform 342"/>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888" name="Freeform 343"/>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119399" name="Group 344"/>
                <p:cNvGrpSpPr>
                  <a:grpSpLocks/>
                </p:cNvGrpSpPr>
                <p:nvPr/>
              </p:nvGrpSpPr>
              <p:grpSpPr bwMode="auto">
                <a:xfrm>
                  <a:off x="963" y="3727"/>
                  <a:ext cx="49" cy="23"/>
                  <a:chOff x="963" y="3727"/>
                  <a:chExt cx="49" cy="23"/>
                </a:xfrm>
              </p:grpSpPr>
              <p:sp>
                <p:nvSpPr>
                  <p:cNvPr id="21878" name="Freeform 345"/>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879" name="Freeform 346"/>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880" name="Freeform 347"/>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400" name="Group 348"/>
                <p:cNvGrpSpPr>
                  <a:grpSpLocks/>
                </p:cNvGrpSpPr>
                <p:nvPr/>
              </p:nvGrpSpPr>
              <p:grpSpPr bwMode="auto">
                <a:xfrm>
                  <a:off x="976" y="3740"/>
                  <a:ext cx="50" cy="22"/>
                  <a:chOff x="976" y="3740"/>
                  <a:chExt cx="50" cy="22"/>
                </a:xfrm>
              </p:grpSpPr>
              <p:sp>
                <p:nvSpPr>
                  <p:cNvPr id="21875" name="Freeform 349"/>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21876" name="Freeform 350"/>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21877" name="Freeform 351"/>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01" name="Group 352"/>
                <p:cNvGrpSpPr>
                  <a:grpSpLocks/>
                </p:cNvGrpSpPr>
                <p:nvPr/>
              </p:nvGrpSpPr>
              <p:grpSpPr bwMode="auto">
                <a:xfrm>
                  <a:off x="761" y="3560"/>
                  <a:ext cx="50" cy="22"/>
                  <a:chOff x="761" y="3560"/>
                  <a:chExt cx="50" cy="22"/>
                </a:xfrm>
              </p:grpSpPr>
              <p:sp>
                <p:nvSpPr>
                  <p:cNvPr id="21872" name="Freeform 353"/>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873" name="Freeform 354"/>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21874" name="Freeform 355"/>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119402" name="Group 356"/>
                <p:cNvGrpSpPr>
                  <a:grpSpLocks/>
                </p:cNvGrpSpPr>
                <p:nvPr/>
              </p:nvGrpSpPr>
              <p:grpSpPr bwMode="auto">
                <a:xfrm>
                  <a:off x="774" y="3572"/>
                  <a:ext cx="49" cy="23"/>
                  <a:chOff x="774" y="3572"/>
                  <a:chExt cx="49" cy="23"/>
                </a:xfrm>
              </p:grpSpPr>
              <p:sp>
                <p:nvSpPr>
                  <p:cNvPr id="21869" name="Freeform 357"/>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21870" name="Freeform 358"/>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871" name="Freeform 359"/>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119403" name="Group 360"/>
                <p:cNvGrpSpPr>
                  <a:grpSpLocks/>
                </p:cNvGrpSpPr>
                <p:nvPr/>
              </p:nvGrpSpPr>
              <p:grpSpPr bwMode="auto">
                <a:xfrm>
                  <a:off x="787" y="3585"/>
                  <a:ext cx="49" cy="23"/>
                  <a:chOff x="787" y="3585"/>
                  <a:chExt cx="49" cy="23"/>
                </a:xfrm>
              </p:grpSpPr>
              <p:sp>
                <p:nvSpPr>
                  <p:cNvPr id="21866" name="Freeform 361"/>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21867" name="Freeform 362"/>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868" name="Freeform 363"/>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119404" name="Group 364"/>
                <p:cNvGrpSpPr>
                  <a:grpSpLocks/>
                </p:cNvGrpSpPr>
                <p:nvPr/>
              </p:nvGrpSpPr>
              <p:grpSpPr bwMode="auto">
                <a:xfrm>
                  <a:off x="799" y="3600"/>
                  <a:ext cx="99" cy="73"/>
                  <a:chOff x="799" y="3600"/>
                  <a:chExt cx="99" cy="73"/>
                </a:xfrm>
              </p:grpSpPr>
              <p:grpSp>
                <p:nvGrpSpPr>
                  <p:cNvPr id="119405" name="Group 365"/>
                  <p:cNvGrpSpPr>
                    <a:grpSpLocks/>
                  </p:cNvGrpSpPr>
                  <p:nvPr/>
                </p:nvGrpSpPr>
                <p:grpSpPr bwMode="auto">
                  <a:xfrm>
                    <a:off x="799" y="3600"/>
                    <a:ext cx="48" cy="23"/>
                    <a:chOff x="799" y="3600"/>
                    <a:chExt cx="48" cy="23"/>
                  </a:xfrm>
                </p:grpSpPr>
                <p:sp>
                  <p:nvSpPr>
                    <p:cNvPr id="21863" name="Freeform 366"/>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21864" name="Freeform 367"/>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865" name="Freeform 368"/>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119406" name="Group 369"/>
                  <p:cNvGrpSpPr>
                    <a:grpSpLocks/>
                  </p:cNvGrpSpPr>
                  <p:nvPr/>
                </p:nvGrpSpPr>
                <p:grpSpPr bwMode="auto">
                  <a:xfrm>
                    <a:off x="811" y="3612"/>
                    <a:ext cx="48" cy="23"/>
                    <a:chOff x="811" y="3612"/>
                    <a:chExt cx="48" cy="23"/>
                  </a:xfrm>
                </p:grpSpPr>
                <p:sp>
                  <p:nvSpPr>
                    <p:cNvPr id="21860" name="Freeform 370"/>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1861" name="Freeform 371"/>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21862" name="Freeform 372"/>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407" name="Group 373"/>
                  <p:cNvGrpSpPr>
                    <a:grpSpLocks/>
                  </p:cNvGrpSpPr>
                  <p:nvPr/>
                </p:nvGrpSpPr>
                <p:grpSpPr bwMode="auto">
                  <a:xfrm>
                    <a:off x="823" y="3625"/>
                    <a:ext cx="49" cy="23"/>
                    <a:chOff x="823" y="3625"/>
                    <a:chExt cx="49" cy="23"/>
                  </a:xfrm>
                </p:grpSpPr>
                <p:sp>
                  <p:nvSpPr>
                    <p:cNvPr id="21857" name="Freeform 374"/>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1858" name="Freeform 375"/>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859" name="Freeform 376"/>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408" name="Group 377"/>
                  <p:cNvGrpSpPr>
                    <a:grpSpLocks/>
                  </p:cNvGrpSpPr>
                  <p:nvPr/>
                </p:nvGrpSpPr>
                <p:grpSpPr bwMode="auto">
                  <a:xfrm>
                    <a:off x="836" y="3638"/>
                    <a:ext cx="50" cy="22"/>
                    <a:chOff x="836" y="3638"/>
                    <a:chExt cx="50" cy="22"/>
                  </a:xfrm>
                </p:grpSpPr>
                <p:sp>
                  <p:nvSpPr>
                    <p:cNvPr id="21854" name="Freeform 378"/>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855" name="Freeform 379"/>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1856" name="Freeform 380"/>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09" name="Group 381"/>
                  <p:cNvGrpSpPr>
                    <a:grpSpLocks/>
                  </p:cNvGrpSpPr>
                  <p:nvPr/>
                </p:nvGrpSpPr>
                <p:grpSpPr bwMode="auto">
                  <a:xfrm>
                    <a:off x="849" y="3651"/>
                    <a:ext cx="49" cy="22"/>
                    <a:chOff x="849" y="3651"/>
                    <a:chExt cx="49" cy="22"/>
                  </a:xfrm>
                </p:grpSpPr>
                <p:sp>
                  <p:nvSpPr>
                    <p:cNvPr id="21851" name="Freeform 382"/>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21852" name="Freeform 383"/>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1853" name="Freeform 384"/>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119410" name="Group 385"/>
                <p:cNvGrpSpPr>
                  <a:grpSpLocks/>
                </p:cNvGrpSpPr>
                <p:nvPr/>
              </p:nvGrpSpPr>
              <p:grpSpPr bwMode="auto">
                <a:xfrm>
                  <a:off x="861" y="3665"/>
                  <a:ext cx="99" cy="74"/>
                  <a:chOff x="861" y="3665"/>
                  <a:chExt cx="99" cy="74"/>
                </a:xfrm>
              </p:grpSpPr>
              <p:grpSp>
                <p:nvGrpSpPr>
                  <p:cNvPr id="119411" name="Group 386"/>
                  <p:cNvGrpSpPr>
                    <a:grpSpLocks/>
                  </p:cNvGrpSpPr>
                  <p:nvPr/>
                </p:nvGrpSpPr>
                <p:grpSpPr bwMode="auto">
                  <a:xfrm>
                    <a:off x="861" y="3665"/>
                    <a:ext cx="50" cy="23"/>
                    <a:chOff x="861" y="3665"/>
                    <a:chExt cx="50" cy="23"/>
                  </a:xfrm>
                </p:grpSpPr>
                <p:sp>
                  <p:nvSpPr>
                    <p:cNvPr id="21843" name="Freeform 387"/>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1844" name="Freeform 388"/>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21845" name="Freeform 389"/>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12" name="Group 390"/>
                  <p:cNvGrpSpPr>
                    <a:grpSpLocks/>
                  </p:cNvGrpSpPr>
                  <p:nvPr/>
                </p:nvGrpSpPr>
                <p:grpSpPr bwMode="auto">
                  <a:xfrm>
                    <a:off x="873" y="3678"/>
                    <a:ext cx="49" cy="23"/>
                    <a:chOff x="873" y="3678"/>
                    <a:chExt cx="49" cy="23"/>
                  </a:xfrm>
                </p:grpSpPr>
                <p:sp>
                  <p:nvSpPr>
                    <p:cNvPr id="21840" name="Freeform 391"/>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21841" name="Freeform 392"/>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1842" name="Freeform 393"/>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119413" name="Group 394"/>
                  <p:cNvGrpSpPr>
                    <a:grpSpLocks/>
                  </p:cNvGrpSpPr>
                  <p:nvPr/>
                </p:nvGrpSpPr>
                <p:grpSpPr bwMode="auto">
                  <a:xfrm>
                    <a:off x="886" y="3690"/>
                    <a:ext cx="49" cy="23"/>
                    <a:chOff x="886" y="3690"/>
                    <a:chExt cx="49" cy="23"/>
                  </a:xfrm>
                </p:grpSpPr>
                <p:sp>
                  <p:nvSpPr>
                    <p:cNvPr id="21837" name="Freeform 395"/>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21838" name="Freeform 396"/>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21839" name="Freeform 397"/>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18" name="Group 398"/>
                  <p:cNvGrpSpPr>
                    <a:grpSpLocks/>
                  </p:cNvGrpSpPr>
                  <p:nvPr/>
                </p:nvGrpSpPr>
                <p:grpSpPr bwMode="auto">
                  <a:xfrm>
                    <a:off x="899" y="3703"/>
                    <a:ext cx="48" cy="23"/>
                    <a:chOff x="899" y="3703"/>
                    <a:chExt cx="48" cy="23"/>
                  </a:xfrm>
                </p:grpSpPr>
                <p:sp>
                  <p:nvSpPr>
                    <p:cNvPr id="21834" name="Freeform 399"/>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1835" name="Freeform 400"/>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1836" name="Freeform 401"/>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9419" name="Group 402"/>
                  <p:cNvGrpSpPr>
                    <a:grpSpLocks/>
                  </p:cNvGrpSpPr>
                  <p:nvPr/>
                </p:nvGrpSpPr>
                <p:grpSpPr bwMode="auto">
                  <a:xfrm>
                    <a:off x="912" y="3716"/>
                    <a:ext cx="48" cy="23"/>
                    <a:chOff x="912" y="3716"/>
                    <a:chExt cx="48" cy="23"/>
                  </a:xfrm>
                </p:grpSpPr>
                <p:sp>
                  <p:nvSpPr>
                    <p:cNvPr id="21831" name="Freeform 403"/>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21832" name="Freeform 404"/>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1833" name="Freeform 405"/>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119420" name="Group 406"/>
                <p:cNvGrpSpPr>
                  <a:grpSpLocks/>
                </p:cNvGrpSpPr>
                <p:nvPr/>
              </p:nvGrpSpPr>
              <p:grpSpPr bwMode="auto">
                <a:xfrm>
                  <a:off x="922" y="3727"/>
                  <a:ext cx="49" cy="23"/>
                  <a:chOff x="922" y="3727"/>
                  <a:chExt cx="49" cy="23"/>
                </a:xfrm>
              </p:grpSpPr>
              <p:sp>
                <p:nvSpPr>
                  <p:cNvPr id="21823" name="Freeform 407"/>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21824" name="Freeform 408"/>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1825" name="Freeform 409"/>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21" name="Group 410"/>
                <p:cNvGrpSpPr>
                  <a:grpSpLocks/>
                </p:cNvGrpSpPr>
                <p:nvPr/>
              </p:nvGrpSpPr>
              <p:grpSpPr bwMode="auto">
                <a:xfrm>
                  <a:off x="895" y="3526"/>
                  <a:ext cx="44" cy="23"/>
                  <a:chOff x="895" y="3526"/>
                  <a:chExt cx="44" cy="23"/>
                </a:xfrm>
              </p:grpSpPr>
              <p:sp>
                <p:nvSpPr>
                  <p:cNvPr id="21820" name="Freeform 411"/>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21821" name="Freeform 412"/>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21822" name="Freeform 413"/>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119422" name="Group 414"/>
                <p:cNvGrpSpPr>
                  <a:grpSpLocks/>
                </p:cNvGrpSpPr>
                <p:nvPr/>
              </p:nvGrpSpPr>
              <p:grpSpPr bwMode="auto">
                <a:xfrm>
                  <a:off x="907" y="3540"/>
                  <a:ext cx="45" cy="22"/>
                  <a:chOff x="907" y="3540"/>
                  <a:chExt cx="45" cy="22"/>
                </a:xfrm>
              </p:grpSpPr>
              <p:sp>
                <p:nvSpPr>
                  <p:cNvPr id="21817" name="Freeform 415"/>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21818" name="Freeform 416"/>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1819" name="Freeform 417"/>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19423" name="Group 418"/>
                <p:cNvGrpSpPr>
                  <a:grpSpLocks/>
                </p:cNvGrpSpPr>
                <p:nvPr/>
              </p:nvGrpSpPr>
              <p:grpSpPr bwMode="auto">
                <a:xfrm>
                  <a:off x="920" y="3553"/>
                  <a:ext cx="45" cy="23"/>
                  <a:chOff x="920" y="3553"/>
                  <a:chExt cx="45" cy="23"/>
                </a:xfrm>
              </p:grpSpPr>
              <p:sp>
                <p:nvSpPr>
                  <p:cNvPr id="21814" name="Freeform 419"/>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1815" name="Freeform 420"/>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1816" name="Freeform 421"/>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1504" name="Group 422"/>
                <p:cNvGrpSpPr>
                  <a:grpSpLocks/>
                </p:cNvGrpSpPr>
                <p:nvPr/>
              </p:nvGrpSpPr>
              <p:grpSpPr bwMode="auto">
                <a:xfrm>
                  <a:off x="934" y="3566"/>
                  <a:ext cx="44" cy="23"/>
                  <a:chOff x="934" y="3566"/>
                  <a:chExt cx="44" cy="23"/>
                </a:xfrm>
              </p:grpSpPr>
              <p:sp>
                <p:nvSpPr>
                  <p:cNvPr id="21811" name="Freeform 423"/>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21812" name="Freeform 424"/>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1813" name="Freeform 425"/>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21505" name="Group 426"/>
                <p:cNvGrpSpPr>
                  <a:grpSpLocks/>
                </p:cNvGrpSpPr>
                <p:nvPr/>
              </p:nvGrpSpPr>
              <p:grpSpPr bwMode="auto">
                <a:xfrm>
                  <a:off x="949" y="3579"/>
                  <a:ext cx="83" cy="63"/>
                  <a:chOff x="949" y="3579"/>
                  <a:chExt cx="83" cy="63"/>
                </a:xfrm>
              </p:grpSpPr>
              <p:grpSp>
                <p:nvGrpSpPr>
                  <p:cNvPr id="21514" name="Group 427"/>
                  <p:cNvGrpSpPr>
                    <a:grpSpLocks/>
                  </p:cNvGrpSpPr>
                  <p:nvPr/>
                </p:nvGrpSpPr>
                <p:grpSpPr bwMode="auto">
                  <a:xfrm>
                    <a:off x="949" y="3579"/>
                    <a:ext cx="44" cy="23"/>
                    <a:chOff x="949" y="3579"/>
                    <a:chExt cx="44" cy="23"/>
                  </a:xfrm>
                </p:grpSpPr>
                <p:sp>
                  <p:nvSpPr>
                    <p:cNvPr id="21808" name="Freeform 428"/>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21809" name="Freeform 429"/>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21810" name="Freeform 430"/>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21515" name="Group 431"/>
                  <p:cNvGrpSpPr>
                    <a:grpSpLocks/>
                  </p:cNvGrpSpPr>
                  <p:nvPr/>
                </p:nvGrpSpPr>
                <p:grpSpPr bwMode="auto">
                  <a:xfrm>
                    <a:off x="961" y="3592"/>
                    <a:ext cx="45" cy="23"/>
                    <a:chOff x="961" y="3592"/>
                    <a:chExt cx="45" cy="23"/>
                  </a:xfrm>
                </p:grpSpPr>
                <p:sp>
                  <p:nvSpPr>
                    <p:cNvPr id="21805" name="Freeform 432"/>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21806" name="Freeform 433"/>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1807" name="Freeform 434"/>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1521" name="Group 435"/>
                  <p:cNvGrpSpPr>
                    <a:grpSpLocks/>
                  </p:cNvGrpSpPr>
                  <p:nvPr/>
                </p:nvGrpSpPr>
                <p:grpSpPr bwMode="auto">
                  <a:xfrm>
                    <a:off x="974" y="3606"/>
                    <a:ext cx="44" cy="23"/>
                    <a:chOff x="974" y="3606"/>
                    <a:chExt cx="44" cy="23"/>
                  </a:xfrm>
                </p:grpSpPr>
                <p:sp>
                  <p:nvSpPr>
                    <p:cNvPr id="21802" name="Freeform 436"/>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21803" name="Freeform 437"/>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1804" name="Freeform 438"/>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21529" name="Group 439"/>
                  <p:cNvGrpSpPr>
                    <a:grpSpLocks/>
                  </p:cNvGrpSpPr>
                  <p:nvPr/>
                </p:nvGrpSpPr>
                <p:grpSpPr bwMode="auto">
                  <a:xfrm>
                    <a:off x="987" y="3619"/>
                    <a:ext cx="45" cy="23"/>
                    <a:chOff x="987" y="3619"/>
                    <a:chExt cx="45" cy="23"/>
                  </a:xfrm>
                </p:grpSpPr>
                <p:sp>
                  <p:nvSpPr>
                    <p:cNvPr id="21799" name="Freeform 440"/>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21800" name="Freeform 441"/>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21801" name="Freeform 442"/>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21530" name="Group 443"/>
                <p:cNvGrpSpPr>
                  <a:grpSpLocks/>
                </p:cNvGrpSpPr>
                <p:nvPr/>
              </p:nvGrpSpPr>
              <p:grpSpPr bwMode="auto">
                <a:xfrm>
                  <a:off x="1002" y="3632"/>
                  <a:ext cx="83" cy="63"/>
                  <a:chOff x="1002" y="3632"/>
                  <a:chExt cx="83" cy="63"/>
                </a:xfrm>
              </p:grpSpPr>
              <p:grpSp>
                <p:nvGrpSpPr>
                  <p:cNvPr id="21537" name="Group 444"/>
                  <p:cNvGrpSpPr>
                    <a:grpSpLocks/>
                  </p:cNvGrpSpPr>
                  <p:nvPr/>
                </p:nvGrpSpPr>
                <p:grpSpPr bwMode="auto">
                  <a:xfrm>
                    <a:off x="1002" y="3632"/>
                    <a:ext cx="44" cy="22"/>
                    <a:chOff x="1002" y="3632"/>
                    <a:chExt cx="44" cy="22"/>
                  </a:xfrm>
                </p:grpSpPr>
                <p:sp>
                  <p:nvSpPr>
                    <p:cNvPr id="21792" name="Freeform 445"/>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21793" name="Freeform 446"/>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1794" name="Freeform 447"/>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21544" name="Group 448"/>
                  <p:cNvGrpSpPr>
                    <a:grpSpLocks/>
                  </p:cNvGrpSpPr>
                  <p:nvPr/>
                </p:nvGrpSpPr>
                <p:grpSpPr bwMode="auto">
                  <a:xfrm>
                    <a:off x="1014" y="3645"/>
                    <a:ext cx="44" cy="23"/>
                    <a:chOff x="1014" y="3645"/>
                    <a:chExt cx="44" cy="23"/>
                  </a:xfrm>
                </p:grpSpPr>
                <p:sp>
                  <p:nvSpPr>
                    <p:cNvPr id="21789" name="Freeform 449"/>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1790" name="Freeform 450"/>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1791" name="Freeform 451"/>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119424" name="Group 452"/>
                  <p:cNvGrpSpPr>
                    <a:grpSpLocks/>
                  </p:cNvGrpSpPr>
                  <p:nvPr/>
                </p:nvGrpSpPr>
                <p:grpSpPr bwMode="auto">
                  <a:xfrm>
                    <a:off x="1027" y="3659"/>
                    <a:ext cx="45" cy="23"/>
                    <a:chOff x="1027" y="3659"/>
                    <a:chExt cx="45" cy="23"/>
                  </a:xfrm>
                </p:grpSpPr>
                <p:sp>
                  <p:nvSpPr>
                    <p:cNvPr id="21786" name="Freeform 453"/>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21787" name="Freeform 454"/>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1788" name="Freeform 455"/>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19425" name="Group 456"/>
                  <p:cNvGrpSpPr>
                    <a:grpSpLocks/>
                  </p:cNvGrpSpPr>
                  <p:nvPr/>
                </p:nvGrpSpPr>
                <p:grpSpPr bwMode="auto">
                  <a:xfrm>
                    <a:off x="1040" y="3672"/>
                    <a:ext cx="45" cy="23"/>
                    <a:chOff x="1040" y="3672"/>
                    <a:chExt cx="45" cy="23"/>
                  </a:xfrm>
                </p:grpSpPr>
                <p:sp>
                  <p:nvSpPr>
                    <p:cNvPr id="21783" name="Freeform 457"/>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21784" name="Freeform 458"/>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21785" name="Freeform 459"/>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119426" name="Group 460"/>
                <p:cNvGrpSpPr>
                  <a:grpSpLocks/>
                </p:cNvGrpSpPr>
                <p:nvPr/>
              </p:nvGrpSpPr>
              <p:grpSpPr bwMode="auto">
                <a:xfrm>
                  <a:off x="1054" y="3685"/>
                  <a:ext cx="45" cy="23"/>
                  <a:chOff x="1054" y="3685"/>
                  <a:chExt cx="45" cy="23"/>
                </a:xfrm>
              </p:grpSpPr>
              <p:sp>
                <p:nvSpPr>
                  <p:cNvPr id="21776" name="Freeform 461"/>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21777" name="Freeform 462"/>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1778" name="Freeform 463"/>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119427" name="Group 464"/>
                <p:cNvGrpSpPr>
                  <a:grpSpLocks/>
                </p:cNvGrpSpPr>
                <p:nvPr/>
              </p:nvGrpSpPr>
              <p:grpSpPr bwMode="auto">
                <a:xfrm>
                  <a:off x="1067" y="3698"/>
                  <a:ext cx="45" cy="23"/>
                  <a:chOff x="1067" y="3698"/>
                  <a:chExt cx="45" cy="23"/>
                </a:xfrm>
              </p:grpSpPr>
              <p:sp>
                <p:nvSpPr>
                  <p:cNvPr id="21773" name="Freeform 465"/>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21774" name="Freeform 466"/>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1775" name="Freeform 467"/>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119430" name="Group 468"/>
                <p:cNvGrpSpPr>
                  <a:grpSpLocks/>
                </p:cNvGrpSpPr>
                <p:nvPr/>
              </p:nvGrpSpPr>
              <p:grpSpPr bwMode="auto">
                <a:xfrm>
                  <a:off x="1079" y="3712"/>
                  <a:ext cx="44" cy="23"/>
                  <a:chOff x="1079" y="3712"/>
                  <a:chExt cx="44" cy="23"/>
                </a:xfrm>
              </p:grpSpPr>
              <p:sp>
                <p:nvSpPr>
                  <p:cNvPr id="21770" name="Freeform 469"/>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1771" name="Freeform 470"/>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21772" name="Freeform 471"/>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119431" name="Group 472"/>
                <p:cNvGrpSpPr>
                  <a:grpSpLocks/>
                </p:cNvGrpSpPr>
                <p:nvPr/>
              </p:nvGrpSpPr>
              <p:grpSpPr bwMode="auto">
                <a:xfrm>
                  <a:off x="1093" y="3725"/>
                  <a:ext cx="45" cy="23"/>
                  <a:chOff x="1093" y="3725"/>
                  <a:chExt cx="45" cy="23"/>
                </a:xfrm>
              </p:grpSpPr>
              <p:sp>
                <p:nvSpPr>
                  <p:cNvPr id="21767" name="Freeform 473"/>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1768" name="Freeform 474"/>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1769" name="Freeform 475"/>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119432" name="Group 476"/>
                <p:cNvGrpSpPr>
                  <a:grpSpLocks/>
                </p:cNvGrpSpPr>
                <p:nvPr/>
              </p:nvGrpSpPr>
              <p:grpSpPr bwMode="auto">
                <a:xfrm>
                  <a:off x="1108" y="3739"/>
                  <a:ext cx="44" cy="23"/>
                  <a:chOff x="1108" y="3739"/>
                  <a:chExt cx="44" cy="23"/>
                </a:xfrm>
              </p:grpSpPr>
              <p:sp>
                <p:nvSpPr>
                  <p:cNvPr id="21764" name="Freeform 477"/>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21765" name="Freeform 478"/>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1766" name="Freeform 479"/>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19433" name="Group 480"/>
                <p:cNvGrpSpPr>
                  <a:grpSpLocks/>
                </p:cNvGrpSpPr>
                <p:nvPr/>
              </p:nvGrpSpPr>
              <p:grpSpPr bwMode="auto">
                <a:xfrm>
                  <a:off x="1121" y="3753"/>
                  <a:ext cx="45" cy="23"/>
                  <a:chOff x="1121" y="3753"/>
                  <a:chExt cx="45" cy="23"/>
                </a:xfrm>
              </p:grpSpPr>
              <p:sp>
                <p:nvSpPr>
                  <p:cNvPr id="21761" name="Freeform 481"/>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21762" name="Freeform 482"/>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1763" name="Freeform 483"/>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119434" name="Group 484"/>
                <p:cNvGrpSpPr>
                  <a:grpSpLocks/>
                </p:cNvGrpSpPr>
                <p:nvPr/>
              </p:nvGrpSpPr>
              <p:grpSpPr bwMode="auto">
                <a:xfrm>
                  <a:off x="1133" y="3767"/>
                  <a:ext cx="44" cy="23"/>
                  <a:chOff x="1133" y="3767"/>
                  <a:chExt cx="44" cy="23"/>
                </a:xfrm>
              </p:grpSpPr>
              <p:sp>
                <p:nvSpPr>
                  <p:cNvPr id="21758" name="Freeform 485"/>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21759" name="Freeform 486"/>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21760" name="Freeform 487"/>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21704" name="Freeform 488"/>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705" name="Freeform 489"/>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706" name="Freeform 490"/>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21707" name="Freeform 491"/>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708" name="Freeform 492"/>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709" name="Freeform 493"/>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21710" name="Freeform 494"/>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1711" name="Freeform 495"/>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1712" name="Freeform 496"/>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21713" name="Freeform 497"/>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21714" name="Freeform 498"/>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119435" name="Group 499"/>
                <p:cNvGrpSpPr>
                  <a:grpSpLocks/>
                </p:cNvGrpSpPr>
                <p:nvPr/>
              </p:nvGrpSpPr>
              <p:grpSpPr bwMode="auto">
                <a:xfrm>
                  <a:off x="700" y="3535"/>
                  <a:ext cx="49" cy="24"/>
                  <a:chOff x="700" y="3535"/>
                  <a:chExt cx="49" cy="24"/>
                </a:xfrm>
              </p:grpSpPr>
              <p:sp>
                <p:nvSpPr>
                  <p:cNvPr id="21755" name="Freeform 500"/>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21756" name="Freeform 501"/>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21757" name="Freeform 502"/>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119436" name="Group 503"/>
                <p:cNvGrpSpPr>
                  <a:grpSpLocks/>
                </p:cNvGrpSpPr>
                <p:nvPr/>
              </p:nvGrpSpPr>
              <p:grpSpPr bwMode="auto">
                <a:xfrm>
                  <a:off x="714" y="3551"/>
                  <a:ext cx="49" cy="22"/>
                  <a:chOff x="714" y="3551"/>
                  <a:chExt cx="49" cy="22"/>
                </a:xfrm>
              </p:grpSpPr>
              <p:sp>
                <p:nvSpPr>
                  <p:cNvPr id="21752" name="Freeform 504"/>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21753" name="Freeform 505"/>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21754" name="Freeform 506"/>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119437" name="Group 507"/>
                <p:cNvGrpSpPr>
                  <a:grpSpLocks/>
                </p:cNvGrpSpPr>
                <p:nvPr/>
              </p:nvGrpSpPr>
              <p:grpSpPr bwMode="auto">
                <a:xfrm>
                  <a:off x="728" y="3564"/>
                  <a:ext cx="48" cy="23"/>
                  <a:chOff x="728" y="3564"/>
                  <a:chExt cx="48" cy="23"/>
                </a:xfrm>
              </p:grpSpPr>
              <p:sp>
                <p:nvSpPr>
                  <p:cNvPr id="21749" name="Freeform 508"/>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21750" name="Freeform 509"/>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21751" name="Freeform 510"/>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19438" name="Group 511"/>
                <p:cNvGrpSpPr>
                  <a:grpSpLocks/>
                </p:cNvGrpSpPr>
                <p:nvPr/>
              </p:nvGrpSpPr>
              <p:grpSpPr bwMode="auto">
                <a:xfrm>
                  <a:off x="742" y="3582"/>
                  <a:ext cx="49" cy="23"/>
                  <a:chOff x="742" y="3582"/>
                  <a:chExt cx="49" cy="23"/>
                </a:xfrm>
              </p:grpSpPr>
              <p:sp>
                <p:nvSpPr>
                  <p:cNvPr id="21746" name="Freeform 512"/>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21747" name="Freeform 513"/>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21748" name="Freeform 514"/>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9439" name="Group 515"/>
                <p:cNvGrpSpPr>
                  <a:grpSpLocks/>
                </p:cNvGrpSpPr>
                <p:nvPr/>
              </p:nvGrpSpPr>
              <p:grpSpPr bwMode="auto">
                <a:xfrm>
                  <a:off x="752" y="3597"/>
                  <a:ext cx="133" cy="106"/>
                  <a:chOff x="752" y="3597"/>
                  <a:chExt cx="133" cy="106"/>
                </a:xfrm>
              </p:grpSpPr>
              <p:sp>
                <p:nvSpPr>
                  <p:cNvPr id="21743" name="Freeform 516"/>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21744" name="Freeform 517"/>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21745" name="Freeform 518"/>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119440" name="Group 519"/>
                <p:cNvGrpSpPr>
                  <a:grpSpLocks/>
                </p:cNvGrpSpPr>
                <p:nvPr/>
              </p:nvGrpSpPr>
              <p:grpSpPr bwMode="auto">
                <a:xfrm>
                  <a:off x="844" y="3694"/>
                  <a:ext cx="48" cy="23"/>
                  <a:chOff x="844" y="3694"/>
                  <a:chExt cx="48" cy="23"/>
                </a:xfrm>
              </p:grpSpPr>
              <p:sp>
                <p:nvSpPr>
                  <p:cNvPr id="21740" name="Freeform 520"/>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21741" name="Freeform 521"/>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21742" name="Freeform 522"/>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119441" name="Group 523"/>
                <p:cNvGrpSpPr>
                  <a:grpSpLocks/>
                </p:cNvGrpSpPr>
                <p:nvPr/>
              </p:nvGrpSpPr>
              <p:grpSpPr bwMode="auto">
                <a:xfrm>
                  <a:off x="857" y="3710"/>
                  <a:ext cx="49" cy="22"/>
                  <a:chOff x="857" y="3710"/>
                  <a:chExt cx="49" cy="22"/>
                </a:xfrm>
              </p:grpSpPr>
              <p:sp>
                <p:nvSpPr>
                  <p:cNvPr id="21737" name="Freeform 524"/>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21738" name="Freeform 525"/>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21739" name="Freeform 526"/>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19442" name="Group 527"/>
                <p:cNvGrpSpPr>
                  <a:grpSpLocks/>
                </p:cNvGrpSpPr>
                <p:nvPr/>
              </p:nvGrpSpPr>
              <p:grpSpPr bwMode="auto">
                <a:xfrm>
                  <a:off x="1086" y="3766"/>
                  <a:ext cx="49" cy="23"/>
                  <a:chOff x="1086" y="3766"/>
                  <a:chExt cx="49" cy="23"/>
                </a:xfrm>
              </p:grpSpPr>
              <p:sp>
                <p:nvSpPr>
                  <p:cNvPr id="21734" name="Freeform 528"/>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21735" name="Freeform 529"/>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21736" name="Freeform 530"/>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19443" name="Group 531"/>
                <p:cNvGrpSpPr>
                  <a:grpSpLocks/>
                </p:cNvGrpSpPr>
                <p:nvPr/>
              </p:nvGrpSpPr>
              <p:grpSpPr bwMode="auto">
                <a:xfrm>
                  <a:off x="934" y="3740"/>
                  <a:ext cx="48" cy="23"/>
                  <a:chOff x="934" y="3740"/>
                  <a:chExt cx="48" cy="23"/>
                </a:xfrm>
              </p:grpSpPr>
              <p:sp>
                <p:nvSpPr>
                  <p:cNvPr id="21731" name="Freeform 532"/>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21732" name="Freeform 533"/>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21733" name="Freeform 534"/>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119444" name="Group 535"/>
                <p:cNvGrpSpPr>
                  <a:grpSpLocks/>
                </p:cNvGrpSpPr>
                <p:nvPr/>
              </p:nvGrpSpPr>
              <p:grpSpPr bwMode="auto">
                <a:xfrm>
                  <a:off x="943" y="3754"/>
                  <a:ext cx="49" cy="23"/>
                  <a:chOff x="943" y="3754"/>
                  <a:chExt cx="49" cy="23"/>
                </a:xfrm>
              </p:grpSpPr>
              <p:sp>
                <p:nvSpPr>
                  <p:cNvPr id="21728" name="Freeform 536"/>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1729" name="Freeform 537"/>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1730" name="Freeform 538"/>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21725" name="Freeform 539"/>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21726" name="Freeform 540"/>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21727" name="Freeform 541"/>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119445" name="Group 542"/>
              <p:cNvGrpSpPr>
                <a:grpSpLocks/>
              </p:cNvGrpSpPr>
              <p:nvPr/>
            </p:nvGrpSpPr>
            <p:grpSpPr bwMode="auto">
              <a:xfrm>
                <a:off x="920" y="3821"/>
                <a:ext cx="413" cy="50"/>
                <a:chOff x="920" y="3821"/>
                <a:chExt cx="413" cy="50"/>
              </a:xfrm>
            </p:grpSpPr>
            <p:sp>
              <p:nvSpPr>
                <p:cNvPr id="21643" name="Freeform 543"/>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21644" name="Freeform 544"/>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21645" name="Rectangle 545"/>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21646"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119446" name="Group 547"/>
              <p:cNvGrpSpPr>
                <a:grpSpLocks/>
              </p:cNvGrpSpPr>
              <p:nvPr/>
            </p:nvGrpSpPr>
            <p:grpSpPr bwMode="auto">
              <a:xfrm>
                <a:off x="1227" y="3477"/>
                <a:ext cx="508" cy="321"/>
                <a:chOff x="1227" y="3477"/>
                <a:chExt cx="508" cy="321"/>
              </a:xfrm>
            </p:grpSpPr>
            <p:sp>
              <p:nvSpPr>
                <p:cNvPr id="21624" name="Freeform 548"/>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21625" name="Freeform 549"/>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21626" name="Freeform 550"/>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21627" name="Line 551"/>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21628" name="Freeform 552"/>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21629" name="Freeform 553"/>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0" name="Freeform 554"/>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21631" name="Freeform 555"/>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2" name="Freeform 556"/>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3" name="Freeform 557"/>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4" name="Freeform 558"/>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5" name="Freeform 559"/>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21636" name="Freeform 560"/>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21637" name="Freeform 561"/>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21638" name="Oval 562"/>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21639" name="Oval 563"/>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21640" name="Freeform 564"/>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21641" name="Oval 565"/>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21642" name="Oval 566"/>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grpSp>
          <p:nvGrpSpPr>
            <p:cNvPr id="119447" name="Group 567"/>
            <p:cNvGrpSpPr>
              <a:grpSpLocks/>
            </p:cNvGrpSpPr>
            <p:nvPr/>
          </p:nvGrpSpPr>
          <p:grpSpPr bwMode="auto">
            <a:xfrm>
              <a:off x="6997700" y="3008313"/>
              <a:ext cx="1128713" cy="781050"/>
              <a:chOff x="1680" y="240"/>
              <a:chExt cx="2529" cy="1270"/>
            </a:xfrm>
          </p:grpSpPr>
          <p:sp>
            <p:nvSpPr>
              <p:cNvPr id="21600" name="Oval 568"/>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21601" name="Oval 569"/>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21602" name="Oval 570"/>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21603" name="Oval 571"/>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21604" name="Oval 572"/>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21605" name="Oval 573"/>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21606" name="Oval 574"/>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21607" name="Oval 575"/>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21608" name="Oval 576"/>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1531" name="Text Box 577"/>
            <p:cNvSpPr txBox="1">
              <a:spLocks noChangeArrowheads="1"/>
            </p:cNvSpPr>
            <p:nvPr/>
          </p:nvSpPr>
          <p:spPr bwMode="auto">
            <a:xfrm>
              <a:off x="7226300" y="31972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sp>
          <p:nvSpPr>
            <p:cNvPr id="21532" name="Line 578"/>
            <p:cNvSpPr>
              <a:spLocks noChangeShapeType="1"/>
            </p:cNvSpPr>
            <p:nvPr/>
          </p:nvSpPr>
          <p:spPr bwMode="auto">
            <a:xfrm flipV="1">
              <a:off x="1039813" y="3074988"/>
              <a:ext cx="1223962" cy="360362"/>
            </a:xfrm>
            <a:prstGeom prst="line">
              <a:avLst/>
            </a:prstGeom>
            <a:noFill/>
            <a:ln w="57150">
              <a:solidFill>
                <a:schemeClr val="hlink"/>
              </a:solidFill>
              <a:round/>
              <a:headEnd/>
              <a:tailEnd type="triangle" w="med" len="lg"/>
            </a:ln>
          </p:spPr>
          <p:txBody>
            <a:bodyPr/>
            <a:lstStyle/>
            <a:p>
              <a:endParaRPr lang="zh-CN" altLang="en-US"/>
            </a:p>
          </p:txBody>
        </p:sp>
        <p:sp>
          <p:nvSpPr>
            <p:cNvPr id="21533" name="Line 579"/>
            <p:cNvSpPr>
              <a:spLocks noChangeShapeType="1"/>
            </p:cNvSpPr>
            <p:nvPr/>
          </p:nvSpPr>
          <p:spPr bwMode="auto">
            <a:xfrm flipV="1">
              <a:off x="4970463" y="3087688"/>
              <a:ext cx="1406525" cy="115887"/>
            </a:xfrm>
            <a:prstGeom prst="line">
              <a:avLst/>
            </a:prstGeom>
            <a:noFill/>
            <a:ln w="57150">
              <a:solidFill>
                <a:schemeClr val="hlink"/>
              </a:solidFill>
              <a:round/>
              <a:headEnd/>
              <a:tailEnd type="triangle" w="med" len="lg"/>
            </a:ln>
          </p:spPr>
          <p:txBody>
            <a:bodyPr/>
            <a:lstStyle/>
            <a:p>
              <a:endParaRPr lang="zh-CN" altLang="en-US"/>
            </a:p>
          </p:txBody>
        </p:sp>
        <p:sp>
          <p:nvSpPr>
            <p:cNvPr id="21534" name="Line 580"/>
            <p:cNvSpPr>
              <a:spLocks noChangeShapeType="1"/>
            </p:cNvSpPr>
            <p:nvPr/>
          </p:nvSpPr>
          <p:spPr bwMode="auto">
            <a:xfrm>
              <a:off x="6977063" y="3133725"/>
              <a:ext cx="1587500" cy="261938"/>
            </a:xfrm>
            <a:prstGeom prst="line">
              <a:avLst/>
            </a:prstGeom>
            <a:noFill/>
            <a:ln w="57150">
              <a:solidFill>
                <a:schemeClr val="hlink"/>
              </a:solidFill>
              <a:round/>
              <a:headEnd/>
              <a:tailEnd type="triangle" w="med" len="lg"/>
            </a:ln>
          </p:spPr>
          <p:txBody>
            <a:bodyPr/>
            <a:lstStyle/>
            <a:p>
              <a:endParaRPr lang="zh-CN" altLang="en-US"/>
            </a:p>
          </p:txBody>
        </p:sp>
        <p:sp>
          <p:nvSpPr>
            <p:cNvPr id="21535" name="Line 581"/>
            <p:cNvSpPr>
              <a:spLocks noChangeShapeType="1"/>
            </p:cNvSpPr>
            <p:nvPr/>
          </p:nvSpPr>
          <p:spPr bwMode="auto">
            <a:xfrm>
              <a:off x="2906713" y="3044825"/>
              <a:ext cx="1543050" cy="142875"/>
            </a:xfrm>
            <a:prstGeom prst="line">
              <a:avLst/>
            </a:prstGeom>
            <a:noFill/>
            <a:ln w="57150">
              <a:solidFill>
                <a:schemeClr val="hlink"/>
              </a:solidFill>
              <a:round/>
              <a:headEnd/>
              <a:tailEnd type="triangle" w="med" len="lg"/>
            </a:ln>
          </p:spPr>
          <p:txBody>
            <a:bodyPr/>
            <a:lstStyle/>
            <a:p>
              <a:endParaRPr lang="zh-CN" altLang="en-US"/>
            </a:p>
          </p:txBody>
        </p:sp>
      </p:grpSp>
      <p:sp>
        <p:nvSpPr>
          <p:cNvPr id="21536" name="Text Box 583"/>
          <p:cNvSpPr txBox="1">
            <a:spLocks noChangeArrowheads="1"/>
          </p:cNvSpPr>
          <p:nvPr/>
        </p:nvSpPr>
        <p:spPr bwMode="auto">
          <a:xfrm>
            <a:off x="2483768" y="1484784"/>
            <a:ext cx="3881437" cy="523875"/>
          </a:xfrm>
          <a:prstGeom prst="rect">
            <a:avLst/>
          </a:prstGeom>
          <a:noFill/>
          <a:ln w="9525">
            <a:noFill/>
            <a:miter lim="800000"/>
            <a:headEnd/>
            <a:tailEnd/>
          </a:ln>
        </p:spPr>
        <p:txBody>
          <a:bodyPr wrap="none">
            <a:spAutoFit/>
          </a:bodyPr>
          <a:lstStyle/>
          <a:p>
            <a:r>
              <a:rPr kumimoji="1" lang="zh-CN" altLang="en-US" sz="2800" b="1" dirty="0">
                <a:solidFill>
                  <a:srgbClr val="333399"/>
                </a:solidFill>
                <a:latin typeface="华文新魏" pitchFamily="2" charset="-122"/>
                <a:ea typeface="华文新魏" pitchFamily="2" charset="-122"/>
              </a:rPr>
              <a:t>主机 </a:t>
            </a:r>
            <a:r>
              <a:rPr kumimoji="1" lang="en-US" altLang="zh-CN" sz="2800" b="1" dirty="0">
                <a:solidFill>
                  <a:srgbClr val="333399"/>
                </a:solidFill>
                <a:latin typeface="华文新魏" pitchFamily="2" charset="-122"/>
                <a:ea typeface="华文新魏" pitchFamily="2" charset="-122"/>
              </a:rPr>
              <a:t>H</a:t>
            </a:r>
            <a:r>
              <a:rPr kumimoji="1" lang="en-US" altLang="zh-CN" sz="2800" b="1" baseline="-25000" dirty="0">
                <a:solidFill>
                  <a:srgbClr val="333399"/>
                </a:solidFill>
                <a:latin typeface="华文新魏" pitchFamily="2" charset="-122"/>
                <a:ea typeface="华文新魏" pitchFamily="2" charset="-122"/>
              </a:rPr>
              <a:t>1</a:t>
            </a:r>
            <a:r>
              <a:rPr kumimoji="1" lang="en-US" altLang="zh-CN" sz="2800" b="1" dirty="0">
                <a:solidFill>
                  <a:srgbClr val="333399"/>
                </a:solidFill>
                <a:latin typeface="华文新魏" pitchFamily="2" charset="-122"/>
                <a:ea typeface="华文新魏" pitchFamily="2" charset="-122"/>
              </a:rPr>
              <a:t> </a:t>
            </a:r>
            <a:r>
              <a:rPr kumimoji="1" lang="zh-CN" altLang="en-US" sz="2800" b="1" dirty="0">
                <a:solidFill>
                  <a:srgbClr val="333399"/>
                </a:solidFill>
                <a:latin typeface="华文新魏" pitchFamily="2" charset="-122"/>
                <a:ea typeface="华文新魏" pitchFamily="2" charset="-122"/>
              </a:rPr>
              <a:t>向 </a:t>
            </a:r>
            <a:r>
              <a:rPr kumimoji="1" lang="en-US" altLang="zh-CN" sz="2800" b="1" dirty="0">
                <a:solidFill>
                  <a:srgbClr val="333399"/>
                </a:solidFill>
                <a:latin typeface="华文新魏" pitchFamily="2" charset="-122"/>
                <a:ea typeface="华文新魏" pitchFamily="2" charset="-122"/>
              </a:rPr>
              <a:t>H</a:t>
            </a:r>
            <a:r>
              <a:rPr kumimoji="1" lang="en-US" altLang="zh-CN" sz="2800" b="1" baseline="-25000" dirty="0">
                <a:solidFill>
                  <a:srgbClr val="333399"/>
                </a:solidFill>
                <a:latin typeface="华文新魏" pitchFamily="2" charset="-122"/>
                <a:ea typeface="华文新魏" pitchFamily="2" charset="-122"/>
              </a:rPr>
              <a:t>2</a:t>
            </a:r>
            <a:r>
              <a:rPr kumimoji="1" lang="en-US" altLang="zh-CN" sz="2800" b="1" dirty="0">
                <a:solidFill>
                  <a:srgbClr val="333399"/>
                </a:solidFill>
                <a:latin typeface="华文新魏" pitchFamily="2" charset="-122"/>
                <a:ea typeface="华文新魏" pitchFamily="2" charset="-122"/>
              </a:rPr>
              <a:t> </a:t>
            </a:r>
            <a:r>
              <a:rPr kumimoji="1" lang="zh-CN" altLang="en-US" sz="2800" b="1" dirty="0">
                <a:solidFill>
                  <a:srgbClr val="333399"/>
                </a:solidFill>
                <a:latin typeface="华文新魏" pitchFamily="2" charset="-122"/>
                <a:ea typeface="华文新魏" pitchFamily="2" charset="-122"/>
              </a:rPr>
              <a:t>发送数据</a:t>
            </a:r>
            <a:endParaRPr kumimoji="1" lang="zh-CN" altLang="en-US" sz="2800" b="1" baseline="-25000" dirty="0">
              <a:solidFill>
                <a:srgbClr val="333399"/>
              </a:solidFill>
              <a:latin typeface="华文新魏" pitchFamily="2" charset="-122"/>
              <a:ea typeface="华文新魏" pitchFamily="2" charset="-122"/>
            </a:endParaRPr>
          </a:p>
        </p:txBody>
      </p:sp>
      <p:grpSp>
        <p:nvGrpSpPr>
          <p:cNvPr id="119448" name="Group 585"/>
          <p:cNvGrpSpPr>
            <a:grpSpLocks/>
          </p:cNvGrpSpPr>
          <p:nvPr/>
        </p:nvGrpSpPr>
        <p:grpSpPr bwMode="auto">
          <a:xfrm>
            <a:off x="250825" y="4179888"/>
            <a:ext cx="895350" cy="1816100"/>
            <a:chOff x="292" y="2832"/>
            <a:chExt cx="620" cy="1200"/>
          </a:xfrm>
        </p:grpSpPr>
        <p:sp>
          <p:nvSpPr>
            <p:cNvPr id="21595" name="AutoShape 586"/>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p>
          </p:txBody>
        </p:sp>
        <p:sp>
          <p:nvSpPr>
            <p:cNvPr id="21596" name="Freeform 587"/>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7" name="Freeform 588"/>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8" name="Freeform 589"/>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9" name="Freeform 590"/>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grpSp>
      <p:sp>
        <p:nvSpPr>
          <p:cNvPr id="21538" name="Rectangle 591"/>
          <p:cNvSpPr>
            <a:spLocks noChangeArrowheads="1"/>
          </p:cNvSpPr>
          <p:nvPr/>
        </p:nvSpPr>
        <p:spPr bwMode="auto">
          <a:xfrm>
            <a:off x="269875" y="5322888"/>
            <a:ext cx="771525" cy="323850"/>
          </a:xfrm>
          <a:prstGeom prst="rect">
            <a:avLst/>
          </a:prstGeom>
          <a:solidFill>
            <a:srgbClr val="DDDDDD"/>
          </a:solidFill>
          <a:ln w="9525">
            <a:noFill/>
            <a:miter lim="800000"/>
            <a:headEnd/>
            <a:tailEnd/>
          </a:ln>
        </p:spPr>
        <p:txBody>
          <a:bodyPr wrap="none" anchor="ctr"/>
          <a:lstStyle/>
          <a:p>
            <a:endParaRPr lang="zh-CN" altLang="en-US"/>
          </a:p>
        </p:txBody>
      </p:sp>
      <p:sp>
        <p:nvSpPr>
          <p:cNvPr id="21539" name="Text Box 592"/>
          <p:cNvSpPr txBox="1">
            <a:spLocks noChangeArrowheads="1"/>
          </p:cNvSpPr>
          <p:nvPr/>
        </p:nvSpPr>
        <p:spPr bwMode="auto">
          <a:xfrm>
            <a:off x="263525" y="528637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1540" name="Text Box 593"/>
          <p:cNvSpPr txBox="1">
            <a:spLocks noChangeArrowheads="1"/>
          </p:cNvSpPr>
          <p:nvPr/>
        </p:nvSpPr>
        <p:spPr bwMode="auto">
          <a:xfrm>
            <a:off x="266700" y="4249738"/>
            <a:ext cx="869950"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应用层</a:t>
            </a:r>
          </a:p>
        </p:txBody>
      </p:sp>
      <p:sp>
        <p:nvSpPr>
          <p:cNvPr id="21541" name="Text Box 594"/>
          <p:cNvSpPr txBox="1">
            <a:spLocks noChangeArrowheads="1"/>
          </p:cNvSpPr>
          <p:nvPr/>
        </p:nvSpPr>
        <p:spPr bwMode="auto">
          <a:xfrm>
            <a:off x="263525" y="45942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运输层</a:t>
            </a:r>
          </a:p>
        </p:txBody>
      </p:sp>
      <p:sp>
        <p:nvSpPr>
          <p:cNvPr id="21542" name="Text Box 595"/>
          <p:cNvSpPr txBox="1">
            <a:spLocks noChangeArrowheads="1"/>
          </p:cNvSpPr>
          <p:nvPr/>
        </p:nvSpPr>
        <p:spPr bwMode="auto">
          <a:xfrm>
            <a:off x="263525" y="494030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1543" name="Text Box 596"/>
          <p:cNvSpPr txBox="1">
            <a:spLocks noChangeArrowheads="1"/>
          </p:cNvSpPr>
          <p:nvPr/>
        </p:nvSpPr>
        <p:spPr bwMode="auto">
          <a:xfrm>
            <a:off x="263525" y="56324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grpSp>
        <p:nvGrpSpPr>
          <p:cNvPr id="119449" name="Group 597"/>
          <p:cNvGrpSpPr>
            <a:grpSpLocks/>
          </p:cNvGrpSpPr>
          <p:nvPr/>
        </p:nvGrpSpPr>
        <p:grpSpPr bwMode="auto">
          <a:xfrm>
            <a:off x="8083550" y="4179888"/>
            <a:ext cx="895350" cy="1816100"/>
            <a:chOff x="292" y="2832"/>
            <a:chExt cx="620" cy="1200"/>
          </a:xfrm>
        </p:grpSpPr>
        <p:sp>
          <p:nvSpPr>
            <p:cNvPr id="21590" name="AutoShape 598"/>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p>
          </p:txBody>
        </p:sp>
        <p:sp>
          <p:nvSpPr>
            <p:cNvPr id="21591" name="Freeform 599"/>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2" name="Freeform 600"/>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3" name="Freeform 601"/>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94" name="Freeform 602"/>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grpSp>
      <p:sp>
        <p:nvSpPr>
          <p:cNvPr id="21545" name="Rectangle 603"/>
          <p:cNvSpPr>
            <a:spLocks noChangeArrowheads="1"/>
          </p:cNvSpPr>
          <p:nvPr/>
        </p:nvSpPr>
        <p:spPr bwMode="auto">
          <a:xfrm>
            <a:off x="8102600" y="5322888"/>
            <a:ext cx="771525" cy="323850"/>
          </a:xfrm>
          <a:prstGeom prst="rect">
            <a:avLst/>
          </a:prstGeom>
          <a:solidFill>
            <a:srgbClr val="DDDDDD"/>
          </a:solidFill>
          <a:ln w="9525">
            <a:noFill/>
            <a:miter lim="800000"/>
            <a:headEnd/>
            <a:tailEnd/>
          </a:ln>
        </p:spPr>
        <p:txBody>
          <a:bodyPr wrap="none" anchor="ctr"/>
          <a:lstStyle/>
          <a:p>
            <a:endParaRPr lang="zh-CN" altLang="en-US"/>
          </a:p>
        </p:txBody>
      </p:sp>
      <p:sp>
        <p:nvSpPr>
          <p:cNvPr id="21546" name="Text Box 604"/>
          <p:cNvSpPr txBox="1">
            <a:spLocks noChangeArrowheads="1"/>
          </p:cNvSpPr>
          <p:nvPr/>
        </p:nvSpPr>
        <p:spPr bwMode="auto">
          <a:xfrm>
            <a:off x="8096250" y="528637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1547" name="Text Box 605"/>
          <p:cNvSpPr txBox="1">
            <a:spLocks noChangeArrowheads="1"/>
          </p:cNvSpPr>
          <p:nvPr/>
        </p:nvSpPr>
        <p:spPr bwMode="auto">
          <a:xfrm>
            <a:off x="8099425" y="4249738"/>
            <a:ext cx="869950"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应用层</a:t>
            </a:r>
          </a:p>
        </p:txBody>
      </p:sp>
      <p:sp>
        <p:nvSpPr>
          <p:cNvPr id="21548" name="Text Box 606"/>
          <p:cNvSpPr txBox="1">
            <a:spLocks noChangeArrowheads="1"/>
          </p:cNvSpPr>
          <p:nvPr/>
        </p:nvSpPr>
        <p:spPr bwMode="auto">
          <a:xfrm>
            <a:off x="8096250" y="45942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运输层</a:t>
            </a:r>
          </a:p>
        </p:txBody>
      </p:sp>
      <p:sp>
        <p:nvSpPr>
          <p:cNvPr id="21549" name="Text Box 607"/>
          <p:cNvSpPr txBox="1">
            <a:spLocks noChangeArrowheads="1"/>
          </p:cNvSpPr>
          <p:nvPr/>
        </p:nvSpPr>
        <p:spPr bwMode="auto">
          <a:xfrm>
            <a:off x="8096250" y="494030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1550" name="Text Box 608"/>
          <p:cNvSpPr txBox="1">
            <a:spLocks noChangeArrowheads="1"/>
          </p:cNvSpPr>
          <p:nvPr/>
        </p:nvSpPr>
        <p:spPr bwMode="auto">
          <a:xfrm>
            <a:off x="8096250" y="56324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1551" name="AutoShape 609"/>
          <p:cNvSpPr>
            <a:spLocks noChangeArrowheads="1"/>
          </p:cNvSpPr>
          <p:nvPr/>
        </p:nvSpPr>
        <p:spPr bwMode="auto">
          <a:xfrm>
            <a:off x="2195513" y="4891088"/>
            <a:ext cx="895350" cy="11049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p>
        </p:txBody>
      </p:sp>
      <p:sp>
        <p:nvSpPr>
          <p:cNvPr id="21552" name="Freeform 610"/>
          <p:cNvSpPr>
            <a:spLocks/>
          </p:cNvSpPr>
          <p:nvPr/>
        </p:nvSpPr>
        <p:spPr bwMode="auto">
          <a:xfrm>
            <a:off x="2195513" y="5541963"/>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53" name="Rectangle 611"/>
          <p:cNvSpPr>
            <a:spLocks noChangeArrowheads="1"/>
          </p:cNvSpPr>
          <p:nvPr/>
        </p:nvSpPr>
        <p:spPr bwMode="auto">
          <a:xfrm>
            <a:off x="2200275" y="5322888"/>
            <a:ext cx="790575" cy="323850"/>
          </a:xfrm>
          <a:prstGeom prst="rect">
            <a:avLst/>
          </a:prstGeom>
          <a:solidFill>
            <a:srgbClr val="DDDDDD"/>
          </a:solidFill>
          <a:ln w="9525">
            <a:noFill/>
            <a:miter lim="800000"/>
            <a:headEnd/>
            <a:tailEnd/>
          </a:ln>
        </p:spPr>
        <p:txBody>
          <a:bodyPr wrap="none" anchor="ctr"/>
          <a:lstStyle/>
          <a:p>
            <a:endParaRPr lang="zh-CN" altLang="en-US"/>
          </a:p>
        </p:txBody>
      </p:sp>
      <p:sp>
        <p:nvSpPr>
          <p:cNvPr id="21554" name="Freeform 612"/>
          <p:cNvSpPr>
            <a:spLocks/>
          </p:cNvSpPr>
          <p:nvPr/>
        </p:nvSpPr>
        <p:spPr bwMode="auto">
          <a:xfrm>
            <a:off x="2195513" y="5195888"/>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55" name="Text Box 613"/>
          <p:cNvSpPr txBox="1">
            <a:spLocks noChangeArrowheads="1"/>
          </p:cNvSpPr>
          <p:nvPr/>
        </p:nvSpPr>
        <p:spPr bwMode="auto">
          <a:xfrm>
            <a:off x="2220913" y="528637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1556" name="Text Box 614"/>
          <p:cNvSpPr txBox="1">
            <a:spLocks noChangeArrowheads="1"/>
          </p:cNvSpPr>
          <p:nvPr/>
        </p:nvSpPr>
        <p:spPr bwMode="auto">
          <a:xfrm>
            <a:off x="2220913" y="494030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1557" name="Text Box 615"/>
          <p:cNvSpPr txBox="1">
            <a:spLocks noChangeArrowheads="1"/>
          </p:cNvSpPr>
          <p:nvPr/>
        </p:nvSpPr>
        <p:spPr bwMode="auto">
          <a:xfrm>
            <a:off x="2220913" y="56324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1558" name="AutoShape 616"/>
          <p:cNvSpPr>
            <a:spLocks noChangeArrowheads="1"/>
          </p:cNvSpPr>
          <p:nvPr/>
        </p:nvSpPr>
        <p:spPr bwMode="auto">
          <a:xfrm>
            <a:off x="4302125" y="4891088"/>
            <a:ext cx="895350" cy="11049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p>
        </p:txBody>
      </p:sp>
      <p:sp>
        <p:nvSpPr>
          <p:cNvPr id="21559" name="Freeform 617"/>
          <p:cNvSpPr>
            <a:spLocks/>
          </p:cNvSpPr>
          <p:nvPr/>
        </p:nvSpPr>
        <p:spPr bwMode="auto">
          <a:xfrm>
            <a:off x="4302125" y="5541963"/>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60" name="Rectangle 618"/>
          <p:cNvSpPr>
            <a:spLocks noChangeArrowheads="1"/>
          </p:cNvSpPr>
          <p:nvPr/>
        </p:nvSpPr>
        <p:spPr bwMode="auto">
          <a:xfrm>
            <a:off x="4321175" y="5322888"/>
            <a:ext cx="781050" cy="323850"/>
          </a:xfrm>
          <a:prstGeom prst="rect">
            <a:avLst/>
          </a:prstGeom>
          <a:solidFill>
            <a:srgbClr val="DDDDDD"/>
          </a:solidFill>
          <a:ln w="9525">
            <a:noFill/>
            <a:miter lim="800000"/>
            <a:headEnd/>
            <a:tailEnd/>
          </a:ln>
        </p:spPr>
        <p:txBody>
          <a:bodyPr wrap="none" anchor="ctr"/>
          <a:lstStyle/>
          <a:p>
            <a:endParaRPr lang="zh-CN" altLang="en-US"/>
          </a:p>
        </p:txBody>
      </p:sp>
      <p:sp>
        <p:nvSpPr>
          <p:cNvPr id="21561" name="Freeform 619"/>
          <p:cNvSpPr>
            <a:spLocks/>
          </p:cNvSpPr>
          <p:nvPr/>
        </p:nvSpPr>
        <p:spPr bwMode="auto">
          <a:xfrm>
            <a:off x="4302125" y="5195888"/>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62" name="Text Box 620"/>
          <p:cNvSpPr txBox="1">
            <a:spLocks noChangeArrowheads="1"/>
          </p:cNvSpPr>
          <p:nvPr/>
        </p:nvSpPr>
        <p:spPr bwMode="auto">
          <a:xfrm>
            <a:off x="4327525" y="528637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1563" name="Text Box 621"/>
          <p:cNvSpPr txBox="1">
            <a:spLocks noChangeArrowheads="1"/>
          </p:cNvSpPr>
          <p:nvPr/>
        </p:nvSpPr>
        <p:spPr bwMode="auto">
          <a:xfrm>
            <a:off x="4327525" y="494030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1564" name="Text Box 622"/>
          <p:cNvSpPr txBox="1">
            <a:spLocks noChangeArrowheads="1"/>
          </p:cNvSpPr>
          <p:nvPr/>
        </p:nvSpPr>
        <p:spPr bwMode="auto">
          <a:xfrm>
            <a:off x="4327525" y="56324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21565" name="AutoShape 623"/>
          <p:cNvSpPr>
            <a:spLocks noChangeArrowheads="1"/>
          </p:cNvSpPr>
          <p:nvPr/>
        </p:nvSpPr>
        <p:spPr bwMode="auto">
          <a:xfrm>
            <a:off x="6192838" y="4891088"/>
            <a:ext cx="895350" cy="11049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p>
        </p:txBody>
      </p:sp>
      <p:sp>
        <p:nvSpPr>
          <p:cNvPr id="21566" name="Freeform 624"/>
          <p:cNvSpPr>
            <a:spLocks/>
          </p:cNvSpPr>
          <p:nvPr/>
        </p:nvSpPr>
        <p:spPr bwMode="auto">
          <a:xfrm>
            <a:off x="6192838" y="5541963"/>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67" name="Rectangle 625"/>
          <p:cNvSpPr>
            <a:spLocks noChangeArrowheads="1"/>
          </p:cNvSpPr>
          <p:nvPr/>
        </p:nvSpPr>
        <p:spPr bwMode="auto">
          <a:xfrm>
            <a:off x="6207125" y="5322888"/>
            <a:ext cx="790575" cy="323850"/>
          </a:xfrm>
          <a:prstGeom prst="rect">
            <a:avLst/>
          </a:prstGeom>
          <a:solidFill>
            <a:srgbClr val="DDDDDD"/>
          </a:solidFill>
          <a:ln w="9525">
            <a:noFill/>
            <a:miter lim="800000"/>
            <a:headEnd/>
            <a:tailEnd/>
          </a:ln>
        </p:spPr>
        <p:txBody>
          <a:bodyPr wrap="none" anchor="ctr"/>
          <a:lstStyle/>
          <a:p>
            <a:endParaRPr lang="zh-CN" altLang="en-US"/>
          </a:p>
        </p:txBody>
      </p:sp>
      <p:sp>
        <p:nvSpPr>
          <p:cNvPr id="21568" name="Freeform 626"/>
          <p:cNvSpPr>
            <a:spLocks/>
          </p:cNvSpPr>
          <p:nvPr/>
        </p:nvSpPr>
        <p:spPr bwMode="auto">
          <a:xfrm>
            <a:off x="6192838" y="5195888"/>
            <a:ext cx="895350" cy="119062"/>
          </a:xfrm>
          <a:custGeom>
            <a:avLst/>
            <a:gdLst>
              <a:gd name="T0" fmla="*/ 0 w 1200"/>
              <a:gd name="T1" fmla="*/ 2147483647 h 120"/>
              <a:gd name="T2" fmla="*/ 2147483647 w 1200"/>
              <a:gd name="T3" fmla="*/ 2147483647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21569" name="Text Box 627"/>
          <p:cNvSpPr txBox="1">
            <a:spLocks noChangeArrowheads="1"/>
          </p:cNvSpPr>
          <p:nvPr/>
        </p:nvSpPr>
        <p:spPr bwMode="auto">
          <a:xfrm>
            <a:off x="6218238" y="528637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链路层</a:t>
            </a:r>
          </a:p>
        </p:txBody>
      </p:sp>
      <p:sp>
        <p:nvSpPr>
          <p:cNvPr id="21570" name="Text Box 628"/>
          <p:cNvSpPr txBox="1">
            <a:spLocks noChangeArrowheads="1"/>
          </p:cNvSpPr>
          <p:nvPr/>
        </p:nvSpPr>
        <p:spPr bwMode="auto">
          <a:xfrm>
            <a:off x="6218238" y="494030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网络层</a:t>
            </a:r>
          </a:p>
        </p:txBody>
      </p:sp>
      <p:sp>
        <p:nvSpPr>
          <p:cNvPr id="21571" name="Text Box 629"/>
          <p:cNvSpPr txBox="1">
            <a:spLocks noChangeArrowheads="1"/>
          </p:cNvSpPr>
          <p:nvPr/>
        </p:nvSpPr>
        <p:spPr bwMode="auto">
          <a:xfrm>
            <a:off x="6218238" y="5632450"/>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物理层</a:t>
            </a:r>
          </a:p>
        </p:txBody>
      </p:sp>
      <p:sp>
        <p:nvSpPr>
          <p:cNvPr id="119414" name="Line 630"/>
          <p:cNvSpPr>
            <a:spLocks noChangeShapeType="1"/>
          </p:cNvSpPr>
          <p:nvPr/>
        </p:nvSpPr>
        <p:spPr bwMode="auto">
          <a:xfrm>
            <a:off x="1244600" y="5513388"/>
            <a:ext cx="1219200" cy="0"/>
          </a:xfrm>
          <a:prstGeom prst="line">
            <a:avLst/>
          </a:prstGeom>
          <a:noFill/>
          <a:ln w="76200">
            <a:solidFill>
              <a:srgbClr val="00CC99"/>
            </a:solidFill>
            <a:round/>
            <a:headEnd/>
            <a:tailEnd type="triangle" w="med" len="lg"/>
          </a:ln>
        </p:spPr>
        <p:txBody>
          <a:bodyPr/>
          <a:lstStyle/>
          <a:p>
            <a:endParaRPr lang="zh-CN" altLang="en-US"/>
          </a:p>
        </p:txBody>
      </p:sp>
      <p:sp>
        <p:nvSpPr>
          <p:cNvPr id="119415" name="Line 631"/>
          <p:cNvSpPr>
            <a:spLocks noChangeShapeType="1"/>
          </p:cNvSpPr>
          <p:nvPr/>
        </p:nvSpPr>
        <p:spPr bwMode="auto">
          <a:xfrm>
            <a:off x="3187700" y="5513388"/>
            <a:ext cx="1219200" cy="0"/>
          </a:xfrm>
          <a:prstGeom prst="line">
            <a:avLst/>
          </a:prstGeom>
          <a:noFill/>
          <a:ln w="76200">
            <a:solidFill>
              <a:srgbClr val="00CC99"/>
            </a:solidFill>
            <a:round/>
            <a:headEnd/>
            <a:tailEnd type="triangle" w="med" len="lg"/>
          </a:ln>
        </p:spPr>
        <p:txBody>
          <a:bodyPr/>
          <a:lstStyle/>
          <a:p>
            <a:endParaRPr lang="zh-CN" altLang="en-US"/>
          </a:p>
        </p:txBody>
      </p:sp>
      <p:sp>
        <p:nvSpPr>
          <p:cNvPr id="119416" name="Line 632"/>
          <p:cNvSpPr>
            <a:spLocks noChangeShapeType="1"/>
          </p:cNvSpPr>
          <p:nvPr/>
        </p:nvSpPr>
        <p:spPr bwMode="auto">
          <a:xfrm>
            <a:off x="5092700" y="5513388"/>
            <a:ext cx="1219200" cy="0"/>
          </a:xfrm>
          <a:prstGeom prst="line">
            <a:avLst/>
          </a:prstGeom>
          <a:noFill/>
          <a:ln w="76200">
            <a:solidFill>
              <a:srgbClr val="00CC99"/>
            </a:solidFill>
            <a:round/>
            <a:headEnd/>
            <a:tailEnd type="triangle" w="med" len="lg"/>
          </a:ln>
        </p:spPr>
        <p:txBody>
          <a:bodyPr/>
          <a:lstStyle/>
          <a:p>
            <a:endParaRPr lang="zh-CN" altLang="en-US"/>
          </a:p>
        </p:txBody>
      </p:sp>
      <p:sp>
        <p:nvSpPr>
          <p:cNvPr id="119417" name="Line 633"/>
          <p:cNvSpPr>
            <a:spLocks noChangeShapeType="1"/>
          </p:cNvSpPr>
          <p:nvPr/>
        </p:nvSpPr>
        <p:spPr bwMode="auto">
          <a:xfrm>
            <a:off x="6997700" y="5513388"/>
            <a:ext cx="1219200" cy="0"/>
          </a:xfrm>
          <a:prstGeom prst="line">
            <a:avLst/>
          </a:prstGeom>
          <a:noFill/>
          <a:ln w="76200">
            <a:solidFill>
              <a:srgbClr val="00CC99"/>
            </a:solidFill>
            <a:round/>
            <a:headEnd/>
            <a:tailEnd type="triangle" w="med" len="lg"/>
          </a:ln>
        </p:spPr>
        <p:txBody>
          <a:bodyPr/>
          <a:lstStyle/>
          <a:p>
            <a:endParaRPr lang="zh-CN" altLang="en-US"/>
          </a:p>
        </p:txBody>
      </p:sp>
      <p:sp>
        <p:nvSpPr>
          <p:cNvPr id="21576" name="Freeform 634"/>
          <p:cNvSpPr>
            <a:spLocks/>
          </p:cNvSpPr>
          <p:nvPr/>
        </p:nvSpPr>
        <p:spPr bwMode="auto">
          <a:xfrm>
            <a:off x="901700" y="5995988"/>
            <a:ext cx="1701800" cy="241300"/>
          </a:xfrm>
          <a:custGeom>
            <a:avLst/>
            <a:gdLst>
              <a:gd name="T0" fmla="*/ 0 w 1072"/>
              <a:gd name="T1" fmla="*/ 0 h 152"/>
              <a:gd name="T2" fmla="*/ 0 w 1072"/>
              <a:gd name="T3" fmla="*/ 2147483647 h 152"/>
              <a:gd name="T4" fmla="*/ 2147483647 w 1072"/>
              <a:gd name="T5" fmla="*/ 2147483647 h 152"/>
              <a:gd name="T6" fmla="*/ 2147483647 w 1072"/>
              <a:gd name="T7" fmla="*/ 2147483647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1577" name="Freeform 635"/>
          <p:cNvSpPr>
            <a:spLocks/>
          </p:cNvSpPr>
          <p:nvPr/>
        </p:nvSpPr>
        <p:spPr bwMode="auto">
          <a:xfrm>
            <a:off x="6769100" y="5995988"/>
            <a:ext cx="1701800" cy="241300"/>
          </a:xfrm>
          <a:custGeom>
            <a:avLst/>
            <a:gdLst>
              <a:gd name="T0" fmla="*/ 0 w 1072"/>
              <a:gd name="T1" fmla="*/ 0 h 152"/>
              <a:gd name="T2" fmla="*/ 0 w 1072"/>
              <a:gd name="T3" fmla="*/ 2147483647 h 152"/>
              <a:gd name="T4" fmla="*/ 2147483647 w 1072"/>
              <a:gd name="T5" fmla="*/ 2147483647 h 152"/>
              <a:gd name="T6" fmla="*/ 2147483647 w 1072"/>
              <a:gd name="T7" fmla="*/ 2147483647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1578" name="Freeform 636"/>
          <p:cNvSpPr>
            <a:spLocks/>
          </p:cNvSpPr>
          <p:nvPr/>
        </p:nvSpPr>
        <p:spPr bwMode="auto">
          <a:xfrm>
            <a:off x="3009900" y="5983288"/>
            <a:ext cx="1460500" cy="254000"/>
          </a:xfrm>
          <a:custGeom>
            <a:avLst/>
            <a:gdLst>
              <a:gd name="T0" fmla="*/ 0 w 1072"/>
              <a:gd name="T1" fmla="*/ 0 h 152"/>
              <a:gd name="T2" fmla="*/ 0 w 1072"/>
              <a:gd name="T3" fmla="*/ 2147483647 h 152"/>
              <a:gd name="T4" fmla="*/ 2147483647 w 1072"/>
              <a:gd name="T5" fmla="*/ 2147483647 h 152"/>
              <a:gd name="T6" fmla="*/ 2147483647 w 1072"/>
              <a:gd name="T7" fmla="*/ 2147483647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1579" name="Freeform 637"/>
          <p:cNvSpPr>
            <a:spLocks/>
          </p:cNvSpPr>
          <p:nvPr/>
        </p:nvSpPr>
        <p:spPr bwMode="auto">
          <a:xfrm>
            <a:off x="4940300" y="5995988"/>
            <a:ext cx="1473200" cy="241300"/>
          </a:xfrm>
          <a:custGeom>
            <a:avLst/>
            <a:gdLst>
              <a:gd name="T0" fmla="*/ 0 w 1072"/>
              <a:gd name="T1" fmla="*/ 0 h 152"/>
              <a:gd name="T2" fmla="*/ 0 w 1072"/>
              <a:gd name="T3" fmla="*/ 2147483647 h 152"/>
              <a:gd name="T4" fmla="*/ 2147483647 w 1072"/>
              <a:gd name="T5" fmla="*/ 2147483647 h 152"/>
              <a:gd name="T6" fmla="*/ 2147483647 w 1072"/>
              <a:gd name="T7" fmla="*/ 2147483647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a:p>
        </p:txBody>
      </p:sp>
      <p:sp>
        <p:nvSpPr>
          <p:cNvPr id="21580" name="Text Box 639"/>
          <p:cNvSpPr txBox="1">
            <a:spLocks noChangeArrowheads="1"/>
          </p:cNvSpPr>
          <p:nvPr/>
        </p:nvSpPr>
        <p:spPr bwMode="auto">
          <a:xfrm>
            <a:off x="2430463" y="4503738"/>
            <a:ext cx="433387" cy="366712"/>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1</a:t>
            </a:r>
          </a:p>
        </p:txBody>
      </p:sp>
      <p:sp>
        <p:nvSpPr>
          <p:cNvPr id="21581" name="Text Box 640"/>
          <p:cNvSpPr txBox="1">
            <a:spLocks noChangeArrowheads="1"/>
          </p:cNvSpPr>
          <p:nvPr/>
        </p:nvSpPr>
        <p:spPr bwMode="auto">
          <a:xfrm>
            <a:off x="4559300" y="4503738"/>
            <a:ext cx="433388" cy="366712"/>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2</a:t>
            </a:r>
          </a:p>
        </p:txBody>
      </p:sp>
      <p:sp>
        <p:nvSpPr>
          <p:cNvPr id="21582" name="Text Box 641"/>
          <p:cNvSpPr txBox="1">
            <a:spLocks noChangeArrowheads="1"/>
          </p:cNvSpPr>
          <p:nvPr/>
        </p:nvSpPr>
        <p:spPr bwMode="auto">
          <a:xfrm>
            <a:off x="6456363" y="4503738"/>
            <a:ext cx="433387" cy="366712"/>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3</a:t>
            </a:r>
          </a:p>
        </p:txBody>
      </p:sp>
      <p:sp>
        <p:nvSpPr>
          <p:cNvPr id="21583" name="Text Box 642"/>
          <p:cNvSpPr txBox="1">
            <a:spLocks noChangeArrowheads="1"/>
          </p:cNvSpPr>
          <p:nvPr/>
        </p:nvSpPr>
        <p:spPr bwMode="auto">
          <a:xfrm>
            <a:off x="517525" y="3817938"/>
            <a:ext cx="433388" cy="366712"/>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1</a:t>
            </a:r>
          </a:p>
        </p:txBody>
      </p:sp>
      <p:sp>
        <p:nvSpPr>
          <p:cNvPr id="21584" name="Text Box 643"/>
          <p:cNvSpPr txBox="1">
            <a:spLocks noChangeArrowheads="1"/>
          </p:cNvSpPr>
          <p:nvPr/>
        </p:nvSpPr>
        <p:spPr bwMode="auto">
          <a:xfrm>
            <a:off x="8369300" y="3817938"/>
            <a:ext cx="433388" cy="366712"/>
          </a:xfrm>
          <a:prstGeom prst="rect">
            <a:avLst/>
          </a:prstGeom>
          <a:noFill/>
          <a:ln w="9525">
            <a:noFill/>
            <a:miter lim="800000"/>
            <a:headEnd/>
            <a:tailEnd/>
          </a:ln>
        </p:spPr>
        <p:txBody>
          <a:bodyPr wrap="none">
            <a:spAutoFit/>
          </a:bodyPr>
          <a:lstStyle/>
          <a:p>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2</a:t>
            </a:r>
          </a:p>
        </p:txBody>
      </p:sp>
      <p:sp>
        <p:nvSpPr>
          <p:cNvPr id="119429" name="Text Box 645"/>
          <p:cNvSpPr txBox="1">
            <a:spLocks noChangeArrowheads="1"/>
          </p:cNvSpPr>
          <p:nvPr/>
        </p:nvSpPr>
        <p:spPr bwMode="auto">
          <a:xfrm>
            <a:off x="2267744" y="3645024"/>
            <a:ext cx="4806950" cy="519113"/>
          </a:xfrm>
          <a:prstGeom prst="rect">
            <a:avLst/>
          </a:prstGeom>
          <a:noFill/>
          <a:ln w="9525">
            <a:noFill/>
            <a:miter lim="800000"/>
            <a:headEnd/>
            <a:tailEnd/>
          </a:ln>
        </p:spPr>
        <p:txBody>
          <a:bodyPr wrap="none">
            <a:spAutoFit/>
          </a:bodyPr>
          <a:lstStyle/>
          <a:p>
            <a:r>
              <a:rPr lang="zh-CN" altLang="en-US" sz="2800" b="1" dirty="0">
                <a:solidFill>
                  <a:srgbClr val="0070C0"/>
                </a:solidFill>
                <a:latin typeface="华文新魏" pitchFamily="2" charset="-122"/>
                <a:ea typeface="华文新魏" pitchFamily="2" charset="-122"/>
              </a:rPr>
              <a:t>仅从数据链路层观察帧的流动</a:t>
            </a:r>
          </a:p>
        </p:txBody>
      </p:sp>
      <p:sp>
        <p:nvSpPr>
          <p:cNvPr id="21586" name="Freeform 638"/>
          <p:cNvSpPr>
            <a:spLocks/>
          </p:cNvSpPr>
          <p:nvPr/>
        </p:nvSpPr>
        <p:spPr bwMode="auto">
          <a:xfrm>
            <a:off x="1225550" y="4329113"/>
            <a:ext cx="6978650" cy="1871662"/>
          </a:xfrm>
          <a:custGeom>
            <a:avLst/>
            <a:gdLst>
              <a:gd name="T0" fmla="*/ 2147483647 w 4396"/>
              <a:gd name="T1" fmla="*/ 2147483647 h 1179"/>
              <a:gd name="T2" fmla="*/ 2147483647 w 4396"/>
              <a:gd name="T3" fmla="*/ 2147483647 h 1179"/>
              <a:gd name="T4" fmla="*/ 2147483647 w 4396"/>
              <a:gd name="T5" fmla="*/ 2147483647 h 1179"/>
              <a:gd name="T6" fmla="*/ 2147483647 w 4396"/>
              <a:gd name="T7" fmla="*/ 2147483647 h 1179"/>
              <a:gd name="T8" fmla="*/ 2147483647 w 4396"/>
              <a:gd name="T9" fmla="*/ 2147483647 h 1179"/>
              <a:gd name="T10" fmla="*/ 2147483647 w 4396"/>
              <a:gd name="T11" fmla="*/ 2147483647 h 1179"/>
              <a:gd name="T12" fmla="*/ 2147483647 w 4396"/>
              <a:gd name="T13" fmla="*/ 2147483647 h 1179"/>
              <a:gd name="T14" fmla="*/ 2147483647 w 4396"/>
              <a:gd name="T15" fmla="*/ 2147483647 h 1179"/>
              <a:gd name="T16" fmla="*/ 2147483647 w 4396"/>
              <a:gd name="T17" fmla="*/ 2147483647 h 1179"/>
              <a:gd name="T18" fmla="*/ 2147483647 w 4396"/>
              <a:gd name="T19" fmla="*/ 2147483647 h 1179"/>
              <a:gd name="T20" fmla="*/ 2147483647 w 4396"/>
              <a:gd name="T21" fmla="*/ 2147483647 h 1179"/>
              <a:gd name="T22" fmla="*/ 2147483647 w 4396"/>
              <a:gd name="T23" fmla="*/ 2147483647 h 1179"/>
              <a:gd name="T24" fmla="*/ 2147483647 w 4396"/>
              <a:gd name="T25" fmla="*/ 2147483647 h 1179"/>
              <a:gd name="T26" fmla="*/ 2147483647 w 4396"/>
              <a:gd name="T27" fmla="*/ 2147483647 h 1179"/>
              <a:gd name="T28" fmla="*/ 2147483647 w 4396"/>
              <a:gd name="T29" fmla="*/ 2147483647 h 1179"/>
              <a:gd name="T30" fmla="*/ 2147483647 w 4396"/>
              <a:gd name="T31" fmla="*/ 2147483647 h 1179"/>
              <a:gd name="T32" fmla="*/ 2147483647 w 4396"/>
              <a:gd name="T33" fmla="*/ 2147483647 h 1179"/>
              <a:gd name="T34" fmla="*/ 2147483647 w 4396"/>
              <a:gd name="T35" fmla="*/ 2147483647 h 1179"/>
              <a:gd name="T36" fmla="*/ 2147483647 w 4396"/>
              <a:gd name="T37" fmla="*/ 2147483647 h 1179"/>
              <a:gd name="T38" fmla="*/ 2147483647 w 4396"/>
              <a:gd name="T39" fmla="*/ 2147483647 h 1179"/>
              <a:gd name="T40" fmla="*/ 2147483647 w 4396"/>
              <a:gd name="T41" fmla="*/ 2147483647 h 1179"/>
              <a:gd name="T42" fmla="*/ 2147483647 w 4396"/>
              <a:gd name="T43" fmla="*/ 2147483647 h 1179"/>
              <a:gd name="T44" fmla="*/ 2147483647 w 4396"/>
              <a:gd name="T45" fmla="*/ 2147483647 h 1179"/>
              <a:gd name="T46" fmla="*/ 2147483647 w 4396"/>
              <a:gd name="T47" fmla="*/ 2147483647 h 1179"/>
              <a:gd name="T48" fmla="*/ 2147483647 w 4396"/>
              <a:gd name="T49" fmla="*/ 2147483647 h 1179"/>
              <a:gd name="T50" fmla="*/ 2147483647 w 4396"/>
              <a:gd name="T51" fmla="*/ 2147483647 h 1179"/>
              <a:gd name="T52" fmla="*/ 2147483647 w 4396"/>
              <a:gd name="T53" fmla="*/ 2147483647 h 1179"/>
              <a:gd name="T54" fmla="*/ 2147483647 w 4396"/>
              <a:gd name="T55" fmla="*/ 2147483647 h 1179"/>
              <a:gd name="T56" fmla="*/ 2147483647 w 4396"/>
              <a:gd name="T57" fmla="*/ 2147483647 h 1179"/>
              <a:gd name="T58" fmla="*/ 2147483647 w 4396"/>
              <a:gd name="T59" fmla="*/ 2147483647 h 1179"/>
              <a:gd name="T60" fmla="*/ 2147483647 w 4396"/>
              <a:gd name="T61" fmla="*/ 2147483647 h 1179"/>
              <a:gd name="T62" fmla="*/ 2147483647 w 4396"/>
              <a:gd name="T63" fmla="*/ 2147483647 h 1179"/>
              <a:gd name="T64" fmla="*/ 2147483647 w 4396"/>
              <a:gd name="T65" fmla="*/ 2147483647 h 1179"/>
              <a:gd name="T66" fmla="*/ 2147483647 w 4396"/>
              <a:gd name="T67" fmla="*/ 2147483647 h 1179"/>
              <a:gd name="T68" fmla="*/ 2147483647 w 4396"/>
              <a:gd name="T69" fmla="*/ 2147483647 h 1179"/>
              <a:gd name="T70" fmla="*/ 2147483647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p:spPr>
        <p:txBody>
          <a:bodyPr/>
          <a:lstStyle/>
          <a:p>
            <a:endParaRPr lang="zh-CN" altLang="en-US"/>
          </a:p>
        </p:txBody>
      </p:sp>
      <p:sp>
        <p:nvSpPr>
          <p:cNvPr id="119428" name="Rectangle 644"/>
          <p:cNvSpPr>
            <a:spLocks noChangeArrowheads="1"/>
          </p:cNvSpPr>
          <p:nvPr/>
        </p:nvSpPr>
        <p:spPr bwMode="auto">
          <a:xfrm>
            <a:off x="250825" y="5329238"/>
            <a:ext cx="8640763" cy="323850"/>
          </a:xfrm>
          <a:prstGeom prst="rect">
            <a:avLst/>
          </a:prstGeom>
          <a:solidFill>
            <a:srgbClr val="C0C0C0">
              <a:alpha val="39999"/>
            </a:srgbClr>
          </a:solidFill>
          <a:ln w="9525">
            <a:solidFill>
              <a:srgbClr val="5F5F5F"/>
            </a:solidFill>
            <a:prstDash val="dash"/>
            <a:miter lim="800000"/>
            <a:headEnd/>
            <a:tailEnd/>
          </a:ln>
        </p:spPr>
        <p:txBody>
          <a:bodyPr wrap="none" anchor="ctr"/>
          <a:lstStyle/>
          <a:p>
            <a:endParaRPr lang="zh-CN" altLang="en-US"/>
          </a:p>
        </p:txBody>
      </p:sp>
      <p:sp>
        <p:nvSpPr>
          <p:cNvPr id="21588" name="日期占位符 582"/>
          <p:cNvSpPr>
            <a:spLocks noGrp="1"/>
          </p:cNvSpPr>
          <p:nvPr>
            <p:ph type="dt" sz="quarter" idx="11"/>
          </p:nvPr>
        </p:nvSpPr>
        <p:spPr>
          <a:xfrm>
            <a:off x="683568" y="6400800"/>
            <a:ext cx="1905000" cy="457200"/>
          </a:xfrm>
          <a:noFill/>
        </p:spPr>
        <p:txBody>
          <a:bodyPr/>
          <a:lstStyle/>
          <a:p>
            <a:fld id="{05667C7E-E624-4B46-9577-A621673ECBCD}" type="datetime1">
              <a:rPr lang="zh-CN" altLang="en-US" smtClean="0"/>
              <a:pPr/>
              <a:t>2018/1/11</a:t>
            </a:fld>
            <a:endParaRPr lang="en-US" altLang="zh-CN" dirty="0"/>
          </a:p>
        </p:txBody>
      </p:sp>
      <p:sp>
        <p:nvSpPr>
          <p:cNvPr id="21589" name="灯片编号占位符 583"/>
          <p:cNvSpPr>
            <a:spLocks noGrp="1"/>
          </p:cNvSpPr>
          <p:nvPr>
            <p:ph type="sldNum" sz="quarter" idx="12"/>
          </p:nvPr>
        </p:nvSpPr>
        <p:spPr>
          <a:noFill/>
        </p:spPr>
        <p:txBody>
          <a:bodyPr/>
          <a:lstStyle/>
          <a:p>
            <a:fld id="{8943AEBF-3D92-4DB6-870B-19BE2BD6D924}" type="slidenum">
              <a:rPr lang="en-US" altLang="zh-CN"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14" grpId="0" animBg="1"/>
      <p:bldP spid="119415" grpId="0" animBg="1"/>
      <p:bldP spid="119416" grpId="0" animBg="1"/>
      <p:bldP spid="119417" grpId="0" animBg="1"/>
      <p:bldP spid="119429" grpId="0"/>
      <p:bldP spid="1194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4"/>
          <p:cNvSpPr>
            <a:spLocks noChangeArrowheads="1"/>
          </p:cNvSpPr>
          <p:nvPr/>
        </p:nvSpPr>
        <p:spPr bwMode="auto">
          <a:xfrm>
            <a:off x="6980238" y="1570038"/>
            <a:ext cx="2011362"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24579" name="Rectangle 5"/>
          <p:cNvSpPr>
            <a:spLocks noChangeArrowheads="1"/>
          </p:cNvSpPr>
          <p:nvPr/>
        </p:nvSpPr>
        <p:spPr bwMode="auto">
          <a:xfrm>
            <a:off x="6999288" y="2179638"/>
            <a:ext cx="1981200" cy="609600"/>
          </a:xfrm>
          <a:prstGeom prst="rect">
            <a:avLst/>
          </a:prstGeom>
          <a:solidFill>
            <a:srgbClr val="FFCCFF"/>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580" name="Line 6"/>
          <p:cNvSpPr>
            <a:spLocks noChangeShapeType="1"/>
          </p:cNvSpPr>
          <p:nvPr/>
        </p:nvSpPr>
        <p:spPr bwMode="auto">
          <a:xfrm>
            <a:off x="6980238" y="2178050"/>
            <a:ext cx="2008187" cy="1588"/>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284679" name="Rectangle 7"/>
          <p:cNvSpPr>
            <a:spLocks noChangeArrowheads="1"/>
          </p:cNvSpPr>
          <p:nvPr/>
        </p:nvSpPr>
        <p:spPr bwMode="auto">
          <a:xfrm>
            <a:off x="7286625" y="2332038"/>
            <a:ext cx="1390650"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sp>
        <p:nvSpPr>
          <p:cNvPr id="24582" name="Line 8"/>
          <p:cNvSpPr>
            <a:spLocks noChangeShapeType="1"/>
          </p:cNvSpPr>
          <p:nvPr/>
        </p:nvSpPr>
        <p:spPr bwMode="auto">
          <a:xfrm>
            <a:off x="6980238" y="2787650"/>
            <a:ext cx="2008187" cy="1588"/>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284681" name="Rectangle 9"/>
          <p:cNvSpPr>
            <a:spLocks noChangeArrowheads="1"/>
          </p:cNvSpPr>
          <p:nvPr/>
        </p:nvSpPr>
        <p:spPr bwMode="auto">
          <a:xfrm>
            <a:off x="7491413" y="1722438"/>
            <a:ext cx="99060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r>
              <a:rPr kumimoji="1" lang="en-US" altLang="zh-CN" sz="1800" b="1">
                <a:latin typeface="华文新魏" pitchFamily="2" charset="-122"/>
                <a:ea typeface="华文新魏" pitchFamily="2" charset="-122"/>
              </a:rPr>
              <a:t>IP </a:t>
            </a:r>
            <a:r>
              <a:rPr kumimoji="1" lang="zh-CN" altLang="en-US" sz="1800" b="1">
                <a:latin typeface="华文新魏" pitchFamily="2" charset="-122"/>
                <a:ea typeface="华文新魏" pitchFamily="2" charset="-122"/>
              </a:rPr>
              <a:t>数据报</a:t>
            </a:r>
          </a:p>
        </p:txBody>
      </p:sp>
      <p:sp>
        <p:nvSpPr>
          <p:cNvPr id="284682" name="Rectangle 10"/>
          <p:cNvSpPr>
            <a:spLocks noChangeArrowheads="1"/>
          </p:cNvSpPr>
          <p:nvPr/>
        </p:nvSpPr>
        <p:spPr bwMode="auto">
          <a:xfrm>
            <a:off x="7280275" y="2941638"/>
            <a:ext cx="1403350"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sp>
        <p:nvSpPr>
          <p:cNvPr id="24585" name="Rectangle 11"/>
          <p:cNvSpPr>
            <a:spLocks noChangeArrowheads="1"/>
          </p:cNvSpPr>
          <p:nvPr/>
        </p:nvSpPr>
        <p:spPr bwMode="auto">
          <a:xfrm>
            <a:off x="7216775" y="2954338"/>
            <a:ext cx="1500412" cy="299056"/>
          </a:xfrm>
          <a:prstGeom prst="rect">
            <a:avLst/>
          </a:prstGeom>
          <a:noFill/>
          <a:ln w="12700">
            <a:noFill/>
            <a:miter lim="800000"/>
            <a:headEnd/>
            <a:tailEnd/>
          </a:ln>
        </p:spPr>
        <p:txBody>
          <a:bodyPr wrap="none" lIns="90488" tIns="44450" rIns="90488" bIns="44450">
            <a:spAutoFit/>
          </a:bodyPr>
          <a:lstStyle/>
          <a:p>
            <a:pPr defTabSz="762000" eaLnBrk="0" hangingPunct="0">
              <a:lnSpc>
                <a:spcPct val="85000"/>
              </a:lnSpc>
            </a:pPr>
            <a:r>
              <a:rPr kumimoji="1" lang="en-US" altLang="zh-CN" sz="1600" b="1">
                <a:latin typeface="华文新魏" pitchFamily="2" charset="-122"/>
                <a:ea typeface="华文新魏" pitchFamily="2" charset="-122"/>
              </a:rPr>
              <a:t>1010…  …0110</a:t>
            </a:r>
          </a:p>
        </p:txBody>
      </p:sp>
      <p:sp>
        <p:nvSpPr>
          <p:cNvPr id="24586" name="AutoShape 12"/>
          <p:cNvSpPr>
            <a:spLocks noChangeArrowheads="1"/>
          </p:cNvSpPr>
          <p:nvPr/>
        </p:nvSpPr>
        <p:spPr bwMode="auto">
          <a:xfrm flipV="1">
            <a:off x="7851775" y="2684463"/>
            <a:ext cx="304800" cy="334962"/>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anchor="ctr"/>
          <a:lstStyle/>
          <a:p>
            <a:endParaRPr lang="zh-CN" altLang="en-US" b="1">
              <a:latin typeface="华文新魏" pitchFamily="2" charset="-122"/>
              <a:ea typeface="华文新魏" pitchFamily="2" charset="-122"/>
            </a:endParaRPr>
          </a:p>
        </p:txBody>
      </p:sp>
      <p:sp>
        <p:nvSpPr>
          <p:cNvPr id="24587" name="Rectangle 13"/>
          <p:cNvSpPr>
            <a:spLocks noChangeArrowheads="1"/>
          </p:cNvSpPr>
          <p:nvPr/>
        </p:nvSpPr>
        <p:spPr bwMode="auto">
          <a:xfrm>
            <a:off x="7485063" y="2341563"/>
            <a:ext cx="990600" cy="280987"/>
          </a:xfrm>
          <a:prstGeom prst="rect">
            <a:avLst/>
          </a:prstGeom>
          <a:solidFill>
            <a:srgbClr val="DDDDDD"/>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84686" name="AutoShape 14"/>
          <p:cNvSpPr>
            <a:spLocks noChangeArrowheads="1"/>
          </p:cNvSpPr>
          <p:nvPr/>
        </p:nvSpPr>
        <p:spPr bwMode="auto">
          <a:xfrm flipV="1">
            <a:off x="7481888" y="1973263"/>
            <a:ext cx="99060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pPr>
              <a:defRPr/>
            </a:pPr>
            <a:endParaRPr lang="zh-CN" altLang="en-US" b="1" dirty="0">
              <a:latin typeface="华文新魏" pitchFamily="2" charset="-122"/>
              <a:ea typeface="华文新魏" pitchFamily="2" charset="-122"/>
            </a:endParaRPr>
          </a:p>
        </p:txBody>
      </p:sp>
      <p:sp>
        <p:nvSpPr>
          <p:cNvPr id="24589" name="Text Box 15"/>
          <p:cNvSpPr txBox="1">
            <a:spLocks noChangeArrowheads="1"/>
          </p:cNvSpPr>
          <p:nvPr/>
        </p:nvSpPr>
        <p:spPr bwMode="auto">
          <a:xfrm>
            <a:off x="6948488" y="2286000"/>
            <a:ext cx="412750" cy="366713"/>
          </a:xfrm>
          <a:prstGeom prst="rect">
            <a:avLst/>
          </a:prstGeom>
          <a:noFill/>
          <a:ln w="12700">
            <a:noFill/>
            <a:miter lim="800000"/>
            <a:headEnd/>
            <a:tailEnd/>
          </a:ln>
        </p:spPr>
        <p:txBody>
          <a:bodyPr wrap="none">
            <a:spAutoFit/>
          </a:bodyPr>
          <a:lstStyle/>
          <a:p>
            <a:pPr defTabSz="762000" eaLnBrk="0" hangingPunct="0"/>
            <a:r>
              <a:rPr kumimoji="1" lang="zh-CN" altLang="en-US" sz="1800" b="1">
                <a:latin typeface="华文新魏" pitchFamily="2" charset="-122"/>
                <a:ea typeface="华文新魏" pitchFamily="2" charset="-122"/>
              </a:rPr>
              <a:t>帧</a:t>
            </a:r>
          </a:p>
        </p:txBody>
      </p:sp>
      <p:sp>
        <p:nvSpPr>
          <p:cNvPr id="24590" name="Rectangle 16"/>
          <p:cNvSpPr>
            <a:spLocks noChangeArrowheads="1"/>
          </p:cNvSpPr>
          <p:nvPr/>
        </p:nvSpPr>
        <p:spPr bwMode="auto">
          <a:xfrm>
            <a:off x="7691438" y="2000250"/>
            <a:ext cx="644408" cy="366767"/>
          </a:xfrm>
          <a:prstGeom prst="rect">
            <a:avLst/>
          </a:prstGeom>
          <a:solidFill>
            <a:schemeClr val="accent1"/>
          </a:solidFill>
          <a:ln w="12700">
            <a:noFill/>
            <a:miter lim="800000"/>
            <a:headEnd/>
            <a:tailEnd/>
          </a:ln>
        </p:spPr>
        <p:txBody>
          <a:bodyPr wrap="none" lIns="90488" tIns="44450" rIns="90488" bIns="44450">
            <a:spAutoFit/>
          </a:bodyPr>
          <a:lstStyle/>
          <a:p>
            <a:pPr defTabSz="762000" eaLnBrk="0" hangingPunct="0"/>
            <a:r>
              <a:rPr kumimoji="1" lang="zh-CN" altLang="en-US" sz="1800" b="1" dirty="0">
                <a:latin typeface="华文新魏" pitchFamily="2" charset="-122"/>
                <a:ea typeface="华文新魏" pitchFamily="2" charset="-122"/>
              </a:rPr>
              <a:t>取出</a:t>
            </a:r>
          </a:p>
        </p:txBody>
      </p:sp>
      <p:sp>
        <p:nvSpPr>
          <p:cNvPr id="24591" name="Line 17"/>
          <p:cNvSpPr>
            <a:spLocks noChangeShapeType="1"/>
          </p:cNvSpPr>
          <p:nvPr/>
        </p:nvSpPr>
        <p:spPr bwMode="auto">
          <a:xfrm>
            <a:off x="7480300" y="2336800"/>
            <a:ext cx="0" cy="285750"/>
          </a:xfrm>
          <a:prstGeom prst="line">
            <a:avLst/>
          </a:prstGeom>
          <a:noFill/>
          <a:ln w="12700">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24592" name="Line 18"/>
          <p:cNvSpPr>
            <a:spLocks noChangeShapeType="1"/>
          </p:cNvSpPr>
          <p:nvPr/>
        </p:nvSpPr>
        <p:spPr bwMode="auto">
          <a:xfrm>
            <a:off x="8470900" y="2338388"/>
            <a:ext cx="0" cy="285750"/>
          </a:xfrm>
          <a:prstGeom prst="line">
            <a:avLst/>
          </a:prstGeom>
          <a:noFill/>
          <a:ln w="12700">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24593" name="Freeform 19"/>
          <p:cNvSpPr>
            <a:spLocks/>
          </p:cNvSpPr>
          <p:nvPr/>
        </p:nvSpPr>
        <p:spPr bwMode="auto">
          <a:xfrm>
            <a:off x="3132138" y="5702300"/>
            <a:ext cx="4765675" cy="4763"/>
          </a:xfrm>
          <a:custGeom>
            <a:avLst/>
            <a:gdLst>
              <a:gd name="T0" fmla="*/ 0 w 3002"/>
              <a:gd name="T1" fmla="*/ 0 h 3"/>
              <a:gd name="T2" fmla="*/ 2147483647 w 3002"/>
              <a:gd name="T3" fmla="*/ 2147483647 h 3"/>
              <a:gd name="T4" fmla="*/ 0 60000 65536"/>
              <a:gd name="T5" fmla="*/ 0 60000 65536"/>
              <a:gd name="T6" fmla="*/ 0 w 3002"/>
              <a:gd name="T7" fmla="*/ 0 h 3"/>
              <a:gd name="T8" fmla="*/ 3002 w 3002"/>
              <a:gd name="T9" fmla="*/ 3 h 3"/>
            </a:gdLst>
            <a:ahLst/>
            <a:cxnLst>
              <a:cxn ang="T4">
                <a:pos x="T0" y="T1"/>
              </a:cxn>
              <a:cxn ang="T5">
                <a:pos x="T2" y="T3"/>
              </a:cxn>
            </a:cxnLst>
            <a:rect l="T6" t="T7" r="T8" b="T9"/>
            <a:pathLst>
              <a:path w="3002" h="3">
                <a:moveTo>
                  <a:pt x="0" y="0"/>
                </a:moveTo>
                <a:lnTo>
                  <a:pt x="3002" y="3"/>
                </a:lnTo>
              </a:path>
            </a:pathLst>
          </a:custGeom>
          <a:noFill/>
          <a:ln w="28575">
            <a:solidFill>
              <a:schemeClr val="tx1"/>
            </a:solidFill>
            <a:round/>
            <a:headEnd/>
            <a:tailEnd type="triangle" w="sm" len="med"/>
          </a:ln>
        </p:spPr>
        <p:txBody>
          <a:bodyPr wrap="none" anchor="ctr"/>
          <a:lstStyle/>
          <a:p>
            <a:endParaRPr lang="zh-CN" altLang="en-US" b="1">
              <a:latin typeface="华文新魏" pitchFamily="2" charset="-122"/>
              <a:ea typeface="华文新魏" pitchFamily="2" charset="-122"/>
            </a:endParaRPr>
          </a:p>
        </p:txBody>
      </p:sp>
      <p:sp>
        <p:nvSpPr>
          <p:cNvPr id="284692" name="Rectangle 20"/>
          <p:cNvSpPr>
            <a:spLocks noChangeArrowheads="1"/>
          </p:cNvSpPr>
          <p:nvPr/>
        </p:nvSpPr>
        <p:spPr bwMode="auto">
          <a:xfrm>
            <a:off x="6953250" y="5087938"/>
            <a:ext cx="2011363"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24595" name="Freeform 21"/>
          <p:cNvSpPr>
            <a:spLocks/>
          </p:cNvSpPr>
          <p:nvPr/>
        </p:nvSpPr>
        <p:spPr bwMode="auto">
          <a:xfrm>
            <a:off x="2209800" y="3230563"/>
            <a:ext cx="5791200" cy="609600"/>
          </a:xfrm>
          <a:custGeom>
            <a:avLst/>
            <a:gdLst>
              <a:gd name="T0" fmla="*/ 0 w 2736"/>
              <a:gd name="T1" fmla="*/ 0 h 480"/>
              <a:gd name="T2" fmla="*/ 0 w 2736"/>
              <a:gd name="T3" fmla="*/ 2147483647 h 480"/>
              <a:gd name="T4" fmla="*/ 2147483647 w 2736"/>
              <a:gd name="T5" fmla="*/ 2147483647 h 480"/>
              <a:gd name="T6" fmla="*/ 2147483647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headEnd/>
            <a:tailEnd type="triangle" w="sm" len="med"/>
          </a:ln>
        </p:spPr>
        <p:txBody>
          <a:bodyPr wrap="none" anchor="ctr"/>
          <a:lstStyle/>
          <a:p>
            <a:endParaRPr lang="zh-CN" altLang="en-US" b="1">
              <a:latin typeface="华文新魏" pitchFamily="2" charset="-122"/>
              <a:ea typeface="华文新魏" pitchFamily="2" charset="-122"/>
            </a:endParaRPr>
          </a:p>
        </p:txBody>
      </p:sp>
      <p:sp>
        <p:nvSpPr>
          <p:cNvPr id="24596" name="Rectangle 22"/>
          <p:cNvSpPr>
            <a:spLocks noChangeArrowheads="1"/>
          </p:cNvSpPr>
          <p:nvPr/>
        </p:nvSpPr>
        <p:spPr bwMode="auto">
          <a:xfrm>
            <a:off x="171980" y="2101850"/>
            <a:ext cx="875241" cy="643766"/>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1800" b="1">
                <a:latin typeface="华文新魏" pitchFamily="2" charset="-122"/>
                <a:ea typeface="华文新魏" pitchFamily="2" charset="-122"/>
              </a:rPr>
              <a:t>数据</a:t>
            </a:r>
          </a:p>
          <a:p>
            <a:pPr algn="ctr" defTabSz="762000" eaLnBrk="0" hangingPunct="0"/>
            <a:r>
              <a:rPr kumimoji="1" lang="zh-CN" altLang="en-US" sz="1800" b="1">
                <a:latin typeface="华文新魏" pitchFamily="2" charset="-122"/>
                <a:ea typeface="华文新魏" pitchFamily="2" charset="-122"/>
              </a:rPr>
              <a:t>链路层</a:t>
            </a:r>
          </a:p>
        </p:txBody>
      </p:sp>
      <p:sp>
        <p:nvSpPr>
          <p:cNvPr id="24597" name="Rectangle 23"/>
          <p:cNvSpPr>
            <a:spLocks noChangeArrowheads="1"/>
          </p:cNvSpPr>
          <p:nvPr/>
        </p:nvSpPr>
        <p:spPr bwMode="auto">
          <a:xfrm>
            <a:off x="163513" y="1706563"/>
            <a:ext cx="875241" cy="325217"/>
          </a:xfrm>
          <a:prstGeom prst="rect">
            <a:avLst/>
          </a:prstGeom>
          <a:noFill/>
          <a:ln w="12700">
            <a:noFill/>
            <a:miter lim="800000"/>
            <a:headEnd/>
            <a:tailEnd/>
          </a:ln>
        </p:spPr>
        <p:txBody>
          <a:bodyPr wrap="none" lIns="90488" tIns="44450" rIns="90488" bIns="44450">
            <a:spAutoFit/>
          </a:bodyPr>
          <a:lstStyle/>
          <a:p>
            <a:pPr defTabSz="762000" eaLnBrk="0" hangingPunct="0">
              <a:lnSpc>
                <a:spcPct val="85000"/>
              </a:lnSpc>
            </a:pPr>
            <a:r>
              <a:rPr kumimoji="1" lang="zh-CN" altLang="en-US" sz="1800" b="1">
                <a:latin typeface="华文新魏" pitchFamily="2" charset="-122"/>
                <a:ea typeface="华文新魏" pitchFamily="2" charset="-122"/>
              </a:rPr>
              <a:t>网络层</a:t>
            </a:r>
          </a:p>
        </p:txBody>
      </p:sp>
      <p:sp>
        <p:nvSpPr>
          <p:cNvPr id="24598" name="Rectangle 24"/>
          <p:cNvSpPr>
            <a:spLocks noChangeArrowheads="1"/>
          </p:cNvSpPr>
          <p:nvPr/>
        </p:nvSpPr>
        <p:spPr bwMode="auto">
          <a:xfrm>
            <a:off x="4724400" y="3840163"/>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链路</a:t>
            </a:r>
          </a:p>
        </p:txBody>
      </p:sp>
      <p:sp>
        <p:nvSpPr>
          <p:cNvPr id="24599" name="Rectangle 25"/>
          <p:cNvSpPr>
            <a:spLocks noChangeArrowheads="1"/>
          </p:cNvSpPr>
          <p:nvPr/>
        </p:nvSpPr>
        <p:spPr bwMode="auto">
          <a:xfrm>
            <a:off x="1828800" y="1220788"/>
            <a:ext cx="854075" cy="36353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结点 </a:t>
            </a:r>
            <a:r>
              <a:rPr kumimoji="1" lang="en-US" altLang="zh-CN" sz="1800" b="1">
                <a:latin typeface="华文新魏" pitchFamily="2" charset="-122"/>
                <a:ea typeface="华文新魏" pitchFamily="2" charset="-122"/>
              </a:rPr>
              <a:t>A</a:t>
            </a:r>
          </a:p>
        </p:txBody>
      </p:sp>
      <p:sp>
        <p:nvSpPr>
          <p:cNvPr id="24600" name="Rectangle 26"/>
          <p:cNvSpPr>
            <a:spLocks noChangeArrowheads="1"/>
          </p:cNvSpPr>
          <p:nvPr/>
        </p:nvSpPr>
        <p:spPr bwMode="auto">
          <a:xfrm>
            <a:off x="7607300" y="1220788"/>
            <a:ext cx="862417"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结点 </a:t>
            </a:r>
            <a:r>
              <a:rPr kumimoji="1" lang="en-US" altLang="zh-CN" sz="1800" b="1">
                <a:latin typeface="华文新魏" pitchFamily="2" charset="-122"/>
                <a:ea typeface="华文新魏" pitchFamily="2" charset="-122"/>
              </a:rPr>
              <a:t>B</a:t>
            </a:r>
          </a:p>
        </p:txBody>
      </p:sp>
      <p:sp>
        <p:nvSpPr>
          <p:cNvPr id="24601" name="Rectangle 27"/>
          <p:cNvSpPr>
            <a:spLocks noChangeArrowheads="1"/>
          </p:cNvSpPr>
          <p:nvPr/>
        </p:nvSpPr>
        <p:spPr bwMode="auto">
          <a:xfrm>
            <a:off x="163513" y="2925763"/>
            <a:ext cx="875241" cy="325217"/>
          </a:xfrm>
          <a:prstGeom prst="rect">
            <a:avLst/>
          </a:prstGeom>
          <a:noFill/>
          <a:ln w="12700">
            <a:noFill/>
            <a:miter lim="800000"/>
            <a:headEnd/>
            <a:tailEnd/>
          </a:ln>
        </p:spPr>
        <p:txBody>
          <a:bodyPr wrap="none" lIns="90488" tIns="44450" rIns="90488" bIns="44450">
            <a:spAutoFit/>
          </a:bodyPr>
          <a:lstStyle/>
          <a:p>
            <a:pPr defTabSz="762000" eaLnBrk="0" hangingPunct="0">
              <a:lnSpc>
                <a:spcPct val="85000"/>
              </a:lnSpc>
            </a:pPr>
            <a:r>
              <a:rPr kumimoji="1" lang="zh-CN" altLang="en-US" sz="1800" b="1">
                <a:latin typeface="华文新魏" pitchFamily="2" charset="-122"/>
                <a:ea typeface="华文新魏" pitchFamily="2" charset="-122"/>
              </a:rPr>
              <a:t>物理层</a:t>
            </a:r>
          </a:p>
        </p:txBody>
      </p:sp>
      <p:sp>
        <p:nvSpPr>
          <p:cNvPr id="24602" name="Rectangle 28"/>
          <p:cNvSpPr>
            <a:spLocks noChangeArrowheads="1"/>
          </p:cNvSpPr>
          <p:nvPr/>
        </p:nvSpPr>
        <p:spPr bwMode="auto">
          <a:xfrm>
            <a:off x="22860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3" name="Rectangle 29"/>
          <p:cNvSpPr>
            <a:spLocks noChangeArrowheads="1"/>
          </p:cNvSpPr>
          <p:nvPr/>
        </p:nvSpPr>
        <p:spPr bwMode="auto">
          <a:xfrm>
            <a:off x="24384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4" name="Rectangle 30"/>
          <p:cNvSpPr>
            <a:spLocks noChangeArrowheads="1"/>
          </p:cNvSpPr>
          <p:nvPr/>
        </p:nvSpPr>
        <p:spPr bwMode="auto">
          <a:xfrm>
            <a:off x="38100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5" name="Rectangle 31"/>
          <p:cNvSpPr>
            <a:spLocks noChangeArrowheads="1"/>
          </p:cNvSpPr>
          <p:nvPr/>
        </p:nvSpPr>
        <p:spPr bwMode="auto">
          <a:xfrm>
            <a:off x="39624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6" name="Rectangle 32"/>
          <p:cNvSpPr>
            <a:spLocks noChangeArrowheads="1"/>
          </p:cNvSpPr>
          <p:nvPr/>
        </p:nvSpPr>
        <p:spPr bwMode="auto">
          <a:xfrm>
            <a:off x="57150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7" name="Rectangle 33"/>
          <p:cNvSpPr>
            <a:spLocks noChangeArrowheads="1"/>
          </p:cNvSpPr>
          <p:nvPr/>
        </p:nvSpPr>
        <p:spPr bwMode="auto">
          <a:xfrm>
            <a:off x="58674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8" name="Rectangle 34"/>
          <p:cNvSpPr>
            <a:spLocks noChangeArrowheads="1"/>
          </p:cNvSpPr>
          <p:nvPr/>
        </p:nvSpPr>
        <p:spPr bwMode="auto">
          <a:xfrm>
            <a:off x="73914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09" name="Rectangle 35"/>
          <p:cNvSpPr>
            <a:spLocks noChangeArrowheads="1"/>
          </p:cNvSpPr>
          <p:nvPr/>
        </p:nvSpPr>
        <p:spPr bwMode="auto">
          <a:xfrm>
            <a:off x="75438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10" name="Rectangle 36"/>
          <p:cNvSpPr>
            <a:spLocks noChangeArrowheads="1"/>
          </p:cNvSpPr>
          <p:nvPr/>
        </p:nvSpPr>
        <p:spPr bwMode="auto">
          <a:xfrm>
            <a:off x="76962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11" name="Rectangle 37"/>
          <p:cNvSpPr>
            <a:spLocks noChangeArrowheads="1"/>
          </p:cNvSpPr>
          <p:nvPr/>
        </p:nvSpPr>
        <p:spPr bwMode="auto">
          <a:xfrm>
            <a:off x="7848600" y="3611563"/>
            <a:ext cx="76200" cy="152400"/>
          </a:xfrm>
          <a:prstGeom prst="rect">
            <a:avLst/>
          </a:prstGeom>
          <a:solidFill>
            <a:srgbClr val="777777"/>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12" name="Line 38"/>
          <p:cNvSpPr>
            <a:spLocks noChangeShapeType="1"/>
          </p:cNvSpPr>
          <p:nvPr/>
        </p:nvSpPr>
        <p:spPr bwMode="auto">
          <a:xfrm>
            <a:off x="4114800" y="3687763"/>
            <a:ext cx="304800" cy="0"/>
          </a:xfrm>
          <a:prstGeom prst="line">
            <a:avLst/>
          </a:prstGeom>
          <a:noFill/>
          <a:ln w="12700">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24613" name="Line 39"/>
          <p:cNvSpPr>
            <a:spLocks noChangeShapeType="1"/>
          </p:cNvSpPr>
          <p:nvPr/>
        </p:nvSpPr>
        <p:spPr bwMode="auto">
          <a:xfrm rot="5400000">
            <a:off x="2171700" y="3421063"/>
            <a:ext cx="304800" cy="0"/>
          </a:xfrm>
          <a:prstGeom prst="line">
            <a:avLst/>
          </a:prstGeom>
          <a:noFill/>
          <a:ln w="12700">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sp>
        <p:nvSpPr>
          <p:cNvPr id="24614" name="Line 40"/>
          <p:cNvSpPr>
            <a:spLocks noChangeShapeType="1"/>
          </p:cNvSpPr>
          <p:nvPr/>
        </p:nvSpPr>
        <p:spPr bwMode="auto">
          <a:xfrm rot="16200000" flipV="1">
            <a:off x="7734300" y="3459163"/>
            <a:ext cx="304800" cy="0"/>
          </a:xfrm>
          <a:prstGeom prst="line">
            <a:avLst/>
          </a:prstGeom>
          <a:noFill/>
          <a:ln w="12700">
            <a:solidFill>
              <a:schemeClr val="tx1"/>
            </a:solidFill>
            <a:round/>
            <a:headEnd/>
            <a:tailEnd type="triangle" w="sm" len="med"/>
          </a:ln>
        </p:spPr>
        <p:txBody>
          <a:bodyPr/>
          <a:lstStyle/>
          <a:p>
            <a:endParaRPr lang="zh-CN" altLang="en-US" b="1">
              <a:latin typeface="华文新魏" pitchFamily="2" charset="-122"/>
              <a:ea typeface="华文新魏" pitchFamily="2" charset="-122"/>
            </a:endParaRPr>
          </a:p>
        </p:txBody>
      </p:sp>
      <p:grpSp>
        <p:nvGrpSpPr>
          <p:cNvPr id="2" name="Group 41"/>
          <p:cNvGrpSpPr>
            <a:grpSpLocks/>
          </p:cNvGrpSpPr>
          <p:nvPr/>
        </p:nvGrpSpPr>
        <p:grpSpPr bwMode="auto">
          <a:xfrm>
            <a:off x="2590800" y="3611563"/>
            <a:ext cx="1066800" cy="152400"/>
            <a:chOff x="1344" y="912"/>
            <a:chExt cx="672" cy="96"/>
          </a:xfrm>
        </p:grpSpPr>
        <p:sp>
          <p:nvSpPr>
            <p:cNvPr id="24656"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b="1">
                <a:latin typeface="华文新魏" pitchFamily="2" charset="-122"/>
                <a:ea typeface="华文新魏" pitchFamily="2" charset="-122"/>
              </a:endParaRPr>
            </a:p>
          </p:txBody>
        </p:sp>
        <p:sp>
          <p:nvSpPr>
            <p:cNvPr id="24657" name="Freeform 43"/>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b="1">
                <a:latin typeface="华文新魏" pitchFamily="2" charset="-122"/>
                <a:ea typeface="华文新魏" pitchFamily="2" charset="-122"/>
              </a:endParaRPr>
            </a:p>
          </p:txBody>
        </p:sp>
      </p:grpSp>
      <p:grpSp>
        <p:nvGrpSpPr>
          <p:cNvPr id="3" name="Group 44"/>
          <p:cNvGrpSpPr>
            <a:grpSpLocks/>
          </p:cNvGrpSpPr>
          <p:nvPr/>
        </p:nvGrpSpPr>
        <p:grpSpPr bwMode="auto">
          <a:xfrm>
            <a:off x="6096000" y="3611563"/>
            <a:ext cx="1066800" cy="157162"/>
            <a:chOff x="4080" y="3676"/>
            <a:chExt cx="672" cy="99"/>
          </a:xfrm>
        </p:grpSpPr>
        <p:sp>
          <p:nvSpPr>
            <p:cNvPr id="24654"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p:spPr>
          <p:txBody>
            <a:bodyPr/>
            <a:lstStyle/>
            <a:p>
              <a:endParaRPr lang="zh-CN" altLang="en-US" b="1">
                <a:latin typeface="华文新魏" pitchFamily="2" charset="-122"/>
                <a:ea typeface="华文新魏" pitchFamily="2" charset="-122"/>
              </a:endParaRPr>
            </a:p>
          </p:txBody>
        </p:sp>
        <p:sp>
          <p:nvSpPr>
            <p:cNvPr id="24655"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b="1">
                <a:latin typeface="华文新魏" pitchFamily="2" charset="-122"/>
                <a:ea typeface="华文新魏" pitchFamily="2" charset="-122"/>
              </a:endParaRPr>
            </a:p>
          </p:txBody>
        </p:sp>
      </p:grpSp>
      <p:sp>
        <p:nvSpPr>
          <p:cNvPr id="24617" name="Rectangle 47"/>
          <p:cNvSpPr>
            <a:spLocks noChangeArrowheads="1"/>
          </p:cNvSpPr>
          <p:nvPr/>
        </p:nvSpPr>
        <p:spPr bwMode="auto">
          <a:xfrm>
            <a:off x="171980" y="5064125"/>
            <a:ext cx="875241" cy="643766"/>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r>
              <a:rPr kumimoji="1" lang="zh-CN" altLang="en-US" sz="1800" b="1">
                <a:latin typeface="华文新魏" pitchFamily="2" charset="-122"/>
                <a:ea typeface="华文新魏" pitchFamily="2" charset="-122"/>
              </a:rPr>
              <a:t>数据</a:t>
            </a:r>
          </a:p>
          <a:p>
            <a:pPr algn="ctr" defTabSz="762000" eaLnBrk="0" hangingPunct="0"/>
            <a:r>
              <a:rPr kumimoji="1" lang="zh-CN" altLang="en-US" sz="1800" b="1">
                <a:latin typeface="华文新魏" pitchFamily="2" charset="-122"/>
                <a:ea typeface="华文新魏" pitchFamily="2" charset="-122"/>
              </a:rPr>
              <a:t>链路层</a:t>
            </a:r>
          </a:p>
        </p:txBody>
      </p:sp>
      <p:sp>
        <p:nvSpPr>
          <p:cNvPr id="284720" name="Rectangle 48"/>
          <p:cNvSpPr>
            <a:spLocks noChangeArrowheads="1"/>
          </p:cNvSpPr>
          <p:nvPr/>
        </p:nvSpPr>
        <p:spPr bwMode="auto">
          <a:xfrm>
            <a:off x="1219200" y="5087938"/>
            <a:ext cx="2011363"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24619" name="Rectangle 49"/>
          <p:cNvSpPr>
            <a:spLocks noChangeArrowheads="1"/>
          </p:cNvSpPr>
          <p:nvPr/>
        </p:nvSpPr>
        <p:spPr bwMode="auto">
          <a:xfrm>
            <a:off x="1828800" y="4721225"/>
            <a:ext cx="854075" cy="36353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结点 </a:t>
            </a:r>
            <a:r>
              <a:rPr kumimoji="1" lang="en-US" altLang="zh-CN" sz="1800" b="1">
                <a:latin typeface="华文新魏" pitchFamily="2" charset="-122"/>
                <a:ea typeface="华文新魏" pitchFamily="2" charset="-122"/>
              </a:rPr>
              <a:t>A</a:t>
            </a:r>
          </a:p>
        </p:txBody>
      </p:sp>
      <p:sp>
        <p:nvSpPr>
          <p:cNvPr id="24620" name="Rectangle 50"/>
          <p:cNvSpPr>
            <a:spLocks noChangeArrowheads="1"/>
          </p:cNvSpPr>
          <p:nvPr/>
        </p:nvSpPr>
        <p:spPr bwMode="auto">
          <a:xfrm>
            <a:off x="7607300" y="4721225"/>
            <a:ext cx="862417"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结点 </a:t>
            </a:r>
            <a:r>
              <a:rPr kumimoji="1" lang="en-US" altLang="zh-CN" sz="1800" b="1">
                <a:latin typeface="华文新魏" pitchFamily="2" charset="-122"/>
                <a:ea typeface="华文新魏" pitchFamily="2" charset="-122"/>
              </a:rPr>
              <a:t>B</a:t>
            </a:r>
          </a:p>
        </p:txBody>
      </p:sp>
      <p:grpSp>
        <p:nvGrpSpPr>
          <p:cNvPr id="4" name="Group 51"/>
          <p:cNvGrpSpPr>
            <a:grpSpLocks/>
          </p:cNvGrpSpPr>
          <p:nvPr/>
        </p:nvGrpSpPr>
        <p:grpSpPr bwMode="auto">
          <a:xfrm>
            <a:off x="2700338" y="5281613"/>
            <a:ext cx="977900" cy="366712"/>
            <a:chOff x="1701" y="2666"/>
            <a:chExt cx="616" cy="231"/>
          </a:xfrm>
        </p:grpSpPr>
        <p:grpSp>
          <p:nvGrpSpPr>
            <p:cNvPr id="5" name="Group 52"/>
            <p:cNvGrpSpPr>
              <a:grpSpLocks/>
            </p:cNvGrpSpPr>
            <p:nvPr/>
          </p:nvGrpSpPr>
          <p:grpSpPr bwMode="auto">
            <a:xfrm>
              <a:off x="1701" y="2694"/>
              <a:ext cx="616" cy="192"/>
              <a:chOff x="1701" y="2694"/>
              <a:chExt cx="616" cy="192"/>
            </a:xfrm>
          </p:grpSpPr>
          <p:sp>
            <p:nvSpPr>
              <p:cNvPr id="24652"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grpSp>
        <p:sp>
          <p:nvSpPr>
            <p:cNvPr id="24651" name="Text Box 55"/>
            <p:cNvSpPr txBox="1">
              <a:spLocks noChangeArrowheads="1"/>
            </p:cNvSpPr>
            <p:nvPr/>
          </p:nvSpPr>
          <p:spPr bwMode="auto">
            <a:xfrm>
              <a:off x="1784" y="2666"/>
              <a:ext cx="260" cy="231"/>
            </a:xfrm>
            <a:prstGeom prst="rect">
              <a:avLst/>
            </a:prstGeom>
            <a:noFill/>
            <a:ln w="12700">
              <a:noFill/>
              <a:miter lim="800000"/>
              <a:headEnd/>
              <a:tailEnd/>
            </a:ln>
          </p:spPr>
          <p:txBody>
            <a:bodyPr wrap="none">
              <a:spAutoFit/>
            </a:bodyPr>
            <a:lstStyle/>
            <a:p>
              <a:pPr defTabSz="762000" eaLnBrk="0" hangingPunct="0"/>
              <a:r>
                <a:rPr kumimoji="1" lang="zh-CN" altLang="en-US" sz="1800" b="1">
                  <a:latin typeface="华文新魏" pitchFamily="2" charset="-122"/>
                  <a:ea typeface="华文新魏" pitchFamily="2" charset="-122"/>
                </a:rPr>
                <a:t>帧</a:t>
              </a:r>
            </a:p>
          </p:txBody>
        </p:sp>
      </p:grpSp>
      <p:sp>
        <p:nvSpPr>
          <p:cNvPr id="24622" name="Rectangle 56"/>
          <p:cNvSpPr>
            <a:spLocks noChangeArrowheads="1"/>
          </p:cNvSpPr>
          <p:nvPr/>
        </p:nvSpPr>
        <p:spPr bwMode="auto">
          <a:xfrm>
            <a:off x="4849813" y="4249738"/>
            <a:ext cx="464872"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1">
                <a:latin typeface="华文新魏" pitchFamily="2" charset="-122"/>
                <a:ea typeface="华文新魏" pitchFamily="2" charset="-122"/>
              </a:rPr>
              <a:t>(a)</a:t>
            </a:r>
          </a:p>
        </p:txBody>
      </p:sp>
      <p:sp>
        <p:nvSpPr>
          <p:cNvPr id="24623" name="Rectangle 57"/>
          <p:cNvSpPr>
            <a:spLocks noChangeArrowheads="1"/>
          </p:cNvSpPr>
          <p:nvPr/>
        </p:nvSpPr>
        <p:spPr bwMode="auto">
          <a:xfrm>
            <a:off x="4849813" y="6161088"/>
            <a:ext cx="460375" cy="36353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a:solidFill>
                  <a:schemeClr val="folHlink"/>
                </a:solidFill>
                <a:latin typeface="Arial" pitchFamily="34" charset="0"/>
                <a:ea typeface="黑体" pitchFamily="49" charset="-122"/>
              </a:rPr>
              <a:t>(b)</a:t>
            </a:r>
          </a:p>
        </p:txBody>
      </p:sp>
      <p:sp>
        <p:nvSpPr>
          <p:cNvPr id="24624" name="Rectangle 58"/>
          <p:cNvSpPr>
            <a:spLocks noChangeArrowheads="1"/>
          </p:cNvSpPr>
          <p:nvPr/>
        </p:nvSpPr>
        <p:spPr bwMode="auto">
          <a:xfrm>
            <a:off x="3276600" y="4983163"/>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发送</a:t>
            </a:r>
          </a:p>
        </p:txBody>
      </p:sp>
      <p:grpSp>
        <p:nvGrpSpPr>
          <p:cNvPr id="6" name="Group 59"/>
          <p:cNvGrpSpPr>
            <a:grpSpLocks/>
          </p:cNvGrpSpPr>
          <p:nvPr/>
        </p:nvGrpSpPr>
        <p:grpSpPr bwMode="auto">
          <a:xfrm>
            <a:off x="6546850" y="5281613"/>
            <a:ext cx="977900" cy="366712"/>
            <a:chOff x="1701" y="2666"/>
            <a:chExt cx="616" cy="231"/>
          </a:xfrm>
        </p:grpSpPr>
        <p:grpSp>
          <p:nvGrpSpPr>
            <p:cNvPr id="7" name="Group 60"/>
            <p:cNvGrpSpPr>
              <a:grpSpLocks/>
            </p:cNvGrpSpPr>
            <p:nvPr/>
          </p:nvGrpSpPr>
          <p:grpSpPr bwMode="auto">
            <a:xfrm>
              <a:off x="1701" y="2694"/>
              <a:ext cx="616" cy="192"/>
              <a:chOff x="1701" y="2694"/>
              <a:chExt cx="616" cy="192"/>
            </a:xfrm>
          </p:grpSpPr>
          <p:sp>
            <p:nvSpPr>
              <p:cNvPr id="24648"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grpSp>
        <p:sp>
          <p:nvSpPr>
            <p:cNvPr id="24647" name="Text Box 63"/>
            <p:cNvSpPr txBox="1">
              <a:spLocks noChangeArrowheads="1"/>
            </p:cNvSpPr>
            <p:nvPr/>
          </p:nvSpPr>
          <p:spPr bwMode="auto">
            <a:xfrm>
              <a:off x="1784" y="2666"/>
              <a:ext cx="260" cy="231"/>
            </a:xfrm>
            <a:prstGeom prst="rect">
              <a:avLst/>
            </a:prstGeom>
            <a:noFill/>
            <a:ln w="12700">
              <a:noFill/>
              <a:miter lim="800000"/>
              <a:headEnd/>
              <a:tailEnd/>
            </a:ln>
          </p:spPr>
          <p:txBody>
            <a:bodyPr wrap="none">
              <a:spAutoFit/>
            </a:bodyPr>
            <a:lstStyle/>
            <a:p>
              <a:pPr defTabSz="762000" eaLnBrk="0" hangingPunct="0"/>
              <a:r>
                <a:rPr kumimoji="1" lang="zh-CN" altLang="en-US" sz="1800" b="1">
                  <a:latin typeface="华文新魏" pitchFamily="2" charset="-122"/>
                  <a:ea typeface="华文新魏" pitchFamily="2" charset="-122"/>
                </a:rPr>
                <a:t>帧</a:t>
              </a:r>
            </a:p>
          </p:txBody>
        </p:sp>
      </p:grpSp>
      <p:sp>
        <p:nvSpPr>
          <p:cNvPr id="24626" name="Rectangle 64"/>
          <p:cNvSpPr>
            <a:spLocks noChangeArrowheads="1"/>
          </p:cNvSpPr>
          <p:nvPr/>
        </p:nvSpPr>
        <p:spPr bwMode="auto">
          <a:xfrm>
            <a:off x="6289675" y="4983163"/>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接收</a:t>
            </a:r>
          </a:p>
        </p:txBody>
      </p:sp>
      <p:sp>
        <p:nvSpPr>
          <p:cNvPr id="24627" name="Rectangle 65"/>
          <p:cNvSpPr>
            <a:spLocks noChangeArrowheads="1"/>
          </p:cNvSpPr>
          <p:nvPr/>
        </p:nvSpPr>
        <p:spPr bwMode="auto">
          <a:xfrm>
            <a:off x="4787900" y="5702300"/>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链路</a:t>
            </a:r>
          </a:p>
        </p:txBody>
      </p:sp>
      <p:sp>
        <p:nvSpPr>
          <p:cNvPr id="284739" name="Rectangle 67"/>
          <p:cNvSpPr>
            <a:spLocks noChangeArrowheads="1"/>
          </p:cNvSpPr>
          <p:nvPr/>
        </p:nvSpPr>
        <p:spPr bwMode="auto">
          <a:xfrm>
            <a:off x="1219200" y="1554163"/>
            <a:ext cx="2011363"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zh-CN" altLang="en-US" b="1">
              <a:latin typeface="华文新魏" pitchFamily="2" charset="-122"/>
              <a:ea typeface="华文新魏" pitchFamily="2" charset="-122"/>
            </a:endParaRPr>
          </a:p>
        </p:txBody>
      </p:sp>
      <p:sp>
        <p:nvSpPr>
          <p:cNvPr id="24629" name="Rectangle 68"/>
          <p:cNvSpPr>
            <a:spLocks noChangeArrowheads="1"/>
          </p:cNvSpPr>
          <p:nvPr/>
        </p:nvSpPr>
        <p:spPr bwMode="auto">
          <a:xfrm>
            <a:off x="1238250" y="2163763"/>
            <a:ext cx="1981200" cy="609600"/>
          </a:xfrm>
          <a:prstGeom prst="rect">
            <a:avLst/>
          </a:prstGeom>
          <a:solidFill>
            <a:srgbClr val="FFCCFF"/>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4630" name="Line 69"/>
          <p:cNvSpPr>
            <a:spLocks noChangeShapeType="1"/>
          </p:cNvSpPr>
          <p:nvPr/>
        </p:nvSpPr>
        <p:spPr bwMode="auto">
          <a:xfrm>
            <a:off x="1219200" y="2162175"/>
            <a:ext cx="2008188" cy="1588"/>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284742" name="Rectangle 70"/>
          <p:cNvSpPr>
            <a:spLocks noChangeArrowheads="1"/>
          </p:cNvSpPr>
          <p:nvPr/>
        </p:nvSpPr>
        <p:spPr bwMode="auto">
          <a:xfrm>
            <a:off x="1525588" y="2316163"/>
            <a:ext cx="1390650"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sp>
        <p:nvSpPr>
          <p:cNvPr id="24632" name="Line 71"/>
          <p:cNvSpPr>
            <a:spLocks noChangeShapeType="1"/>
          </p:cNvSpPr>
          <p:nvPr/>
        </p:nvSpPr>
        <p:spPr bwMode="auto">
          <a:xfrm>
            <a:off x="1219200" y="2771775"/>
            <a:ext cx="2008188" cy="1588"/>
          </a:xfrm>
          <a:prstGeom prst="line">
            <a:avLst/>
          </a:prstGeom>
          <a:noFill/>
          <a:ln w="12700">
            <a:solidFill>
              <a:schemeClr val="tx1"/>
            </a:solidFill>
            <a:round/>
            <a:headEnd/>
            <a:tailEnd/>
          </a:ln>
        </p:spPr>
        <p:txBody>
          <a:bodyPr wrap="none" anchor="ctr"/>
          <a:lstStyle/>
          <a:p>
            <a:endParaRPr lang="zh-CN" altLang="en-US" b="1">
              <a:latin typeface="华文新魏" pitchFamily="2" charset="-122"/>
              <a:ea typeface="华文新魏" pitchFamily="2" charset="-122"/>
            </a:endParaRPr>
          </a:p>
        </p:txBody>
      </p:sp>
      <p:sp>
        <p:nvSpPr>
          <p:cNvPr id="284744" name="Rectangle 72"/>
          <p:cNvSpPr>
            <a:spLocks noChangeArrowheads="1"/>
          </p:cNvSpPr>
          <p:nvPr/>
        </p:nvSpPr>
        <p:spPr bwMode="auto">
          <a:xfrm>
            <a:off x="1730375" y="1706563"/>
            <a:ext cx="99060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r>
              <a:rPr kumimoji="1" lang="en-US" altLang="zh-CN" sz="1800" b="1">
                <a:latin typeface="华文新魏" pitchFamily="2" charset="-122"/>
                <a:ea typeface="华文新魏" pitchFamily="2" charset="-122"/>
              </a:rPr>
              <a:t>IP </a:t>
            </a:r>
            <a:r>
              <a:rPr kumimoji="1" lang="zh-CN" altLang="en-US" sz="1800" b="1">
                <a:latin typeface="华文新魏" pitchFamily="2" charset="-122"/>
                <a:ea typeface="华文新魏" pitchFamily="2" charset="-122"/>
              </a:rPr>
              <a:t>数据报</a:t>
            </a:r>
          </a:p>
        </p:txBody>
      </p:sp>
      <p:sp>
        <p:nvSpPr>
          <p:cNvPr id="284745" name="Rectangle 73"/>
          <p:cNvSpPr>
            <a:spLocks noChangeArrowheads="1"/>
          </p:cNvSpPr>
          <p:nvPr/>
        </p:nvSpPr>
        <p:spPr bwMode="auto">
          <a:xfrm>
            <a:off x="1519238" y="2925763"/>
            <a:ext cx="1403350"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defRPr/>
            </a:pPr>
            <a:endParaRPr kumimoji="1" lang="zh-CN" altLang="zh-CN" sz="1800" b="1">
              <a:latin typeface="华文新魏" pitchFamily="2" charset="-122"/>
              <a:ea typeface="华文新魏" pitchFamily="2" charset="-122"/>
            </a:endParaRPr>
          </a:p>
        </p:txBody>
      </p:sp>
      <p:sp>
        <p:nvSpPr>
          <p:cNvPr id="24635" name="Rectangle 74"/>
          <p:cNvSpPr>
            <a:spLocks noChangeArrowheads="1"/>
          </p:cNvSpPr>
          <p:nvPr/>
        </p:nvSpPr>
        <p:spPr bwMode="auto">
          <a:xfrm>
            <a:off x="1455738" y="2938463"/>
            <a:ext cx="1500412" cy="299056"/>
          </a:xfrm>
          <a:prstGeom prst="rect">
            <a:avLst/>
          </a:prstGeom>
          <a:noFill/>
          <a:ln w="12700">
            <a:noFill/>
            <a:miter lim="800000"/>
            <a:headEnd/>
            <a:tailEnd/>
          </a:ln>
        </p:spPr>
        <p:txBody>
          <a:bodyPr wrap="none" lIns="90488" tIns="44450" rIns="90488" bIns="44450">
            <a:spAutoFit/>
          </a:bodyPr>
          <a:lstStyle/>
          <a:p>
            <a:pPr defTabSz="762000" eaLnBrk="0" hangingPunct="0">
              <a:lnSpc>
                <a:spcPct val="85000"/>
              </a:lnSpc>
            </a:pPr>
            <a:r>
              <a:rPr kumimoji="1" lang="en-US" altLang="zh-CN" sz="1600" b="1">
                <a:latin typeface="华文新魏" pitchFamily="2" charset="-122"/>
                <a:ea typeface="华文新魏" pitchFamily="2" charset="-122"/>
              </a:rPr>
              <a:t>1010…  …0110</a:t>
            </a:r>
          </a:p>
        </p:txBody>
      </p:sp>
      <p:sp>
        <p:nvSpPr>
          <p:cNvPr id="24636" name="AutoShape 75"/>
          <p:cNvSpPr>
            <a:spLocks noChangeArrowheads="1"/>
          </p:cNvSpPr>
          <p:nvPr/>
        </p:nvSpPr>
        <p:spPr bwMode="auto">
          <a:xfrm>
            <a:off x="2071688" y="2773363"/>
            <a:ext cx="304800" cy="334962"/>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anchor="ctr"/>
          <a:lstStyle/>
          <a:p>
            <a:endParaRPr lang="zh-CN" altLang="en-US" b="1">
              <a:latin typeface="华文新魏" pitchFamily="2" charset="-122"/>
              <a:ea typeface="华文新魏" pitchFamily="2" charset="-122"/>
            </a:endParaRPr>
          </a:p>
        </p:txBody>
      </p:sp>
      <p:sp>
        <p:nvSpPr>
          <p:cNvPr id="24637" name="Rectangle 76"/>
          <p:cNvSpPr>
            <a:spLocks noChangeArrowheads="1"/>
          </p:cNvSpPr>
          <p:nvPr/>
        </p:nvSpPr>
        <p:spPr bwMode="auto">
          <a:xfrm>
            <a:off x="1724025" y="2325688"/>
            <a:ext cx="990600" cy="280987"/>
          </a:xfrm>
          <a:prstGeom prst="rect">
            <a:avLst/>
          </a:prstGeom>
          <a:solidFill>
            <a:srgbClr val="DDDDDD"/>
          </a:solidFill>
          <a:ln w="12700">
            <a:noFill/>
            <a:miter lim="800000"/>
            <a:headEnd/>
            <a:tailEnd/>
          </a:ln>
        </p:spPr>
        <p:txBody>
          <a:bodyPr wrap="none" anchor="ctr"/>
          <a:lstStyle/>
          <a:p>
            <a:endParaRPr lang="zh-CN" altLang="en-US" b="1">
              <a:latin typeface="华文新魏" pitchFamily="2" charset="-122"/>
              <a:ea typeface="华文新魏" pitchFamily="2" charset="-122"/>
            </a:endParaRPr>
          </a:p>
        </p:txBody>
      </p:sp>
      <p:sp>
        <p:nvSpPr>
          <p:cNvPr id="284749" name="AutoShape 77"/>
          <p:cNvSpPr>
            <a:spLocks noChangeArrowheads="1"/>
          </p:cNvSpPr>
          <p:nvPr/>
        </p:nvSpPr>
        <p:spPr bwMode="auto">
          <a:xfrm>
            <a:off x="1730375" y="2020888"/>
            <a:ext cx="990600" cy="369887"/>
          </a:xfrm>
          <a:prstGeom prst="downArrow">
            <a:avLst>
              <a:gd name="adj1" fmla="val 65389"/>
              <a:gd name="adj2" fmla="val 39394"/>
            </a:avLst>
          </a:prstGeom>
          <a:solidFill>
            <a:schemeClr val="accent1"/>
          </a:solidFill>
          <a:ln w="12700">
            <a:solidFill>
              <a:schemeClr val="tx1"/>
            </a:solidFill>
            <a:miter lim="800000"/>
            <a:headEnd/>
            <a:tailEnd/>
          </a:ln>
          <a:effectLst>
            <a:outerShdw dist="35921" dir="2700000" algn="ctr" rotWithShape="0">
              <a:schemeClr val="bg2"/>
            </a:outerShdw>
          </a:effectLst>
        </p:spPr>
        <p:txBody>
          <a:bodyPr vert="eaVert" wrap="none" anchor="ctr"/>
          <a:lstStyle/>
          <a:p>
            <a:pPr>
              <a:defRPr/>
            </a:pPr>
            <a:endParaRPr lang="zh-CN" altLang="en-US" b="1">
              <a:latin typeface="华文新魏" pitchFamily="2" charset="-122"/>
              <a:ea typeface="华文新魏" pitchFamily="2" charset="-122"/>
            </a:endParaRPr>
          </a:p>
        </p:txBody>
      </p:sp>
      <p:sp>
        <p:nvSpPr>
          <p:cNvPr id="24639" name="Text Box 78"/>
          <p:cNvSpPr txBox="1">
            <a:spLocks noChangeArrowheads="1"/>
          </p:cNvSpPr>
          <p:nvPr/>
        </p:nvSpPr>
        <p:spPr bwMode="auto">
          <a:xfrm>
            <a:off x="1187450" y="2270125"/>
            <a:ext cx="412750" cy="366713"/>
          </a:xfrm>
          <a:prstGeom prst="rect">
            <a:avLst/>
          </a:prstGeom>
          <a:noFill/>
          <a:ln w="12700">
            <a:noFill/>
            <a:miter lim="800000"/>
            <a:headEnd/>
            <a:tailEnd/>
          </a:ln>
        </p:spPr>
        <p:txBody>
          <a:bodyPr wrap="none">
            <a:spAutoFit/>
          </a:bodyPr>
          <a:lstStyle/>
          <a:p>
            <a:pPr defTabSz="762000" eaLnBrk="0" hangingPunct="0"/>
            <a:r>
              <a:rPr kumimoji="1" lang="zh-CN" altLang="en-US" sz="1800" b="1">
                <a:latin typeface="华文新魏" pitchFamily="2" charset="-122"/>
                <a:ea typeface="华文新魏" pitchFamily="2" charset="-122"/>
              </a:rPr>
              <a:t>帧</a:t>
            </a:r>
          </a:p>
        </p:txBody>
      </p:sp>
      <p:sp>
        <p:nvSpPr>
          <p:cNvPr id="24640" name="Rectangle 79"/>
          <p:cNvSpPr>
            <a:spLocks noChangeArrowheads="1"/>
          </p:cNvSpPr>
          <p:nvPr/>
        </p:nvSpPr>
        <p:spPr bwMode="auto">
          <a:xfrm>
            <a:off x="1930400" y="1984375"/>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1">
                <a:latin typeface="华文新魏" pitchFamily="2" charset="-122"/>
                <a:ea typeface="华文新魏" pitchFamily="2" charset="-122"/>
              </a:rPr>
              <a:t>装入</a:t>
            </a:r>
          </a:p>
        </p:txBody>
      </p:sp>
      <p:sp>
        <p:nvSpPr>
          <p:cNvPr id="24641" name="Line 80"/>
          <p:cNvSpPr>
            <a:spLocks noChangeShapeType="1"/>
          </p:cNvSpPr>
          <p:nvPr/>
        </p:nvSpPr>
        <p:spPr bwMode="auto">
          <a:xfrm>
            <a:off x="1719263" y="2320925"/>
            <a:ext cx="0" cy="285750"/>
          </a:xfrm>
          <a:prstGeom prst="line">
            <a:avLst/>
          </a:prstGeom>
          <a:noFill/>
          <a:ln w="12700">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24642" name="Line 81"/>
          <p:cNvSpPr>
            <a:spLocks noChangeShapeType="1"/>
          </p:cNvSpPr>
          <p:nvPr/>
        </p:nvSpPr>
        <p:spPr bwMode="auto">
          <a:xfrm>
            <a:off x="2709863" y="2322513"/>
            <a:ext cx="0" cy="285750"/>
          </a:xfrm>
          <a:prstGeom prst="line">
            <a:avLst/>
          </a:prstGeom>
          <a:noFill/>
          <a:ln w="12700">
            <a:solidFill>
              <a:schemeClr val="tx1"/>
            </a:solidFill>
            <a:prstDash val="dash"/>
            <a:round/>
            <a:headEnd/>
            <a:tailEnd/>
          </a:ln>
        </p:spPr>
        <p:txBody>
          <a:bodyPr/>
          <a:lstStyle/>
          <a:p>
            <a:endParaRPr lang="zh-CN" altLang="en-US" b="1">
              <a:latin typeface="华文新魏" pitchFamily="2" charset="-122"/>
              <a:ea typeface="华文新魏" pitchFamily="2" charset="-122"/>
            </a:endParaRPr>
          </a:p>
        </p:txBody>
      </p:sp>
      <p:sp>
        <p:nvSpPr>
          <p:cNvPr id="284754" name="Text Box 82"/>
          <p:cNvSpPr txBox="1">
            <a:spLocks noChangeArrowheads="1"/>
          </p:cNvSpPr>
          <p:nvPr/>
        </p:nvSpPr>
        <p:spPr bwMode="auto">
          <a:xfrm>
            <a:off x="1971675" y="206375"/>
            <a:ext cx="5330305" cy="707886"/>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spAutoFit/>
          </a:bodyPr>
          <a:lstStyle/>
          <a:p>
            <a:pPr>
              <a:defRPr/>
            </a:pPr>
            <a:r>
              <a:rPr lang="zh-CN" altLang="en-US" sz="4000" b="1" dirty="0">
                <a:solidFill>
                  <a:schemeClr val="accent6"/>
                </a:solidFill>
                <a:latin typeface="隶书" pitchFamily="49" charset="-122"/>
                <a:ea typeface="隶书" pitchFamily="49" charset="-122"/>
              </a:rPr>
              <a:t>数据链路层传送的是帧</a:t>
            </a:r>
          </a:p>
        </p:txBody>
      </p:sp>
      <p:sp>
        <p:nvSpPr>
          <p:cNvPr id="24644" name="日期占位符 79"/>
          <p:cNvSpPr>
            <a:spLocks noGrp="1"/>
          </p:cNvSpPr>
          <p:nvPr>
            <p:ph type="dt" sz="quarter" idx="10"/>
          </p:nvPr>
        </p:nvSpPr>
        <p:spPr>
          <a:noFill/>
        </p:spPr>
        <p:txBody>
          <a:bodyPr/>
          <a:lstStyle/>
          <a:p>
            <a:fld id="{927F8C19-9055-4CFE-AEA7-DAB3041FB560}" type="datetime1">
              <a:rPr lang="zh-CN" altLang="en-US" smtClean="0"/>
              <a:pPr/>
              <a:t>2018/1/11</a:t>
            </a:fld>
            <a:endParaRPr lang="en-US" altLang="zh-CN"/>
          </a:p>
        </p:txBody>
      </p:sp>
      <p:sp>
        <p:nvSpPr>
          <p:cNvPr id="24645" name="灯片编号占位符 80"/>
          <p:cNvSpPr>
            <a:spLocks noGrp="1"/>
          </p:cNvSpPr>
          <p:nvPr>
            <p:ph type="sldNum" sz="quarter" idx="11"/>
          </p:nvPr>
        </p:nvSpPr>
        <p:spPr>
          <a:noFill/>
        </p:spPr>
        <p:txBody>
          <a:bodyPr/>
          <a:lstStyle/>
          <a:p>
            <a:fld id="{C2805C55-1B0F-4162-9F10-E48E4F8D6932}" type="slidenum">
              <a:rPr lang="en-US" altLang="zh-CN"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332656"/>
            <a:ext cx="7772400" cy="1143000"/>
          </a:xfrm>
        </p:spPr>
        <p:txBody>
          <a:bodyPr/>
          <a:lstStyle/>
          <a:p>
            <a:pPr algn="l" eaLnBrk="1" hangingPunct="1">
              <a:defRPr/>
            </a:pPr>
            <a:r>
              <a:rPr lang="en-US" altLang="zh-CN" sz="2800" u="sng" dirty="0">
                <a:latin typeface="+mn-lt"/>
              </a:rPr>
              <a:t>3.2.2  </a:t>
            </a:r>
            <a:r>
              <a:rPr lang="zh-CN" altLang="zh-CN" sz="2800" u="sng" dirty="0">
                <a:latin typeface="+mn-lt"/>
              </a:rPr>
              <a:t>数据链路层的主要功能</a:t>
            </a:r>
            <a:endParaRPr lang="zh-CN" altLang="en-US" sz="2800" u="sng" dirty="0">
              <a:latin typeface="+mn-lt"/>
            </a:endParaRPr>
          </a:p>
        </p:txBody>
      </p:sp>
      <p:sp>
        <p:nvSpPr>
          <p:cNvPr id="17" name="内容占位符 16"/>
          <p:cNvSpPr>
            <a:spLocks noGrp="1"/>
          </p:cNvSpPr>
          <p:nvPr>
            <p:ph idx="1"/>
          </p:nvPr>
        </p:nvSpPr>
        <p:spPr>
          <a:xfrm>
            <a:off x="1331640" y="1484785"/>
            <a:ext cx="7198568" cy="3312368"/>
          </a:xfrm>
        </p:spPr>
        <p:txBody>
          <a:bodyPr/>
          <a:lstStyle/>
          <a:p>
            <a:pPr eaLnBrk="1" hangingPunct="1">
              <a:spcAft>
                <a:spcPts val="0"/>
              </a:spcAft>
              <a:defRPr/>
            </a:pPr>
            <a:r>
              <a:rPr lang="zh-CN" altLang="zh-CN" sz="2800" b="1" dirty="0">
                <a:latin typeface="华文新魏" pitchFamily="2" charset="-122"/>
                <a:ea typeface="华文新魏" pitchFamily="2" charset="-122"/>
              </a:rPr>
              <a:t>链路管理</a:t>
            </a:r>
            <a:endParaRPr lang="en-US" altLang="zh-CN" sz="2800" b="1" dirty="0">
              <a:latin typeface="华文新魏" pitchFamily="2" charset="-122"/>
              <a:ea typeface="华文新魏" pitchFamily="2" charset="-122"/>
            </a:endParaRPr>
          </a:p>
          <a:p>
            <a:pPr eaLnBrk="1" hangingPunct="1">
              <a:spcAft>
                <a:spcPts val="0"/>
              </a:spcAft>
              <a:defRPr/>
            </a:pPr>
            <a:r>
              <a:rPr lang="zh-CN" altLang="zh-CN" sz="2800" b="1" dirty="0">
                <a:latin typeface="华文新魏" pitchFamily="2" charset="-122"/>
                <a:ea typeface="华文新魏" pitchFamily="2" charset="-122"/>
              </a:rPr>
              <a:t>帧同步</a:t>
            </a:r>
            <a:endParaRPr lang="en-US" altLang="zh-CN" sz="2800" b="1" dirty="0">
              <a:latin typeface="华文新魏" pitchFamily="2" charset="-122"/>
              <a:ea typeface="华文新魏" pitchFamily="2" charset="-122"/>
            </a:endParaRPr>
          </a:p>
          <a:p>
            <a:pPr eaLnBrk="1" hangingPunct="1">
              <a:spcAft>
                <a:spcPts val="0"/>
              </a:spcAft>
              <a:defRPr/>
            </a:pPr>
            <a:r>
              <a:rPr lang="zh-CN" altLang="zh-CN" sz="2800" b="1" dirty="0">
                <a:latin typeface="华文新魏" pitchFamily="2" charset="-122"/>
                <a:ea typeface="华文新魏" pitchFamily="2" charset="-122"/>
              </a:rPr>
              <a:t>流量控制</a:t>
            </a:r>
            <a:endParaRPr lang="en-US" altLang="zh-CN" sz="2800" b="1" dirty="0">
              <a:latin typeface="华文新魏" pitchFamily="2" charset="-122"/>
              <a:ea typeface="华文新魏" pitchFamily="2" charset="-122"/>
            </a:endParaRPr>
          </a:p>
          <a:p>
            <a:pPr eaLnBrk="1" hangingPunct="1">
              <a:spcAft>
                <a:spcPts val="0"/>
              </a:spcAft>
              <a:defRPr/>
            </a:pPr>
            <a:r>
              <a:rPr lang="zh-CN" altLang="zh-CN" sz="2800" b="1" dirty="0">
                <a:latin typeface="华文新魏" pitchFamily="2" charset="-122"/>
                <a:ea typeface="华文新魏" pitchFamily="2" charset="-122"/>
              </a:rPr>
              <a:t>差错控制</a:t>
            </a:r>
            <a:endParaRPr lang="en-US" altLang="zh-CN" sz="2800" b="1" dirty="0">
              <a:latin typeface="华文新魏" pitchFamily="2" charset="-122"/>
              <a:ea typeface="华文新魏" pitchFamily="2" charset="-122"/>
            </a:endParaRPr>
          </a:p>
          <a:p>
            <a:pPr eaLnBrk="1" hangingPunct="1">
              <a:spcAft>
                <a:spcPts val="0"/>
              </a:spcAft>
              <a:defRPr/>
            </a:pPr>
            <a:r>
              <a:rPr lang="zh-CN" altLang="zh-CN" sz="2800" b="1" dirty="0">
                <a:latin typeface="华文新魏" pitchFamily="2" charset="-122"/>
                <a:ea typeface="华文新魏" pitchFamily="2" charset="-122"/>
              </a:rPr>
              <a:t>透明传输</a:t>
            </a:r>
            <a:endParaRPr lang="en-US" altLang="zh-CN" sz="2800" b="1" dirty="0">
              <a:latin typeface="华文新魏" pitchFamily="2" charset="-122"/>
              <a:ea typeface="华文新魏" pitchFamily="2" charset="-122"/>
            </a:endParaRPr>
          </a:p>
          <a:p>
            <a:pPr eaLnBrk="1" hangingPunct="1">
              <a:spcAft>
                <a:spcPts val="0"/>
              </a:spcAft>
              <a:defRPr/>
            </a:pPr>
            <a:r>
              <a:rPr lang="zh-CN" altLang="zh-CN" sz="2800" b="1" dirty="0">
                <a:latin typeface="华文新魏" pitchFamily="2" charset="-122"/>
                <a:ea typeface="华文新魏" pitchFamily="2" charset="-122"/>
              </a:rPr>
              <a:t>寻址</a:t>
            </a:r>
            <a:endParaRPr lang="zh-CN" altLang="en-US" sz="2800" b="1" u="sng" dirty="0">
              <a:latin typeface="华文新魏" pitchFamily="2" charset="-122"/>
              <a:ea typeface="华文新魏" pitchFamily="2" charset="-122"/>
            </a:endParaRPr>
          </a:p>
        </p:txBody>
      </p:sp>
      <p:sp>
        <p:nvSpPr>
          <p:cNvPr id="28676"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2992BE14-F3C0-4C3B-BB2C-F2935BCE8800}" type="slidenum">
              <a:rPr lang="zh-CN" altLang="en-US">
                <a:solidFill>
                  <a:srgbClr val="000000"/>
                </a:solidFill>
              </a:rPr>
              <a:pPr>
                <a:defRPr/>
              </a:pPr>
              <a:t>18</a:t>
            </a:fld>
            <a:endParaRPr lang="en-US" altLang="zh-CN">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188640"/>
            <a:ext cx="7772400" cy="1143000"/>
          </a:xfrm>
        </p:spPr>
        <p:txBody>
          <a:bodyPr/>
          <a:lstStyle/>
          <a:p>
            <a:pPr algn="l" eaLnBrk="1" hangingPunct="1">
              <a:defRPr/>
            </a:pPr>
            <a:r>
              <a:rPr lang="en-US" altLang="zh-CN" sz="2800" u="sng" dirty="0">
                <a:latin typeface="+mn-lt"/>
              </a:rPr>
              <a:t>3.2.3  </a:t>
            </a:r>
            <a:r>
              <a:rPr lang="zh-CN" altLang="zh-CN" sz="2800" u="sng" dirty="0">
                <a:latin typeface="+mn-lt"/>
              </a:rPr>
              <a:t>数据链路层向网络层提供的服务</a:t>
            </a:r>
            <a:endParaRPr lang="zh-CN" altLang="en-US" sz="2800" u="sng" dirty="0">
              <a:latin typeface="+mn-lt"/>
            </a:endParaRPr>
          </a:p>
        </p:txBody>
      </p:sp>
      <p:sp>
        <p:nvSpPr>
          <p:cNvPr id="17" name="内容占位符 16"/>
          <p:cNvSpPr>
            <a:spLocks noGrp="1"/>
          </p:cNvSpPr>
          <p:nvPr>
            <p:ph idx="1"/>
          </p:nvPr>
        </p:nvSpPr>
        <p:spPr>
          <a:xfrm>
            <a:off x="395536" y="3212976"/>
            <a:ext cx="8280920" cy="3024336"/>
          </a:xfrm>
        </p:spPr>
        <p:txBody>
          <a:bodyPr/>
          <a:lstStyle/>
          <a:p>
            <a:pPr>
              <a:defRPr/>
            </a:pPr>
            <a:r>
              <a:rPr lang="zh-CN" altLang="zh-CN" b="1" dirty="0">
                <a:latin typeface="华文新魏" pitchFamily="2" charset="-122"/>
                <a:ea typeface="华文新魏" pitchFamily="2" charset="-122"/>
              </a:rPr>
              <a:t>数据链路层为网络层提供的服务主要表现在：</a:t>
            </a:r>
            <a:r>
              <a:rPr lang="zh-CN" altLang="zh-CN" b="1" dirty="0">
                <a:solidFill>
                  <a:srgbClr val="FF0000"/>
                </a:solidFill>
                <a:latin typeface="华文新魏" pitchFamily="2" charset="-122"/>
                <a:ea typeface="华文新魏" pitchFamily="2" charset="-122"/>
              </a:rPr>
              <a:t>正确传输网络层的用户数据；屏蔽物理层所采用传输技术的差异。</a:t>
            </a:r>
            <a:endParaRPr lang="zh-CN" altLang="zh-CN" b="1" dirty="0">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由于数据链路层的存在，网络层不需要知道物理层具体采用了哪种传输介质与通信设备，是采用模拟通信方法，还是采用数字通信方法。</a:t>
            </a:r>
            <a:endParaRPr lang="en-US" altLang="zh-CN" b="1" dirty="0">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只要接口关系与功能不变，物理层所采用的传输介质与通信设备的变化对网络层不会产生影响。</a:t>
            </a:r>
            <a:endParaRPr lang="zh-CN" altLang="en-US" b="1" u="sng" dirty="0">
              <a:latin typeface="华文新魏" pitchFamily="2" charset="-122"/>
              <a:ea typeface="华文新魏" pitchFamily="2" charset="-122"/>
            </a:endParaRPr>
          </a:p>
        </p:txBody>
      </p:sp>
      <p:sp>
        <p:nvSpPr>
          <p:cNvPr id="29700" name="页脚占位符 3"/>
          <p:cNvSpPr>
            <a:spLocks noGrp="1"/>
          </p:cNvSpPr>
          <p:nvPr>
            <p:ph type="ftr" sz="quarter" idx="11"/>
          </p:nvPr>
        </p:nvSpPr>
        <p:spPr>
          <a:noFill/>
        </p:spPr>
        <p:txBody>
          <a:bodyPr/>
          <a:lstStyle/>
          <a:p>
            <a:endParaRPr lang="zh-CN" altLang="en-US" dirty="0">
              <a:solidFill>
                <a:srgbClr val="3333CC"/>
              </a:solidFill>
            </a:endParaRPr>
          </a:p>
          <a:p>
            <a:r>
              <a:rPr lang="zh-CN" altLang="en-US" dirty="0">
                <a:solidFill>
                  <a:srgbClr val="3333CC"/>
                </a:solidFill>
              </a:rPr>
              <a:t>《计算机网络》第</a:t>
            </a:r>
            <a:r>
              <a:rPr lang="en-US" altLang="zh-CN" dirty="0">
                <a:solidFill>
                  <a:srgbClr val="3333CC"/>
                </a:solidFill>
              </a:rPr>
              <a:t>4</a:t>
            </a:r>
            <a:r>
              <a:rPr lang="zh-CN" altLang="en-US" dirty="0">
                <a:solidFill>
                  <a:srgbClr val="3333CC"/>
                </a:solidFill>
              </a:rPr>
              <a:t>章 数据链路层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B0FABAB3-1313-460F-BF14-7F6CD31775BB}" type="slidenum">
              <a:rPr lang="zh-CN" altLang="en-US">
                <a:solidFill>
                  <a:srgbClr val="000000"/>
                </a:solidFill>
              </a:rPr>
              <a:pPr>
                <a:defRPr/>
              </a:pPr>
              <a:t>19</a:t>
            </a:fld>
            <a:endParaRPr lang="en-US" altLang="zh-CN">
              <a:solidFill>
                <a:srgbClr val="000000"/>
              </a:solidFill>
            </a:endParaRPr>
          </a:p>
        </p:txBody>
      </p:sp>
      <p:grpSp>
        <p:nvGrpSpPr>
          <p:cNvPr id="6" name="组合 5"/>
          <p:cNvGrpSpPr/>
          <p:nvPr/>
        </p:nvGrpSpPr>
        <p:grpSpPr>
          <a:xfrm>
            <a:off x="323528" y="1628800"/>
            <a:ext cx="8645525" cy="1187450"/>
            <a:chOff x="319088" y="2601913"/>
            <a:chExt cx="8645525" cy="1187450"/>
          </a:xfrm>
        </p:grpSpPr>
        <p:sp>
          <p:nvSpPr>
            <p:cNvPr id="7" name="Line 4"/>
            <p:cNvSpPr>
              <a:spLocks noChangeShapeType="1"/>
            </p:cNvSpPr>
            <p:nvPr/>
          </p:nvSpPr>
          <p:spPr bwMode="auto">
            <a:xfrm flipH="1" flipV="1">
              <a:off x="7835900" y="3478213"/>
              <a:ext cx="673100" cy="63500"/>
            </a:xfrm>
            <a:prstGeom prst="line">
              <a:avLst/>
            </a:prstGeom>
            <a:noFill/>
            <a:ln w="28575">
              <a:solidFill>
                <a:srgbClr val="333399"/>
              </a:solidFill>
              <a:round/>
              <a:headEnd/>
              <a:tailEnd/>
            </a:ln>
          </p:spPr>
          <p:txBody>
            <a:bodyPr wrap="none" anchor="ctr"/>
            <a:lstStyle/>
            <a:p>
              <a:endParaRPr lang="zh-CN" altLang="en-US"/>
            </a:p>
          </p:txBody>
        </p:sp>
        <p:sp>
          <p:nvSpPr>
            <p:cNvPr id="8" name="Line 5"/>
            <p:cNvSpPr>
              <a:spLocks noChangeShapeType="1"/>
            </p:cNvSpPr>
            <p:nvPr/>
          </p:nvSpPr>
          <p:spPr bwMode="auto">
            <a:xfrm flipH="1" flipV="1">
              <a:off x="6743700" y="3173413"/>
              <a:ext cx="635000" cy="215900"/>
            </a:xfrm>
            <a:prstGeom prst="line">
              <a:avLst/>
            </a:prstGeom>
            <a:noFill/>
            <a:ln w="28575">
              <a:solidFill>
                <a:srgbClr val="333399"/>
              </a:solidFill>
              <a:round/>
              <a:headEnd/>
              <a:tailEnd/>
            </a:ln>
          </p:spPr>
          <p:txBody>
            <a:bodyPr wrap="none" anchor="ctr"/>
            <a:lstStyle/>
            <a:p>
              <a:endParaRPr lang="zh-CN" altLang="en-US"/>
            </a:p>
          </p:txBody>
        </p:sp>
        <p:sp>
          <p:nvSpPr>
            <p:cNvPr id="9" name="Line 6"/>
            <p:cNvSpPr>
              <a:spLocks noChangeShapeType="1"/>
            </p:cNvSpPr>
            <p:nvPr/>
          </p:nvSpPr>
          <p:spPr bwMode="auto">
            <a:xfrm flipV="1">
              <a:off x="5854700" y="3160713"/>
              <a:ext cx="762000" cy="152400"/>
            </a:xfrm>
            <a:prstGeom prst="line">
              <a:avLst/>
            </a:prstGeom>
            <a:noFill/>
            <a:ln w="28575">
              <a:solidFill>
                <a:srgbClr val="333399"/>
              </a:solidFill>
              <a:round/>
              <a:headEnd/>
              <a:tailEnd/>
            </a:ln>
          </p:spPr>
          <p:txBody>
            <a:bodyPr wrap="none" anchor="ctr"/>
            <a:lstStyle/>
            <a:p>
              <a:endParaRPr lang="zh-CN" altLang="en-US"/>
            </a:p>
          </p:txBody>
        </p:sp>
        <p:sp>
          <p:nvSpPr>
            <p:cNvPr id="10" name="Line 7"/>
            <p:cNvSpPr>
              <a:spLocks noChangeShapeType="1"/>
            </p:cNvSpPr>
            <p:nvPr/>
          </p:nvSpPr>
          <p:spPr bwMode="auto">
            <a:xfrm flipV="1">
              <a:off x="4787900" y="3236913"/>
              <a:ext cx="914400" cy="76200"/>
            </a:xfrm>
            <a:prstGeom prst="line">
              <a:avLst/>
            </a:prstGeom>
            <a:noFill/>
            <a:ln w="28575">
              <a:solidFill>
                <a:srgbClr val="333399"/>
              </a:solidFill>
              <a:round/>
              <a:headEnd/>
              <a:tailEnd/>
            </a:ln>
          </p:spPr>
          <p:txBody>
            <a:bodyPr wrap="none" anchor="ctr"/>
            <a:lstStyle/>
            <a:p>
              <a:endParaRPr lang="zh-CN" altLang="en-US"/>
            </a:p>
          </p:txBody>
        </p:sp>
        <p:sp>
          <p:nvSpPr>
            <p:cNvPr id="11" name="Line 8"/>
            <p:cNvSpPr>
              <a:spLocks noChangeShapeType="1"/>
            </p:cNvSpPr>
            <p:nvPr/>
          </p:nvSpPr>
          <p:spPr bwMode="auto">
            <a:xfrm>
              <a:off x="3721100" y="3313113"/>
              <a:ext cx="914400" cy="0"/>
            </a:xfrm>
            <a:prstGeom prst="line">
              <a:avLst/>
            </a:prstGeom>
            <a:noFill/>
            <a:ln w="28575">
              <a:solidFill>
                <a:srgbClr val="333399"/>
              </a:solidFill>
              <a:round/>
              <a:headEnd/>
              <a:tailEnd/>
            </a:ln>
          </p:spPr>
          <p:txBody>
            <a:bodyPr wrap="none" anchor="ctr"/>
            <a:lstStyle/>
            <a:p>
              <a:endParaRPr lang="zh-CN" altLang="en-US"/>
            </a:p>
          </p:txBody>
        </p:sp>
        <p:sp>
          <p:nvSpPr>
            <p:cNvPr id="12" name="Line 9"/>
            <p:cNvSpPr>
              <a:spLocks noChangeShapeType="1"/>
            </p:cNvSpPr>
            <p:nvPr/>
          </p:nvSpPr>
          <p:spPr bwMode="auto">
            <a:xfrm>
              <a:off x="2578100" y="3084513"/>
              <a:ext cx="914400" cy="228600"/>
            </a:xfrm>
            <a:prstGeom prst="line">
              <a:avLst/>
            </a:prstGeom>
            <a:noFill/>
            <a:ln w="28575">
              <a:solidFill>
                <a:srgbClr val="333399"/>
              </a:solidFill>
              <a:round/>
              <a:headEnd/>
              <a:tailEnd/>
            </a:ln>
          </p:spPr>
          <p:txBody>
            <a:bodyPr wrap="none" anchor="ctr"/>
            <a:lstStyle/>
            <a:p>
              <a:endParaRPr lang="zh-CN" altLang="en-US"/>
            </a:p>
          </p:txBody>
        </p:sp>
        <p:sp>
          <p:nvSpPr>
            <p:cNvPr id="13" name="Freeform 10"/>
            <p:cNvSpPr>
              <a:spLocks/>
            </p:cNvSpPr>
            <p:nvPr/>
          </p:nvSpPr>
          <p:spPr bwMode="auto">
            <a:xfrm>
              <a:off x="774700" y="3122613"/>
              <a:ext cx="1752600" cy="508000"/>
            </a:xfrm>
            <a:custGeom>
              <a:avLst/>
              <a:gdLst>
                <a:gd name="T0" fmla="*/ 0 w 1104"/>
                <a:gd name="T1" fmla="*/ 2147483647 h 320"/>
                <a:gd name="T2" fmla="*/ 2147483647 w 1104"/>
                <a:gd name="T3" fmla="*/ 2147483647 h 320"/>
                <a:gd name="T4" fmla="*/ 2147483647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p:spPr>
          <p:txBody>
            <a:bodyPr wrap="none" anchor="ctr"/>
            <a:lstStyle/>
            <a:p>
              <a:endParaRPr lang="zh-CN" altLang="en-US"/>
            </a:p>
          </p:txBody>
        </p:sp>
        <p:grpSp>
          <p:nvGrpSpPr>
            <p:cNvPr id="14" name="Group 11"/>
            <p:cNvGrpSpPr>
              <a:grpSpLocks/>
            </p:cNvGrpSpPr>
            <p:nvPr/>
          </p:nvGrpSpPr>
          <p:grpSpPr bwMode="auto">
            <a:xfrm>
              <a:off x="1130300" y="2932113"/>
              <a:ext cx="1128713" cy="781050"/>
              <a:chOff x="1680" y="240"/>
              <a:chExt cx="2529" cy="1270"/>
            </a:xfrm>
          </p:grpSpPr>
          <p:sp>
            <p:nvSpPr>
              <p:cNvPr id="517" name="Oval 12"/>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518" name="Oval 13"/>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519" name="Oval 14"/>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520" name="Oval 15"/>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521" name="Oval 16"/>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522" name="Oval 17"/>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523" name="Oval 18"/>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524" name="Oval 19"/>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525" name="Oval 20"/>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grpSp>
          <p:nvGrpSpPr>
            <p:cNvPr id="15" name="Group 28"/>
            <p:cNvGrpSpPr>
              <a:grpSpLocks/>
            </p:cNvGrpSpPr>
            <p:nvPr/>
          </p:nvGrpSpPr>
          <p:grpSpPr bwMode="auto">
            <a:xfrm>
              <a:off x="3035300" y="2932113"/>
              <a:ext cx="1128713" cy="781050"/>
              <a:chOff x="1680" y="240"/>
              <a:chExt cx="2529" cy="1270"/>
            </a:xfrm>
          </p:grpSpPr>
          <p:sp>
            <p:nvSpPr>
              <p:cNvPr id="508" name="Oval 29"/>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509" name="Oval 30"/>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510" name="Oval 31"/>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511" name="Oval 32"/>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512" name="Oval 33"/>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513" name="Oval 34"/>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514" name="Oval 35"/>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515" name="Oval 36"/>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516" name="Oval 37"/>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18" name="Text Box 38"/>
            <p:cNvSpPr txBox="1">
              <a:spLocks noChangeArrowheads="1"/>
            </p:cNvSpPr>
            <p:nvPr/>
          </p:nvSpPr>
          <p:spPr bwMode="auto">
            <a:xfrm>
              <a:off x="3225800" y="31210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pic>
          <p:nvPicPr>
            <p:cNvPr id="19" name="Picture 39"/>
            <p:cNvPicPr>
              <a:picLocks noChangeArrowheads="1"/>
            </p:cNvPicPr>
            <p:nvPr/>
          </p:nvPicPr>
          <p:blipFill>
            <a:blip r:embed="rId2" cstate="print"/>
            <a:srcRect/>
            <a:stretch>
              <a:fillRect/>
            </a:stretch>
          </p:blipFill>
          <p:spPr bwMode="auto">
            <a:xfrm>
              <a:off x="2378075" y="2963863"/>
              <a:ext cx="441325" cy="301625"/>
            </a:xfrm>
            <a:prstGeom prst="rect">
              <a:avLst/>
            </a:prstGeom>
            <a:noFill/>
            <a:ln w="12699">
              <a:noFill/>
              <a:miter lim="800000"/>
              <a:headEnd/>
              <a:tailEnd/>
            </a:ln>
          </p:spPr>
        </p:pic>
        <p:pic>
          <p:nvPicPr>
            <p:cNvPr id="20" name="Picture 87"/>
            <p:cNvPicPr>
              <a:picLocks noChangeArrowheads="1"/>
            </p:cNvPicPr>
            <p:nvPr/>
          </p:nvPicPr>
          <p:blipFill>
            <a:blip r:embed="rId2" cstate="print"/>
            <a:srcRect/>
            <a:stretch>
              <a:fillRect/>
            </a:stretch>
          </p:blipFill>
          <p:spPr bwMode="auto">
            <a:xfrm>
              <a:off x="4483100" y="3160713"/>
              <a:ext cx="441325" cy="301625"/>
            </a:xfrm>
            <a:prstGeom prst="rect">
              <a:avLst/>
            </a:prstGeom>
            <a:noFill/>
            <a:ln w="12699">
              <a:noFill/>
              <a:miter lim="800000"/>
              <a:headEnd/>
              <a:tailEnd/>
            </a:ln>
          </p:spPr>
        </p:pic>
        <p:pic>
          <p:nvPicPr>
            <p:cNvPr id="21" name="Picture 88"/>
            <p:cNvPicPr>
              <a:picLocks noChangeArrowheads="1"/>
            </p:cNvPicPr>
            <p:nvPr/>
          </p:nvPicPr>
          <p:blipFill>
            <a:blip r:embed="rId3" cstate="print"/>
            <a:srcRect/>
            <a:stretch>
              <a:fillRect/>
            </a:stretch>
          </p:blipFill>
          <p:spPr bwMode="auto">
            <a:xfrm>
              <a:off x="8216900" y="3224213"/>
              <a:ext cx="533400" cy="469900"/>
            </a:xfrm>
            <a:prstGeom prst="rect">
              <a:avLst/>
            </a:prstGeom>
            <a:noFill/>
            <a:ln w="9525">
              <a:noFill/>
              <a:miter lim="800000"/>
              <a:headEnd/>
              <a:tailEnd/>
            </a:ln>
          </p:spPr>
        </p:pic>
        <p:pic>
          <p:nvPicPr>
            <p:cNvPr id="22" name="Picture 89"/>
            <p:cNvPicPr>
              <a:picLocks noChangeArrowheads="1"/>
            </p:cNvPicPr>
            <p:nvPr/>
          </p:nvPicPr>
          <p:blipFill>
            <a:blip r:embed="rId2" cstate="print"/>
            <a:srcRect/>
            <a:stretch>
              <a:fillRect/>
            </a:stretch>
          </p:blipFill>
          <p:spPr bwMode="auto">
            <a:xfrm>
              <a:off x="6464300" y="3011488"/>
              <a:ext cx="441325" cy="301625"/>
            </a:xfrm>
            <a:prstGeom prst="rect">
              <a:avLst/>
            </a:prstGeom>
            <a:noFill/>
            <a:ln w="12699">
              <a:noFill/>
              <a:miter lim="800000"/>
              <a:headEnd/>
              <a:tailEnd/>
            </a:ln>
          </p:spPr>
        </p:pic>
        <p:grpSp>
          <p:nvGrpSpPr>
            <p:cNvPr id="23" name="Group 90"/>
            <p:cNvGrpSpPr>
              <a:grpSpLocks/>
            </p:cNvGrpSpPr>
            <p:nvPr/>
          </p:nvGrpSpPr>
          <p:grpSpPr bwMode="auto">
            <a:xfrm>
              <a:off x="5168900" y="2932113"/>
              <a:ext cx="1128713" cy="781050"/>
              <a:chOff x="1680" y="240"/>
              <a:chExt cx="2529" cy="1270"/>
            </a:xfrm>
          </p:grpSpPr>
          <p:sp>
            <p:nvSpPr>
              <p:cNvPr id="499" name="Oval 9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500" name="Oval 9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501" name="Oval 9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502" name="Oval 9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503" name="Oval 9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504" name="Oval 9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505" name="Oval 9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506" name="Oval 9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507" name="Oval 9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24" name="Text Box 100"/>
            <p:cNvSpPr txBox="1">
              <a:spLocks noChangeArrowheads="1"/>
            </p:cNvSpPr>
            <p:nvPr/>
          </p:nvSpPr>
          <p:spPr bwMode="auto">
            <a:xfrm>
              <a:off x="5334000" y="31210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广域网</a:t>
              </a:r>
            </a:p>
          </p:txBody>
        </p:sp>
        <p:sp>
          <p:nvSpPr>
            <p:cNvPr id="25" name="Text Box 101"/>
            <p:cNvSpPr txBox="1">
              <a:spLocks noChangeArrowheads="1"/>
            </p:cNvSpPr>
            <p:nvPr/>
          </p:nvSpPr>
          <p:spPr bwMode="auto">
            <a:xfrm>
              <a:off x="319088" y="2786063"/>
              <a:ext cx="939800"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1</a:t>
              </a:r>
            </a:p>
          </p:txBody>
        </p:sp>
        <p:sp>
          <p:nvSpPr>
            <p:cNvPr id="26" name="Text Box 102"/>
            <p:cNvSpPr txBox="1">
              <a:spLocks noChangeArrowheads="1"/>
            </p:cNvSpPr>
            <p:nvPr/>
          </p:nvSpPr>
          <p:spPr bwMode="auto">
            <a:xfrm>
              <a:off x="8024813" y="2905125"/>
              <a:ext cx="93980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主机</a:t>
              </a:r>
              <a:r>
                <a:rPr kumimoji="1" lang="zh-CN" altLang="en-US" sz="14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H</a:t>
              </a:r>
              <a:r>
                <a:rPr kumimoji="1" lang="en-US" altLang="zh-CN" sz="1800" b="1" baseline="-25000">
                  <a:solidFill>
                    <a:srgbClr val="333399"/>
                  </a:solidFill>
                  <a:latin typeface="Arial" pitchFamily="34" charset="0"/>
                  <a:ea typeface="黑体" pitchFamily="49" charset="-122"/>
                </a:rPr>
                <a:t>2</a:t>
              </a:r>
            </a:p>
          </p:txBody>
        </p:sp>
        <p:sp>
          <p:nvSpPr>
            <p:cNvPr id="27" name="Text Box 103"/>
            <p:cNvSpPr txBox="1">
              <a:spLocks noChangeArrowheads="1"/>
            </p:cNvSpPr>
            <p:nvPr/>
          </p:nvSpPr>
          <p:spPr bwMode="auto">
            <a:xfrm>
              <a:off x="2047875" y="2601913"/>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1</a:t>
              </a:r>
            </a:p>
          </p:txBody>
        </p:sp>
        <p:sp>
          <p:nvSpPr>
            <p:cNvPr id="28" name="Text Box 104"/>
            <p:cNvSpPr txBox="1">
              <a:spLocks noChangeArrowheads="1"/>
            </p:cNvSpPr>
            <p:nvPr/>
          </p:nvSpPr>
          <p:spPr bwMode="auto">
            <a:xfrm>
              <a:off x="4206875" y="2798763"/>
              <a:ext cx="1150938"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2</a:t>
              </a:r>
            </a:p>
          </p:txBody>
        </p:sp>
        <p:sp>
          <p:nvSpPr>
            <p:cNvPr id="29" name="Text Box 105"/>
            <p:cNvSpPr txBox="1">
              <a:spLocks noChangeArrowheads="1"/>
            </p:cNvSpPr>
            <p:nvPr/>
          </p:nvSpPr>
          <p:spPr bwMode="auto">
            <a:xfrm>
              <a:off x="6151563" y="2659063"/>
              <a:ext cx="1150937" cy="366712"/>
            </a:xfrm>
            <a:prstGeom prst="rect">
              <a:avLst/>
            </a:prstGeom>
            <a:noFill/>
            <a:ln w="9525">
              <a:noFill/>
              <a:miter lim="800000"/>
              <a:headEnd/>
              <a:tailEnd/>
            </a:ln>
          </p:spPr>
          <p:txBody>
            <a:bodyPr wrap="none">
              <a:spAutoFit/>
            </a:bodyPr>
            <a:lstStyle/>
            <a:p>
              <a:r>
                <a:rPr kumimoji="1" lang="zh-CN" altLang="en-US" sz="1800">
                  <a:solidFill>
                    <a:srgbClr val="333399"/>
                  </a:solidFill>
                  <a:latin typeface="Arial" pitchFamily="34" charset="0"/>
                  <a:ea typeface="黑体" pitchFamily="49" charset="-122"/>
                </a:rPr>
                <a:t>路由器</a:t>
              </a:r>
              <a:r>
                <a:rPr kumimoji="1" lang="zh-CN" altLang="en-US" sz="900" b="1">
                  <a:solidFill>
                    <a:srgbClr val="333399"/>
                  </a:solidFill>
                  <a:latin typeface="Arial" pitchFamily="34" charset="0"/>
                  <a:ea typeface="黑体" pitchFamily="49" charset="-122"/>
                </a:rPr>
                <a:t> </a:t>
              </a:r>
              <a:r>
                <a:rPr kumimoji="1" lang="en-US" altLang="zh-CN" sz="1800" b="1">
                  <a:solidFill>
                    <a:srgbClr val="333399"/>
                  </a:solidFill>
                  <a:latin typeface="Arial" pitchFamily="34" charset="0"/>
                  <a:ea typeface="黑体" pitchFamily="49" charset="-122"/>
                </a:rPr>
                <a:t>R</a:t>
              </a:r>
              <a:r>
                <a:rPr kumimoji="1" lang="en-US" altLang="zh-CN" sz="1800" b="1" baseline="-25000">
                  <a:solidFill>
                    <a:srgbClr val="333399"/>
                  </a:solidFill>
                  <a:latin typeface="Arial" pitchFamily="34" charset="0"/>
                  <a:ea typeface="黑体" pitchFamily="49" charset="-122"/>
                </a:rPr>
                <a:t>3</a:t>
              </a:r>
            </a:p>
          </p:txBody>
        </p:sp>
        <p:sp>
          <p:nvSpPr>
            <p:cNvPr id="30" name="Text Box 106"/>
            <p:cNvSpPr txBox="1">
              <a:spLocks noChangeArrowheads="1"/>
            </p:cNvSpPr>
            <p:nvPr/>
          </p:nvSpPr>
          <p:spPr bwMode="auto">
            <a:xfrm>
              <a:off x="1282700" y="31337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电话网</a:t>
              </a:r>
            </a:p>
          </p:txBody>
        </p:sp>
        <p:grpSp>
          <p:nvGrpSpPr>
            <p:cNvPr id="31" name="Group 114"/>
            <p:cNvGrpSpPr>
              <a:grpSpLocks/>
            </p:cNvGrpSpPr>
            <p:nvPr/>
          </p:nvGrpSpPr>
          <p:grpSpPr bwMode="auto">
            <a:xfrm>
              <a:off x="368300" y="3160713"/>
              <a:ext cx="665163" cy="546100"/>
              <a:chOff x="624" y="2968"/>
              <a:chExt cx="1331" cy="920"/>
            </a:xfrm>
          </p:grpSpPr>
          <p:sp>
            <p:nvSpPr>
              <p:cNvPr id="47" name="Freeform 115"/>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48" name="Freeform 116"/>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49" name="Freeform 117"/>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50" name="Freeform 118"/>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51" name="Freeform 119"/>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52" name="Freeform 120"/>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53" name="Freeform 121"/>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54" name="Freeform 122"/>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55" name="Freeform 123"/>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56" name="Freeform 124"/>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57" name="Freeform 125"/>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58" name="Freeform 126"/>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59" name="Group 127"/>
              <p:cNvGrpSpPr>
                <a:grpSpLocks/>
              </p:cNvGrpSpPr>
              <p:nvPr/>
            </p:nvGrpSpPr>
            <p:grpSpPr bwMode="auto">
              <a:xfrm>
                <a:off x="700" y="3526"/>
                <a:ext cx="515" cy="270"/>
                <a:chOff x="700" y="3526"/>
                <a:chExt cx="515" cy="270"/>
              </a:xfrm>
            </p:grpSpPr>
            <p:grpSp>
              <p:nvGrpSpPr>
                <p:cNvPr id="85" name="Group 128"/>
                <p:cNvGrpSpPr>
                  <a:grpSpLocks/>
                </p:cNvGrpSpPr>
                <p:nvPr/>
              </p:nvGrpSpPr>
              <p:grpSpPr bwMode="auto">
                <a:xfrm>
                  <a:off x="737" y="3534"/>
                  <a:ext cx="49" cy="23"/>
                  <a:chOff x="737" y="3534"/>
                  <a:chExt cx="49" cy="23"/>
                </a:xfrm>
              </p:grpSpPr>
              <p:sp>
                <p:nvSpPr>
                  <p:cNvPr id="496" name="Freeform 129"/>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497" name="Freeform 130"/>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498" name="Freeform 131"/>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86" name="Group 132"/>
                <p:cNvGrpSpPr>
                  <a:grpSpLocks/>
                </p:cNvGrpSpPr>
                <p:nvPr/>
              </p:nvGrpSpPr>
              <p:grpSpPr bwMode="auto">
                <a:xfrm>
                  <a:off x="748" y="3547"/>
                  <a:ext cx="50" cy="23"/>
                  <a:chOff x="748" y="3547"/>
                  <a:chExt cx="50" cy="23"/>
                </a:xfrm>
              </p:grpSpPr>
              <p:sp>
                <p:nvSpPr>
                  <p:cNvPr id="493" name="Freeform 133"/>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94" name="Freeform 134"/>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495" name="Freeform 135"/>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87" name="Freeform 136"/>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88" name="Freeform 137"/>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89" name="Freeform 138"/>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90" name="Freeform 139"/>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91" name="Group 140"/>
                <p:cNvGrpSpPr>
                  <a:grpSpLocks/>
                </p:cNvGrpSpPr>
                <p:nvPr/>
              </p:nvGrpSpPr>
              <p:grpSpPr bwMode="auto">
                <a:xfrm>
                  <a:off x="872" y="3547"/>
                  <a:ext cx="50" cy="23"/>
                  <a:chOff x="872" y="3547"/>
                  <a:chExt cx="50" cy="23"/>
                </a:xfrm>
              </p:grpSpPr>
              <p:sp>
                <p:nvSpPr>
                  <p:cNvPr id="490" name="Freeform 141"/>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491" name="Freeform 142"/>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492" name="Freeform 143"/>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92" name="Group 144"/>
                <p:cNvGrpSpPr>
                  <a:grpSpLocks/>
                </p:cNvGrpSpPr>
                <p:nvPr/>
              </p:nvGrpSpPr>
              <p:grpSpPr bwMode="auto">
                <a:xfrm>
                  <a:off x="885" y="3559"/>
                  <a:ext cx="50" cy="23"/>
                  <a:chOff x="885" y="3559"/>
                  <a:chExt cx="50" cy="23"/>
                </a:xfrm>
              </p:grpSpPr>
              <p:sp>
                <p:nvSpPr>
                  <p:cNvPr id="487" name="Freeform 145"/>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88" name="Freeform 146"/>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489" name="Freeform 147"/>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93" name="Group 148"/>
                <p:cNvGrpSpPr>
                  <a:grpSpLocks/>
                </p:cNvGrpSpPr>
                <p:nvPr/>
              </p:nvGrpSpPr>
              <p:grpSpPr bwMode="auto">
                <a:xfrm>
                  <a:off x="898" y="3571"/>
                  <a:ext cx="49" cy="23"/>
                  <a:chOff x="898" y="3571"/>
                  <a:chExt cx="49" cy="23"/>
                </a:xfrm>
              </p:grpSpPr>
              <p:sp>
                <p:nvSpPr>
                  <p:cNvPr id="484" name="Freeform 149"/>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485" name="Freeform 150"/>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486" name="Freeform 151"/>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94" name="Group 152"/>
                <p:cNvGrpSpPr>
                  <a:grpSpLocks/>
                </p:cNvGrpSpPr>
                <p:nvPr/>
              </p:nvGrpSpPr>
              <p:grpSpPr bwMode="auto">
                <a:xfrm>
                  <a:off x="911" y="3585"/>
                  <a:ext cx="49" cy="23"/>
                  <a:chOff x="911" y="3585"/>
                  <a:chExt cx="49" cy="23"/>
                </a:xfrm>
              </p:grpSpPr>
              <p:sp>
                <p:nvSpPr>
                  <p:cNvPr id="481" name="Freeform 153"/>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482" name="Freeform 154"/>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483" name="Freeform 155"/>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95" name="Group 156"/>
                <p:cNvGrpSpPr>
                  <a:grpSpLocks/>
                </p:cNvGrpSpPr>
                <p:nvPr/>
              </p:nvGrpSpPr>
              <p:grpSpPr bwMode="auto">
                <a:xfrm>
                  <a:off x="923" y="3600"/>
                  <a:ext cx="99" cy="73"/>
                  <a:chOff x="923" y="3600"/>
                  <a:chExt cx="99" cy="73"/>
                </a:xfrm>
              </p:grpSpPr>
              <p:grpSp>
                <p:nvGrpSpPr>
                  <p:cNvPr id="461" name="Group 157"/>
                  <p:cNvGrpSpPr>
                    <a:grpSpLocks/>
                  </p:cNvGrpSpPr>
                  <p:nvPr/>
                </p:nvGrpSpPr>
                <p:grpSpPr bwMode="auto">
                  <a:xfrm>
                    <a:off x="923" y="3600"/>
                    <a:ext cx="49" cy="23"/>
                    <a:chOff x="923" y="3600"/>
                    <a:chExt cx="49" cy="23"/>
                  </a:xfrm>
                </p:grpSpPr>
                <p:sp>
                  <p:nvSpPr>
                    <p:cNvPr id="478" name="Freeform 158"/>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479" name="Freeform 159"/>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480" name="Freeform 160"/>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462" name="Group 161"/>
                  <p:cNvGrpSpPr>
                    <a:grpSpLocks/>
                  </p:cNvGrpSpPr>
                  <p:nvPr/>
                </p:nvGrpSpPr>
                <p:grpSpPr bwMode="auto">
                  <a:xfrm>
                    <a:off x="935" y="3612"/>
                    <a:ext cx="48" cy="23"/>
                    <a:chOff x="935" y="3612"/>
                    <a:chExt cx="48" cy="23"/>
                  </a:xfrm>
                </p:grpSpPr>
                <p:sp>
                  <p:nvSpPr>
                    <p:cNvPr id="475" name="Freeform 162"/>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476" name="Freeform 163"/>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477" name="Freeform 164"/>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463" name="Group 165"/>
                  <p:cNvGrpSpPr>
                    <a:grpSpLocks/>
                  </p:cNvGrpSpPr>
                  <p:nvPr/>
                </p:nvGrpSpPr>
                <p:grpSpPr bwMode="auto">
                  <a:xfrm>
                    <a:off x="947" y="3625"/>
                    <a:ext cx="50" cy="22"/>
                    <a:chOff x="947" y="3625"/>
                    <a:chExt cx="50" cy="22"/>
                  </a:xfrm>
                </p:grpSpPr>
                <p:sp>
                  <p:nvSpPr>
                    <p:cNvPr id="472" name="Freeform 166"/>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473" name="Freeform 167"/>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474" name="Freeform 168"/>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464" name="Group 169"/>
                  <p:cNvGrpSpPr>
                    <a:grpSpLocks/>
                  </p:cNvGrpSpPr>
                  <p:nvPr/>
                </p:nvGrpSpPr>
                <p:grpSpPr bwMode="auto">
                  <a:xfrm>
                    <a:off x="960" y="3637"/>
                    <a:ext cx="50" cy="23"/>
                    <a:chOff x="960" y="3637"/>
                    <a:chExt cx="50" cy="23"/>
                  </a:xfrm>
                </p:grpSpPr>
                <p:sp>
                  <p:nvSpPr>
                    <p:cNvPr id="469" name="Freeform 170"/>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470" name="Freeform 171"/>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471" name="Freeform 172"/>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465" name="Group 173"/>
                  <p:cNvGrpSpPr>
                    <a:grpSpLocks/>
                  </p:cNvGrpSpPr>
                  <p:nvPr/>
                </p:nvGrpSpPr>
                <p:grpSpPr bwMode="auto">
                  <a:xfrm>
                    <a:off x="973" y="3650"/>
                    <a:ext cx="49" cy="23"/>
                    <a:chOff x="973" y="3650"/>
                    <a:chExt cx="49" cy="23"/>
                  </a:xfrm>
                </p:grpSpPr>
                <p:sp>
                  <p:nvSpPr>
                    <p:cNvPr id="466" name="Freeform 174"/>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67" name="Freeform 175"/>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468" name="Freeform 176"/>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96" name="Group 177"/>
                <p:cNvGrpSpPr>
                  <a:grpSpLocks/>
                </p:cNvGrpSpPr>
                <p:nvPr/>
              </p:nvGrpSpPr>
              <p:grpSpPr bwMode="auto">
                <a:xfrm>
                  <a:off x="985" y="3665"/>
                  <a:ext cx="100" cy="73"/>
                  <a:chOff x="985" y="3665"/>
                  <a:chExt cx="100" cy="73"/>
                </a:xfrm>
              </p:grpSpPr>
              <p:grpSp>
                <p:nvGrpSpPr>
                  <p:cNvPr id="441" name="Group 178"/>
                  <p:cNvGrpSpPr>
                    <a:grpSpLocks/>
                  </p:cNvGrpSpPr>
                  <p:nvPr/>
                </p:nvGrpSpPr>
                <p:grpSpPr bwMode="auto">
                  <a:xfrm>
                    <a:off x="985" y="3665"/>
                    <a:ext cx="50" cy="23"/>
                    <a:chOff x="985" y="3665"/>
                    <a:chExt cx="50" cy="23"/>
                  </a:xfrm>
                </p:grpSpPr>
                <p:sp>
                  <p:nvSpPr>
                    <p:cNvPr id="458" name="Freeform 179"/>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459" name="Freeform 180"/>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460" name="Freeform 181"/>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442" name="Group 182"/>
                  <p:cNvGrpSpPr>
                    <a:grpSpLocks/>
                  </p:cNvGrpSpPr>
                  <p:nvPr/>
                </p:nvGrpSpPr>
                <p:grpSpPr bwMode="auto">
                  <a:xfrm>
                    <a:off x="997" y="3677"/>
                    <a:ext cx="49" cy="23"/>
                    <a:chOff x="997" y="3677"/>
                    <a:chExt cx="49" cy="23"/>
                  </a:xfrm>
                </p:grpSpPr>
                <p:sp>
                  <p:nvSpPr>
                    <p:cNvPr id="455" name="Freeform 183"/>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456" name="Freeform 184"/>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457" name="Freeform 185"/>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443" name="Group 186"/>
                  <p:cNvGrpSpPr>
                    <a:grpSpLocks/>
                  </p:cNvGrpSpPr>
                  <p:nvPr/>
                </p:nvGrpSpPr>
                <p:grpSpPr bwMode="auto">
                  <a:xfrm>
                    <a:off x="1010" y="3690"/>
                    <a:ext cx="48" cy="23"/>
                    <a:chOff x="1010" y="3690"/>
                    <a:chExt cx="48" cy="23"/>
                  </a:xfrm>
                </p:grpSpPr>
                <p:sp>
                  <p:nvSpPr>
                    <p:cNvPr id="452" name="Freeform 187"/>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453" name="Freeform 188"/>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454" name="Freeform 189"/>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444" name="Group 190"/>
                  <p:cNvGrpSpPr>
                    <a:grpSpLocks/>
                  </p:cNvGrpSpPr>
                  <p:nvPr/>
                </p:nvGrpSpPr>
                <p:grpSpPr bwMode="auto">
                  <a:xfrm>
                    <a:off x="1023" y="3703"/>
                    <a:ext cx="49" cy="22"/>
                    <a:chOff x="1023" y="3703"/>
                    <a:chExt cx="49" cy="22"/>
                  </a:xfrm>
                </p:grpSpPr>
                <p:sp>
                  <p:nvSpPr>
                    <p:cNvPr id="449" name="Freeform 191"/>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450" name="Freeform 192"/>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451" name="Freeform 193"/>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445" name="Group 194"/>
                  <p:cNvGrpSpPr>
                    <a:grpSpLocks/>
                  </p:cNvGrpSpPr>
                  <p:nvPr/>
                </p:nvGrpSpPr>
                <p:grpSpPr bwMode="auto">
                  <a:xfrm>
                    <a:off x="1036" y="3716"/>
                    <a:ext cx="49" cy="22"/>
                    <a:chOff x="1036" y="3716"/>
                    <a:chExt cx="49" cy="22"/>
                  </a:xfrm>
                </p:grpSpPr>
                <p:sp>
                  <p:nvSpPr>
                    <p:cNvPr id="446" name="Freeform 195"/>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447" name="Freeform 196"/>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448" name="Freeform 197"/>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97" name="Group 198"/>
                <p:cNvGrpSpPr>
                  <a:grpSpLocks/>
                </p:cNvGrpSpPr>
                <p:nvPr/>
              </p:nvGrpSpPr>
              <p:grpSpPr bwMode="auto">
                <a:xfrm>
                  <a:off x="1046" y="3727"/>
                  <a:ext cx="49" cy="23"/>
                  <a:chOff x="1046" y="3727"/>
                  <a:chExt cx="49" cy="23"/>
                </a:xfrm>
              </p:grpSpPr>
              <p:sp>
                <p:nvSpPr>
                  <p:cNvPr id="438" name="Freeform 199"/>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439" name="Freeform 200"/>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440" name="Freeform 201"/>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98" name="Group 202"/>
                <p:cNvGrpSpPr>
                  <a:grpSpLocks/>
                </p:cNvGrpSpPr>
                <p:nvPr/>
              </p:nvGrpSpPr>
              <p:grpSpPr bwMode="auto">
                <a:xfrm>
                  <a:off x="1058" y="3739"/>
                  <a:ext cx="50" cy="23"/>
                  <a:chOff x="1058" y="3739"/>
                  <a:chExt cx="50" cy="23"/>
                </a:xfrm>
              </p:grpSpPr>
              <p:sp>
                <p:nvSpPr>
                  <p:cNvPr id="435" name="Freeform 203"/>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36" name="Freeform 204"/>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437" name="Freeform 205"/>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99" name="Group 206"/>
                <p:cNvGrpSpPr>
                  <a:grpSpLocks/>
                </p:cNvGrpSpPr>
                <p:nvPr/>
              </p:nvGrpSpPr>
              <p:grpSpPr bwMode="auto">
                <a:xfrm>
                  <a:off x="1072" y="3753"/>
                  <a:ext cx="48" cy="22"/>
                  <a:chOff x="1072" y="3753"/>
                  <a:chExt cx="48" cy="22"/>
                </a:xfrm>
              </p:grpSpPr>
              <p:sp>
                <p:nvSpPr>
                  <p:cNvPr id="432" name="Freeform 207"/>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433" name="Freeform 208"/>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434" name="Freeform 209"/>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100" name="Freeform 210"/>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101" name="Freeform 211"/>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102" name="Freeform 212"/>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103" name="Group 213"/>
                <p:cNvGrpSpPr>
                  <a:grpSpLocks/>
                </p:cNvGrpSpPr>
                <p:nvPr/>
              </p:nvGrpSpPr>
              <p:grpSpPr bwMode="auto">
                <a:xfrm>
                  <a:off x="832" y="3547"/>
                  <a:ext cx="49" cy="23"/>
                  <a:chOff x="832" y="3547"/>
                  <a:chExt cx="49" cy="23"/>
                </a:xfrm>
              </p:grpSpPr>
              <p:sp>
                <p:nvSpPr>
                  <p:cNvPr id="429" name="Freeform 214"/>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430" name="Freeform 215"/>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431" name="Freeform 216"/>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04" name="Group 217"/>
                <p:cNvGrpSpPr>
                  <a:grpSpLocks/>
                </p:cNvGrpSpPr>
                <p:nvPr/>
              </p:nvGrpSpPr>
              <p:grpSpPr bwMode="auto">
                <a:xfrm>
                  <a:off x="844" y="3560"/>
                  <a:ext cx="49" cy="22"/>
                  <a:chOff x="844" y="3560"/>
                  <a:chExt cx="49" cy="22"/>
                </a:xfrm>
              </p:grpSpPr>
              <p:sp>
                <p:nvSpPr>
                  <p:cNvPr id="426" name="Freeform 218"/>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27" name="Freeform 219"/>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428" name="Freeform 220"/>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105" name="Group 221"/>
                <p:cNvGrpSpPr>
                  <a:grpSpLocks/>
                </p:cNvGrpSpPr>
                <p:nvPr/>
              </p:nvGrpSpPr>
              <p:grpSpPr bwMode="auto">
                <a:xfrm>
                  <a:off x="857" y="3572"/>
                  <a:ext cx="50" cy="23"/>
                  <a:chOff x="857" y="3572"/>
                  <a:chExt cx="50" cy="23"/>
                </a:xfrm>
              </p:grpSpPr>
              <p:sp>
                <p:nvSpPr>
                  <p:cNvPr id="423" name="Freeform 222"/>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424" name="Freeform 223"/>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425" name="Freeform 224"/>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06" name="Group 225"/>
                <p:cNvGrpSpPr>
                  <a:grpSpLocks/>
                </p:cNvGrpSpPr>
                <p:nvPr/>
              </p:nvGrpSpPr>
              <p:grpSpPr bwMode="auto">
                <a:xfrm>
                  <a:off x="870" y="3585"/>
                  <a:ext cx="48" cy="23"/>
                  <a:chOff x="870" y="3585"/>
                  <a:chExt cx="48" cy="23"/>
                </a:xfrm>
              </p:grpSpPr>
              <p:sp>
                <p:nvSpPr>
                  <p:cNvPr id="420" name="Freeform 226"/>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421" name="Freeform 227"/>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422" name="Freeform 228"/>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107" name="Group 229"/>
                <p:cNvGrpSpPr>
                  <a:grpSpLocks/>
                </p:cNvGrpSpPr>
                <p:nvPr/>
              </p:nvGrpSpPr>
              <p:grpSpPr bwMode="auto">
                <a:xfrm>
                  <a:off x="882" y="3600"/>
                  <a:ext cx="100" cy="73"/>
                  <a:chOff x="882" y="3600"/>
                  <a:chExt cx="100" cy="73"/>
                </a:xfrm>
              </p:grpSpPr>
              <p:grpSp>
                <p:nvGrpSpPr>
                  <p:cNvPr id="400" name="Group 230"/>
                  <p:cNvGrpSpPr>
                    <a:grpSpLocks/>
                  </p:cNvGrpSpPr>
                  <p:nvPr/>
                </p:nvGrpSpPr>
                <p:grpSpPr bwMode="auto">
                  <a:xfrm>
                    <a:off x="882" y="3600"/>
                    <a:ext cx="49" cy="23"/>
                    <a:chOff x="882" y="3600"/>
                    <a:chExt cx="49" cy="23"/>
                  </a:xfrm>
                </p:grpSpPr>
                <p:sp>
                  <p:nvSpPr>
                    <p:cNvPr id="417" name="Freeform 231"/>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418" name="Freeform 232"/>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419" name="Freeform 233"/>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401" name="Group 234"/>
                  <p:cNvGrpSpPr>
                    <a:grpSpLocks/>
                  </p:cNvGrpSpPr>
                  <p:nvPr/>
                </p:nvGrpSpPr>
                <p:grpSpPr bwMode="auto">
                  <a:xfrm>
                    <a:off x="894" y="3612"/>
                    <a:ext cx="49" cy="23"/>
                    <a:chOff x="894" y="3612"/>
                    <a:chExt cx="49" cy="23"/>
                  </a:xfrm>
                </p:grpSpPr>
                <p:sp>
                  <p:nvSpPr>
                    <p:cNvPr id="414" name="Freeform 235"/>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415" name="Freeform 236"/>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416" name="Freeform 237"/>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402" name="Group 238"/>
                  <p:cNvGrpSpPr>
                    <a:grpSpLocks/>
                  </p:cNvGrpSpPr>
                  <p:nvPr/>
                </p:nvGrpSpPr>
                <p:grpSpPr bwMode="auto">
                  <a:xfrm>
                    <a:off x="907" y="3625"/>
                    <a:ext cx="49" cy="23"/>
                    <a:chOff x="907" y="3625"/>
                    <a:chExt cx="49" cy="23"/>
                  </a:xfrm>
                </p:grpSpPr>
                <p:sp>
                  <p:nvSpPr>
                    <p:cNvPr id="411" name="Freeform 239"/>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412" name="Freeform 240"/>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413" name="Freeform 241"/>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403" name="Group 242"/>
                  <p:cNvGrpSpPr>
                    <a:grpSpLocks/>
                  </p:cNvGrpSpPr>
                  <p:nvPr/>
                </p:nvGrpSpPr>
                <p:grpSpPr bwMode="auto">
                  <a:xfrm>
                    <a:off x="919" y="3638"/>
                    <a:ext cx="49" cy="22"/>
                    <a:chOff x="919" y="3638"/>
                    <a:chExt cx="49" cy="22"/>
                  </a:xfrm>
                </p:grpSpPr>
                <p:sp>
                  <p:nvSpPr>
                    <p:cNvPr id="408" name="Freeform 243"/>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409" name="Freeform 244"/>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410" name="Freeform 245"/>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404" name="Group 246"/>
                  <p:cNvGrpSpPr>
                    <a:grpSpLocks/>
                  </p:cNvGrpSpPr>
                  <p:nvPr/>
                </p:nvGrpSpPr>
                <p:grpSpPr bwMode="auto">
                  <a:xfrm>
                    <a:off x="932" y="3651"/>
                    <a:ext cx="50" cy="22"/>
                    <a:chOff x="932" y="3651"/>
                    <a:chExt cx="50" cy="22"/>
                  </a:xfrm>
                </p:grpSpPr>
                <p:sp>
                  <p:nvSpPr>
                    <p:cNvPr id="405" name="Freeform 247"/>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406" name="Freeform 248"/>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407" name="Freeform 249"/>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108" name="Group 250"/>
                <p:cNvGrpSpPr>
                  <a:grpSpLocks/>
                </p:cNvGrpSpPr>
                <p:nvPr/>
              </p:nvGrpSpPr>
              <p:grpSpPr bwMode="auto">
                <a:xfrm>
                  <a:off x="944" y="3665"/>
                  <a:ext cx="99" cy="74"/>
                  <a:chOff x="944" y="3665"/>
                  <a:chExt cx="99" cy="74"/>
                </a:xfrm>
              </p:grpSpPr>
              <p:grpSp>
                <p:nvGrpSpPr>
                  <p:cNvPr id="380" name="Group 251"/>
                  <p:cNvGrpSpPr>
                    <a:grpSpLocks/>
                  </p:cNvGrpSpPr>
                  <p:nvPr/>
                </p:nvGrpSpPr>
                <p:grpSpPr bwMode="auto">
                  <a:xfrm>
                    <a:off x="944" y="3665"/>
                    <a:ext cx="49" cy="23"/>
                    <a:chOff x="944" y="3665"/>
                    <a:chExt cx="49" cy="23"/>
                  </a:xfrm>
                </p:grpSpPr>
                <p:sp>
                  <p:nvSpPr>
                    <p:cNvPr id="397" name="Freeform 252"/>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98" name="Freeform 253"/>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99" name="Freeform 254"/>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81" name="Group 255"/>
                  <p:cNvGrpSpPr>
                    <a:grpSpLocks/>
                  </p:cNvGrpSpPr>
                  <p:nvPr/>
                </p:nvGrpSpPr>
                <p:grpSpPr bwMode="auto">
                  <a:xfrm>
                    <a:off x="957" y="3678"/>
                    <a:ext cx="48" cy="23"/>
                    <a:chOff x="957" y="3678"/>
                    <a:chExt cx="48" cy="23"/>
                  </a:xfrm>
                </p:grpSpPr>
                <p:sp>
                  <p:nvSpPr>
                    <p:cNvPr id="394" name="Freeform 256"/>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395" name="Freeform 257"/>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396" name="Freeform 258"/>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82" name="Group 259"/>
                  <p:cNvGrpSpPr>
                    <a:grpSpLocks/>
                  </p:cNvGrpSpPr>
                  <p:nvPr/>
                </p:nvGrpSpPr>
                <p:grpSpPr bwMode="auto">
                  <a:xfrm>
                    <a:off x="969" y="3690"/>
                    <a:ext cx="49" cy="23"/>
                    <a:chOff x="969" y="3690"/>
                    <a:chExt cx="49" cy="23"/>
                  </a:xfrm>
                </p:grpSpPr>
                <p:sp>
                  <p:nvSpPr>
                    <p:cNvPr id="391" name="Freeform 260"/>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392" name="Freeform 261"/>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393" name="Freeform 262"/>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383" name="Group 263"/>
                  <p:cNvGrpSpPr>
                    <a:grpSpLocks/>
                  </p:cNvGrpSpPr>
                  <p:nvPr/>
                </p:nvGrpSpPr>
                <p:grpSpPr bwMode="auto">
                  <a:xfrm>
                    <a:off x="982" y="3703"/>
                    <a:ext cx="49" cy="23"/>
                    <a:chOff x="982" y="3703"/>
                    <a:chExt cx="49" cy="23"/>
                  </a:xfrm>
                </p:grpSpPr>
                <p:sp>
                  <p:nvSpPr>
                    <p:cNvPr id="388" name="Freeform 264"/>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389" name="Freeform 265"/>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390" name="Freeform 266"/>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84" name="Group 267"/>
                  <p:cNvGrpSpPr>
                    <a:grpSpLocks/>
                  </p:cNvGrpSpPr>
                  <p:nvPr/>
                </p:nvGrpSpPr>
                <p:grpSpPr bwMode="auto">
                  <a:xfrm>
                    <a:off x="995" y="3716"/>
                    <a:ext cx="48" cy="23"/>
                    <a:chOff x="995" y="3716"/>
                    <a:chExt cx="48" cy="23"/>
                  </a:xfrm>
                </p:grpSpPr>
                <p:sp>
                  <p:nvSpPr>
                    <p:cNvPr id="385" name="Freeform 268"/>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386" name="Freeform 269"/>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87" name="Freeform 270"/>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109" name="Group 271"/>
                <p:cNvGrpSpPr>
                  <a:grpSpLocks/>
                </p:cNvGrpSpPr>
                <p:nvPr/>
              </p:nvGrpSpPr>
              <p:grpSpPr bwMode="auto">
                <a:xfrm>
                  <a:off x="1005" y="3727"/>
                  <a:ext cx="49" cy="23"/>
                  <a:chOff x="1005" y="3727"/>
                  <a:chExt cx="49" cy="23"/>
                </a:xfrm>
              </p:grpSpPr>
              <p:sp>
                <p:nvSpPr>
                  <p:cNvPr id="377" name="Freeform 272"/>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78" name="Freeform 273"/>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79" name="Freeform 274"/>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10" name="Group 275"/>
                <p:cNvGrpSpPr>
                  <a:grpSpLocks/>
                </p:cNvGrpSpPr>
                <p:nvPr/>
              </p:nvGrpSpPr>
              <p:grpSpPr bwMode="auto">
                <a:xfrm>
                  <a:off x="1018" y="3740"/>
                  <a:ext cx="49" cy="22"/>
                  <a:chOff x="1018" y="3740"/>
                  <a:chExt cx="49" cy="22"/>
                </a:xfrm>
              </p:grpSpPr>
              <p:sp>
                <p:nvSpPr>
                  <p:cNvPr id="374" name="Freeform 276"/>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75" name="Freeform 277"/>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76" name="Freeform 278"/>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1" name="Group 279"/>
                <p:cNvGrpSpPr>
                  <a:grpSpLocks/>
                </p:cNvGrpSpPr>
                <p:nvPr/>
              </p:nvGrpSpPr>
              <p:grpSpPr bwMode="auto">
                <a:xfrm>
                  <a:off x="1030" y="3753"/>
                  <a:ext cx="49" cy="23"/>
                  <a:chOff x="1030" y="3753"/>
                  <a:chExt cx="49" cy="23"/>
                </a:xfrm>
              </p:grpSpPr>
              <p:sp>
                <p:nvSpPr>
                  <p:cNvPr id="371" name="Freeform 280"/>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372" name="Freeform 281"/>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373" name="Freeform 282"/>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112" name="Freeform 283"/>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113" name="Freeform 284"/>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114" name="Freeform 285"/>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115" name="Group 286"/>
                <p:cNvGrpSpPr>
                  <a:grpSpLocks/>
                </p:cNvGrpSpPr>
                <p:nvPr/>
              </p:nvGrpSpPr>
              <p:grpSpPr bwMode="auto">
                <a:xfrm>
                  <a:off x="790" y="3547"/>
                  <a:ext cx="49" cy="23"/>
                  <a:chOff x="790" y="3547"/>
                  <a:chExt cx="49" cy="23"/>
                </a:xfrm>
              </p:grpSpPr>
              <p:sp>
                <p:nvSpPr>
                  <p:cNvPr id="368" name="Freeform 287"/>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69" name="Freeform 288"/>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70" name="Freeform 289"/>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6" name="Group 290"/>
                <p:cNvGrpSpPr>
                  <a:grpSpLocks/>
                </p:cNvGrpSpPr>
                <p:nvPr/>
              </p:nvGrpSpPr>
              <p:grpSpPr bwMode="auto">
                <a:xfrm>
                  <a:off x="803" y="3560"/>
                  <a:ext cx="49" cy="22"/>
                  <a:chOff x="803" y="3560"/>
                  <a:chExt cx="49" cy="22"/>
                </a:xfrm>
              </p:grpSpPr>
              <p:sp>
                <p:nvSpPr>
                  <p:cNvPr id="365" name="Freeform 291"/>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366" name="Freeform 292"/>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67" name="Freeform 293"/>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117" name="Group 294"/>
                <p:cNvGrpSpPr>
                  <a:grpSpLocks/>
                </p:cNvGrpSpPr>
                <p:nvPr/>
              </p:nvGrpSpPr>
              <p:grpSpPr bwMode="auto">
                <a:xfrm>
                  <a:off x="815" y="3572"/>
                  <a:ext cx="50" cy="23"/>
                  <a:chOff x="815" y="3572"/>
                  <a:chExt cx="50" cy="23"/>
                </a:xfrm>
              </p:grpSpPr>
              <p:sp>
                <p:nvSpPr>
                  <p:cNvPr id="362" name="Freeform 295"/>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363" name="Freeform 296"/>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64" name="Freeform 297"/>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18" name="Group 298"/>
                <p:cNvGrpSpPr>
                  <a:grpSpLocks/>
                </p:cNvGrpSpPr>
                <p:nvPr/>
              </p:nvGrpSpPr>
              <p:grpSpPr bwMode="auto">
                <a:xfrm>
                  <a:off x="828" y="3585"/>
                  <a:ext cx="49" cy="23"/>
                  <a:chOff x="828" y="3585"/>
                  <a:chExt cx="49" cy="23"/>
                </a:xfrm>
              </p:grpSpPr>
              <p:sp>
                <p:nvSpPr>
                  <p:cNvPr id="359" name="Freeform 299"/>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60" name="Freeform 300"/>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61" name="Freeform 301"/>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119" name="Group 302"/>
                <p:cNvGrpSpPr>
                  <a:grpSpLocks/>
                </p:cNvGrpSpPr>
                <p:nvPr/>
              </p:nvGrpSpPr>
              <p:grpSpPr bwMode="auto">
                <a:xfrm>
                  <a:off x="840" y="3600"/>
                  <a:ext cx="100" cy="73"/>
                  <a:chOff x="840" y="3600"/>
                  <a:chExt cx="100" cy="73"/>
                </a:xfrm>
              </p:grpSpPr>
              <p:grpSp>
                <p:nvGrpSpPr>
                  <p:cNvPr id="339" name="Group 303"/>
                  <p:cNvGrpSpPr>
                    <a:grpSpLocks/>
                  </p:cNvGrpSpPr>
                  <p:nvPr/>
                </p:nvGrpSpPr>
                <p:grpSpPr bwMode="auto">
                  <a:xfrm>
                    <a:off x="840" y="3600"/>
                    <a:ext cx="49" cy="23"/>
                    <a:chOff x="840" y="3600"/>
                    <a:chExt cx="49" cy="23"/>
                  </a:xfrm>
                </p:grpSpPr>
                <p:sp>
                  <p:nvSpPr>
                    <p:cNvPr id="356" name="Freeform 304"/>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357" name="Freeform 305"/>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58" name="Freeform 306"/>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340" name="Group 307"/>
                  <p:cNvGrpSpPr>
                    <a:grpSpLocks/>
                  </p:cNvGrpSpPr>
                  <p:nvPr/>
                </p:nvGrpSpPr>
                <p:grpSpPr bwMode="auto">
                  <a:xfrm>
                    <a:off x="853" y="3612"/>
                    <a:ext cx="48" cy="23"/>
                    <a:chOff x="853" y="3612"/>
                    <a:chExt cx="48" cy="23"/>
                  </a:xfrm>
                </p:grpSpPr>
                <p:sp>
                  <p:nvSpPr>
                    <p:cNvPr id="353" name="Freeform 308"/>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354" name="Freeform 309"/>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55" name="Freeform 310"/>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41" name="Group 311"/>
                  <p:cNvGrpSpPr>
                    <a:grpSpLocks/>
                  </p:cNvGrpSpPr>
                  <p:nvPr/>
                </p:nvGrpSpPr>
                <p:grpSpPr bwMode="auto">
                  <a:xfrm>
                    <a:off x="865" y="3625"/>
                    <a:ext cx="49" cy="23"/>
                    <a:chOff x="865" y="3625"/>
                    <a:chExt cx="49" cy="23"/>
                  </a:xfrm>
                </p:grpSpPr>
                <p:sp>
                  <p:nvSpPr>
                    <p:cNvPr id="350" name="Freeform 312"/>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351" name="Freeform 313"/>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52" name="Freeform 314"/>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42" name="Group 315"/>
                  <p:cNvGrpSpPr>
                    <a:grpSpLocks/>
                  </p:cNvGrpSpPr>
                  <p:nvPr/>
                </p:nvGrpSpPr>
                <p:grpSpPr bwMode="auto">
                  <a:xfrm>
                    <a:off x="878" y="3638"/>
                    <a:ext cx="49" cy="22"/>
                    <a:chOff x="878" y="3638"/>
                    <a:chExt cx="49" cy="22"/>
                  </a:xfrm>
                </p:grpSpPr>
                <p:sp>
                  <p:nvSpPr>
                    <p:cNvPr id="347" name="Freeform 316"/>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48" name="Freeform 317"/>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349" name="Freeform 318"/>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43" name="Group 319"/>
                  <p:cNvGrpSpPr>
                    <a:grpSpLocks/>
                  </p:cNvGrpSpPr>
                  <p:nvPr/>
                </p:nvGrpSpPr>
                <p:grpSpPr bwMode="auto">
                  <a:xfrm>
                    <a:off x="890" y="3651"/>
                    <a:ext cx="50" cy="22"/>
                    <a:chOff x="890" y="3651"/>
                    <a:chExt cx="50" cy="22"/>
                  </a:xfrm>
                </p:grpSpPr>
                <p:sp>
                  <p:nvSpPr>
                    <p:cNvPr id="344" name="Freeform 320"/>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345" name="Freeform 321"/>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46" name="Freeform 322"/>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120" name="Group 323"/>
                <p:cNvGrpSpPr>
                  <a:grpSpLocks/>
                </p:cNvGrpSpPr>
                <p:nvPr/>
              </p:nvGrpSpPr>
              <p:grpSpPr bwMode="auto">
                <a:xfrm>
                  <a:off x="903" y="3665"/>
                  <a:ext cx="99" cy="74"/>
                  <a:chOff x="903" y="3665"/>
                  <a:chExt cx="99" cy="74"/>
                </a:xfrm>
              </p:grpSpPr>
              <p:grpSp>
                <p:nvGrpSpPr>
                  <p:cNvPr id="319" name="Group 324"/>
                  <p:cNvGrpSpPr>
                    <a:grpSpLocks/>
                  </p:cNvGrpSpPr>
                  <p:nvPr/>
                </p:nvGrpSpPr>
                <p:grpSpPr bwMode="auto">
                  <a:xfrm>
                    <a:off x="903" y="3665"/>
                    <a:ext cx="49" cy="23"/>
                    <a:chOff x="903" y="3665"/>
                    <a:chExt cx="49" cy="23"/>
                  </a:xfrm>
                </p:grpSpPr>
                <p:sp>
                  <p:nvSpPr>
                    <p:cNvPr id="336" name="Freeform 325"/>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37" name="Freeform 326"/>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38" name="Freeform 327"/>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20" name="Group 328"/>
                  <p:cNvGrpSpPr>
                    <a:grpSpLocks/>
                  </p:cNvGrpSpPr>
                  <p:nvPr/>
                </p:nvGrpSpPr>
                <p:grpSpPr bwMode="auto">
                  <a:xfrm>
                    <a:off x="914" y="3678"/>
                    <a:ext cx="49" cy="23"/>
                    <a:chOff x="914" y="3678"/>
                    <a:chExt cx="49" cy="23"/>
                  </a:xfrm>
                </p:grpSpPr>
                <p:sp>
                  <p:nvSpPr>
                    <p:cNvPr id="333" name="Freeform 329"/>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334" name="Freeform 330"/>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35" name="Freeform 331"/>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321" name="Group 332"/>
                  <p:cNvGrpSpPr>
                    <a:grpSpLocks/>
                  </p:cNvGrpSpPr>
                  <p:nvPr/>
                </p:nvGrpSpPr>
                <p:grpSpPr bwMode="auto">
                  <a:xfrm>
                    <a:off x="928" y="3690"/>
                    <a:ext cx="48" cy="23"/>
                    <a:chOff x="928" y="3690"/>
                    <a:chExt cx="48" cy="23"/>
                  </a:xfrm>
                </p:grpSpPr>
                <p:sp>
                  <p:nvSpPr>
                    <p:cNvPr id="330" name="Freeform 333"/>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331" name="Freeform 334"/>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332" name="Freeform 335"/>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322" name="Group 336"/>
                  <p:cNvGrpSpPr>
                    <a:grpSpLocks/>
                  </p:cNvGrpSpPr>
                  <p:nvPr/>
                </p:nvGrpSpPr>
                <p:grpSpPr bwMode="auto">
                  <a:xfrm>
                    <a:off x="940" y="3703"/>
                    <a:ext cx="49" cy="23"/>
                    <a:chOff x="940" y="3703"/>
                    <a:chExt cx="49" cy="23"/>
                  </a:xfrm>
                </p:grpSpPr>
                <p:sp>
                  <p:nvSpPr>
                    <p:cNvPr id="327" name="Freeform 337"/>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328" name="Freeform 338"/>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329" name="Freeform 339"/>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323" name="Group 340"/>
                  <p:cNvGrpSpPr>
                    <a:grpSpLocks/>
                  </p:cNvGrpSpPr>
                  <p:nvPr/>
                </p:nvGrpSpPr>
                <p:grpSpPr bwMode="auto">
                  <a:xfrm>
                    <a:off x="953" y="3716"/>
                    <a:ext cx="49" cy="23"/>
                    <a:chOff x="953" y="3716"/>
                    <a:chExt cx="49" cy="23"/>
                  </a:xfrm>
                </p:grpSpPr>
                <p:sp>
                  <p:nvSpPr>
                    <p:cNvPr id="324" name="Freeform 341"/>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325" name="Freeform 342"/>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326" name="Freeform 343"/>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121" name="Group 344"/>
                <p:cNvGrpSpPr>
                  <a:grpSpLocks/>
                </p:cNvGrpSpPr>
                <p:nvPr/>
              </p:nvGrpSpPr>
              <p:grpSpPr bwMode="auto">
                <a:xfrm>
                  <a:off x="963" y="3727"/>
                  <a:ext cx="49" cy="23"/>
                  <a:chOff x="963" y="3727"/>
                  <a:chExt cx="49" cy="23"/>
                </a:xfrm>
              </p:grpSpPr>
              <p:sp>
                <p:nvSpPr>
                  <p:cNvPr id="316" name="Freeform 345"/>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317" name="Freeform 346"/>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18" name="Freeform 347"/>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122" name="Group 348"/>
                <p:cNvGrpSpPr>
                  <a:grpSpLocks/>
                </p:cNvGrpSpPr>
                <p:nvPr/>
              </p:nvGrpSpPr>
              <p:grpSpPr bwMode="auto">
                <a:xfrm>
                  <a:off x="976" y="3740"/>
                  <a:ext cx="50" cy="22"/>
                  <a:chOff x="976" y="3740"/>
                  <a:chExt cx="50" cy="22"/>
                </a:xfrm>
              </p:grpSpPr>
              <p:sp>
                <p:nvSpPr>
                  <p:cNvPr id="313" name="Freeform 349"/>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314" name="Freeform 350"/>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315" name="Freeform 351"/>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23" name="Group 352"/>
                <p:cNvGrpSpPr>
                  <a:grpSpLocks/>
                </p:cNvGrpSpPr>
                <p:nvPr/>
              </p:nvGrpSpPr>
              <p:grpSpPr bwMode="auto">
                <a:xfrm>
                  <a:off x="761" y="3560"/>
                  <a:ext cx="50" cy="22"/>
                  <a:chOff x="761" y="3560"/>
                  <a:chExt cx="50" cy="22"/>
                </a:xfrm>
              </p:grpSpPr>
              <p:sp>
                <p:nvSpPr>
                  <p:cNvPr id="310" name="Freeform 353"/>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311" name="Freeform 354"/>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312" name="Freeform 355"/>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124" name="Group 356"/>
                <p:cNvGrpSpPr>
                  <a:grpSpLocks/>
                </p:cNvGrpSpPr>
                <p:nvPr/>
              </p:nvGrpSpPr>
              <p:grpSpPr bwMode="auto">
                <a:xfrm>
                  <a:off x="774" y="3572"/>
                  <a:ext cx="49" cy="23"/>
                  <a:chOff x="774" y="3572"/>
                  <a:chExt cx="49" cy="23"/>
                </a:xfrm>
              </p:grpSpPr>
              <p:sp>
                <p:nvSpPr>
                  <p:cNvPr id="307" name="Freeform 357"/>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308" name="Freeform 358"/>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09" name="Freeform 359"/>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125" name="Group 360"/>
                <p:cNvGrpSpPr>
                  <a:grpSpLocks/>
                </p:cNvGrpSpPr>
                <p:nvPr/>
              </p:nvGrpSpPr>
              <p:grpSpPr bwMode="auto">
                <a:xfrm>
                  <a:off x="787" y="3585"/>
                  <a:ext cx="49" cy="23"/>
                  <a:chOff x="787" y="3585"/>
                  <a:chExt cx="49" cy="23"/>
                </a:xfrm>
              </p:grpSpPr>
              <p:sp>
                <p:nvSpPr>
                  <p:cNvPr id="304" name="Freeform 361"/>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305" name="Freeform 362"/>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306" name="Freeform 363"/>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126" name="Group 364"/>
                <p:cNvGrpSpPr>
                  <a:grpSpLocks/>
                </p:cNvGrpSpPr>
                <p:nvPr/>
              </p:nvGrpSpPr>
              <p:grpSpPr bwMode="auto">
                <a:xfrm>
                  <a:off x="799" y="3600"/>
                  <a:ext cx="99" cy="73"/>
                  <a:chOff x="799" y="3600"/>
                  <a:chExt cx="99" cy="73"/>
                </a:xfrm>
              </p:grpSpPr>
              <p:grpSp>
                <p:nvGrpSpPr>
                  <p:cNvPr id="284" name="Group 365"/>
                  <p:cNvGrpSpPr>
                    <a:grpSpLocks/>
                  </p:cNvGrpSpPr>
                  <p:nvPr/>
                </p:nvGrpSpPr>
                <p:grpSpPr bwMode="auto">
                  <a:xfrm>
                    <a:off x="799" y="3600"/>
                    <a:ext cx="48" cy="23"/>
                    <a:chOff x="799" y="3600"/>
                    <a:chExt cx="48" cy="23"/>
                  </a:xfrm>
                </p:grpSpPr>
                <p:sp>
                  <p:nvSpPr>
                    <p:cNvPr id="301" name="Freeform 366"/>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302" name="Freeform 367"/>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303" name="Freeform 368"/>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85" name="Group 369"/>
                  <p:cNvGrpSpPr>
                    <a:grpSpLocks/>
                  </p:cNvGrpSpPr>
                  <p:nvPr/>
                </p:nvGrpSpPr>
                <p:grpSpPr bwMode="auto">
                  <a:xfrm>
                    <a:off x="811" y="3612"/>
                    <a:ext cx="48" cy="23"/>
                    <a:chOff x="811" y="3612"/>
                    <a:chExt cx="48" cy="23"/>
                  </a:xfrm>
                </p:grpSpPr>
                <p:sp>
                  <p:nvSpPr>
                    <p:cNvPr id="298" name="Freeform 370"/>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299" name="Freeform 371"/>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300" name="Freeform 372"/>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86" name="Group 373"/>
                  <p:cNvGrpSpPr>
                    <a:grpSpLocks/>
                  </p:cNvGrpSpPr>
                  <p:nvPr/>
                </p:nvGrpSpPr>
                <p:grpSpPr bwMode="auto">
                  <a:xfrm>
                    <a:off x="823" y="3625"/>
                    <a:ext cx="49" cy="23"/>
                    <a:chOff x="823" y="3625"/>
                    <a:chExt cx="49" cy="23"/>
                  </a:xfrm>
                </p:grpSpPr>
                <p:sp>
                  <p:nvSpPr>
                    <p:cNvPr id="295" name="Freeform 374"/>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296" name="Freeform 375"/>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97" name="Freeform 376"/>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87" name="Group 377"/>
                  <p:cNvGrpSpPr>
                    <a:grpSpLocks/>
                  </p:cNvGrpSpPr>
                  <p:nvPr/>
                </p:nvGrpSpPr>
                <p:grpSpPr bwMode="auto">
                  <a:xfrm>
                    <a:off x="836" y="3638"/>
                    <a:ext cx="50" cy="22"/>
                    <a:chOff x="836" y="3638"/>
                    <a:chExt cx="50" cy="22"/>
                  </a:xfrm>
                </p:grpSpPr>
                <p:sp>
                  <p:nvSpPr>
                    <p:cNvPr id="292" name="Freeform 378"/>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293" name="Freeform 379"/>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294" name="Freeform 380"/>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88" name="Group 381"/>
                  <p:cNvGrpSpPr>
                    <a:grpSpLocks/>
                  </p:cNvGrpSpPr>
                  <p:nvPr/>
                </p:nvGrpSpPr>
                <p:grpSpPr bwMode="auto">
                  <a:xfrm>
                    <a:off x="849" y="3651"/>
                    <a:ext cx="49" cy="22"/>
                    <a:chOff x="849" y="3651"/>
                    <a:chExt cx="49" cy="22"/>
                  </a:xfrm>
                </p:grpSpPr>
                <p:sp>
                  <p:nvSpPr>
                    <p:cNvPr id="289" name="Freeform 382"/>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290" name="Freeform 383"/>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291" name="Freeform 384"/>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127" name="Group 385"/>
                <p:cNvGrpSpPr>
                  <a:grpSpLocks/>
                </p:cNvGrpSpPr>
                <p:nvPr/>
              </p:nvGrpSpPr>
              <p:grpSpPr bwMode="auto">
                <a:xfrm>
                  <a:off x="861" y="3665"/>
                  <a:ext cx="99" cy="74"/>
                  <a:chOff x="861" y="3665"/>
                  <a:chExt cx="99" cy="74"/>
                </a:xfrm>
              </p:grpSpPr>
              <p:grpSp>
                <p:nvGrpSpPr>
                  <p:cNvPr id="264" name="Group 386"/>
                  <p:cNvGrpSpPr>
                    <a:grpSpLocks/>
                  </p:cNvGrpSpPr>
                  <p:nvPr/>
                </p:nvGrpSpPr>
                <p:grpSpPr bwMode="auto">
                  <a:xfrm>
                    <a:off x="861" y="3665"/>
                    <a:ext cx="50" cy="23"/>
                    <a:chOff x="861" y="3665"/>
                    <a:chExt cx="50" cy="23"/>
                  </a:xfrm>
                </p:grpSpPr>
                <p:sp>
                  <p:nvSpPr>
                    <p:cNvPr id="281" name="Freeform 387"/>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282" name="Freeform 388"/>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283" name="Freeform 389"/>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65" name="Group 390"/>
                  <p:cNvGrpSpPr>
                    <a:grpSpLocks/>
                  </p:cNvGrpSpPr>
                  <p:nvPr/>
                </p:nvGrpSpPr>
                <p:grpSpPr bwMode="auto">
                  <a:xfrm>
                    <a:off x="873" y="3678"/>
                    <a:ext cx="49" cy="23"/>
                    <a:chOff x="873" y="3678"/>
                    <a:chExt cx="49" cy="23"/>
                  </a:xfrm>
                </p:grpSpPr>
                <p:sp>
                  <p:nvSpPr>
                    <p:cNvPr id="278" name="Freeform 391"/>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279" name="Freeform 392"/>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280" name="Freeform 393"/>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266" name="Group 394"/>
                  <p:cNvGrpSpPr>
                    <a:grpSpLocks/>
                  </p:cNvGrpSpPr>
                  <p:nvPr/>
                </p:nvGrpSpPr>
                <p:grpSpPr bwMode="auto">
                  <a:xfrm>
                    <a:off x="886" y="3690"/>
                    <a:ext cx="49" cy="23"/>
                    <a:chOff x="886" y="3690"/>
                    <a:chExt cx="49" cy="23"/>
                  </a:xfrm>
                </p:grpSpPr>
                <p:sp>
                  <p:nvSpPr>
                    <p:cNvPr id="275" name="Freeform 395"/>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276" name="Freeform 396"/>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277" name="Freeform 397"/>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267" name="Group 398"/>
                  <p:cNvGrpSpPr>
                    <a:grpSpLocks/>
                  </p:cNvGrpSpPr>
                  <p:nvPr/>
                </p:nvGrpSpPr>
                <p:grpSpPr bwMode="auto">
                  <a:xfrm>
                    <a:off x="899" y="3703"/>
                    <a:ext cx="48" cy="23"/>
                    <a:chOff x="899" y="3703"/>
                    <a:chExt cx="48" cy="23"/>
                  </a:xfrm>
                </p:grpSpPr>
                <p:sp>
                  <p:nvSpPr>
                    <p:cNvPr id="272" name="Freeform 399"/>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273" name="Freeform 400"/>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274" name="Freeform 401"/>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268" name="Group 402"/>
                  <p:cNvGrpSpPr>
                    <a:grpSpLocks/>
                  </p:cNvGrpSpPr>
                  <p:nvPr/>
                </p:nvGrpSpPr>
                <p:grpSpPr bwMode="auto">
                  <a:xfrm>
                    <a:off x="912" y="3716"/>
                    <a:ext cx="48" cy="23"/>
                    <a:chOff x="912" y="3716"/>
                    <a:chExt cx="48" cy="23"/>
                  </a:xfrm>
                </p:grpSpPr>
                <p:sp>
                  <p:nvSpPr>
                    <p:cNvPr id="269" name="Freeform 403"/>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270" name="Freeform 404"/>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271" name="Freeform 405"/>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128" name="Group 406"/>
                <p:cNvGrpSpPr>
                  <a:grpSpLocks/>
                </p:cNvGrpSpPr>
                <p:nvPr/>
              </p:nvGrpSpPr>
              <p:grpSpPr bwMode="auto">
                <a:xfrm>
                  <a:off x="922" y="3727"/>
                  <a:ext cx="49" cy="23"/>
                  <a:chOff x="922" y="3727"/>
                  <a:chExt cx="49" cy="23"/>
                </a:xfrm>
              </p:grpSpPr>
              <p:sp>
                <p:nvSpPr>
                  <p:cNvPr id="261" name="Freeform 407"/>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262" name="Freeform 408"/>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263" name="Freeform 409"/>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29" name="Group 410"/>
                <p:cNvGrpSpPr>
                  <a:grpSpLocks/>
                </p:cNvGrpSpPr>
                <p:nvPr/>
              </p:nvGrpSpPr>
              <p:grpSpPr bwMode="auto">
                <a:xfrm>
                  <a:off x="895" y="3526"/>
                  <a:ext cx="44" cy="23"/>
                  <a:chOff x="895" y="3526"/>
                  <a:chExt cx="44" cy="23"/>
                </a:xfrm>
              </p:grpSpPr>
              <p:sp>
                <p:nvSpPr>
                  <p:cNvPr id="258" name="Freeform 411"/>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259" name="Freeform 412"/>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260" name="Freeform 413"/>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130" name="Group 414"/>
                <p:cNvGrpSpPr>
                  <a:grpSpLocks/>
                </p:cNvGrpSpPr>
                <p:nvPr/>
              </p:nvGrpSpPr>
              <p:grpSpPr bwMode="auto">
                <a:xfrm>
                  <a:off x="907" y="3540"/>
                  <a:ext cx="45" cy="22"/>
                  <a:chOff x="907" y="3540"/>
                  <a:chExt cx="45" cy="22"/>
                </a:xfrm>
              </p:grpSpPr>
              <p:sp>
                <p:nvSpPr>
                  <p:cNvPr id="255" name="Freeform 415"/>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256" name="Freeform 416"/>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57" name="Freeform 417"/>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31" name="Group 418"/>
                <p:cNvGrpSpPr>
                  <a:grpSpLocks/>
                </p:cNvGrpSpPr>
                <p:nvPr/>
              </p:nvGrpSpPr>
              <p:grpSpPr bwMode="auto">
                <a:xfrm>
                  <a:off x="920" y="3553"/>
                  <a:ext cx="45" cy="23"/>
                  <a:chOff x="920" y="3553"/>
                  <a:chExt cx="45" cy="23"/>
                </a:xfrm>
              </p:grpSpPr>
              <p:sp>
                <p:nvSpPr>
                  <p:cNvPr id="252" name="Freeform 419"/>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53" name="Freeform 420"/>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54" name="Freeform 421"/>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32" name="Group 422"/>
                <p:cNvGrpSpPr>
                  <a:grpSpLocks/>
                </p:cNvGrpSpPr>
                <p:nvPr/>
              </p:nvGrpSpPr>
              <p:grpSpPr bwMode="auto">
                <a:xfrm>
                  <a:off x="934" y="3566"/>
                  <a:ext cx="44" cy="23"/>
                  <a:chOff x="934" y="3566"/>
                  <a:chExt cx="44" cy="23"/>
                </a:xfrm>
              </p:grpSpPr>
              <p:sp>
                <p:nvSpPr>
                  <p:cNvPr id="249" name="Freeform 423"/>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250" name="Freeform 424"/>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51" name="Freeform 425"/>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133" name="Group 426"/>
                <p:cNvGrpSpPr>
                  <a:grpSpLocks/>
                </p:cNvGrpSpPr>
                <p:nvPr/>
              </p:nvGrpSpPr>
              <p:grpSpPr bwMode="auto">
                <a:xfrm>
                  <a:off x="949" y="3579"/>
                  <a:ext cx="83" cy="63"/>
                  <a:chOff x="949" y="3579"/>
                  <a:chExt cx="83" cy="63"/>
                </a:xfrm>
              </p:grpSpPr>
              <p:grpSp>
                <p:nvGrpSpPr>
                  <p:cNvPr id="233" name="Group 427"/>
                  <p:cNvGrpSpPr>
                    <a:grpSpLocks/>
                  </p:cNvGrpSpPr>
                  <p:nvPr/>
                </p:nvGrpSpPr>
                <p:grpSpPr bwMode="auto">
                  <a:xfrm>
                    <a:off x="949" y="3579"/>
                    <a:ext cx="44" cy="23"/>
                    <a:chOff x="949" y="3579"/>
                    <a:chExt cx="44" cy="23"/>
                  </a:xfrm>
                </p:grpSpPr>
                <p:sp>
                  <p:nvSpPr>
                    <p:cNvPr id="246" name="Freeform 428"/>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247" name="Freeform 429"/>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248" name="Freeform 430"/>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234" name="Group 431"/>
                  <p:cNvGrpSpPr>
                    <a:grpSpLocks/>
                  </p:cNvGrpSpPr>
                  <p:nvPr/>
                </p:nvGrpSpPr>
                <p:grpSpPr bwMode="auto">
                  <a:xfrm>
                    <a:off x="961" y="3592"/>
                    <a:ext cx="45" cy="23"/>
                    <a:chOff x="961" y="3592"/>
                    <a:chExt cx="45" cy="23"/>
                  </a:xfrm>
                </p:grpSpPr>
                <p:sp>
                  <p:nvSpPr>
                    <p:cNvPr id="243" name="Freeform 432"/>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244" name="Freeform 433"/>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45" name="Freeform 434"/>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35" name="Group 435"/>
                  <p:cNvGrpSpPr>
                    <a:grpSpLocks/>
                  </p:cNvGrpSpPr>
                  <p:nvPr/>
                </p:nvGrpSpPr>
                <p:grpSpPr bwMode="auto">
                  <a:xfrm>
                    <a:off x="974" y="3606"/>
                    <a:ext cx="44" cy="23"/>
                    <a:chOff x="974" y="3606"/>
                    <a:chExt cx="44" cy="23"/>
                  </a:xfrm>
                </p:grpSpPr>
                <p:sp>
                  <p:nvSpPr>
                    <p:cNvPr id="240" name="Freeform 436"/>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241" name="Freeform 437"/>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42" name="Freeform 438"/>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236" name="Group 439"/>
                  <p:cNvGrpSpPr>
                    <a:grpSpLocks/>
                  </p:cNvGrpSpPr>
                  <p:nvPr/>
                </p:nvGrpSpPr>
                <p:grpSpPr bwMode="auto">
                  <a:xfrm>
                    <a:off x="987" y="3619"/>
                    <a:ext cx="45" cy="23"/>
                    <a:chOff x="987" y="3619"/>
                    <a:chExt cx="45" cy="23"/>
                  </a:xfrm>
                </p:grpSpPr>
                <p:sp>
                  <p:nvSpPr>
                    <p:cNvPr id="237" name="Freeform 440"/>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238" name="Freeform 441"/>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239" name="Freeform 442"/>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134" name="Group 443"/>
                <p:cNvGrpSpPr>
                  <a:grpSpLocks/>
                </p:cNvGrpSpPr>
                <p:nvPr/>
              </p:nvGrpSpPr>
              <p:grpSpPr bwMode="auto">
                <a:xfrm>
                  <a:off x="1002" y="3632"/>
                  <a:ext cx="83" cy="63"/>
                  <a:chOff x="1002" y="3632"/>
                  <a:chExt cx="83" cy="63"/>
                </a:xfrm>
              </p:grpSpPr>
              <p:grpSp>
                <p:nvGrpSpPr>
                  <p:cNvPr id="217" name="Group 444"/>
                  <p:cNvGrpSpPr>
                    <a:grpSpLocks/>
                  </p:cNvGrpSpPr>
                  <p:nvPr/>
                </p:nvGrpSpPr>
                <p:grpSpPr bwMode="auto">
                  <a:xfrm>
                    <a:off x="1002" y="3632"/>
                    <a:ext cx="44" cy="22"/>
                    <a:chOff x="1002" y="3632"/>
                    <a:chExt cx="44" cy="22"/>
                  </a:xfrm>
                </p:grpSpPr>
                <p:sp>
                  <p:nvSpPr>
                    <p:cNvPr id="230" name="Freeform 445"/>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231" name="Freeform 446"/>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32" name="Freeform 447"/>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218" name="Group 448"/>
                  <p:cNvGrpSpPr>
                    <a:grpSpLocks/>
                  </p:cNvGrpSpPr>
                  <p:nvPr/>
                </p:nvGrpSpPr>
                <p:grpSpPr bwMode="auto">
                  <a:xfrm>
                    <a:off x="1014" y="3645"/>
                    <a:ext cx="44" cy="23"/>
                    <a:chOff x="1014" y="3645"/>
                    <a:chExt cx="44" cy="23"/>
                  </a:xfrm>
                </p:grpSpPr>
                <p:sp>
                  <p:nvSpPr>
                    <p:cNvPr id="227" name="Freeform 449"/>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28" name="Freeform 450"/>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229" name="Freeform 451"/>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219" name="Group 452"/>
                  <p:cNvGrpSpPr>
                    <a:grpSpLocks/>
                  </p:cNvGrpSpPr>
                  <p:nvPr/>
                </p:nvGrpSpPr>
                <p:grpSpPr bwMode="auto">
                  <a:xfrm>
                    <a:off x="1027" y="3659"/>
                    <a:ext cx="45" cy="23"/>
                    <a:chOff x="1027" y="3659"/>
                    <a:chExt cx="45" cy="23"/>
                  </a:xfrm>
                </p:grpSpPr>
                <p:sp>
                  <p:nvSpPr>
                    <p:cNvPr id="224" name="Freeform 453"/>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225" name="Freeform 454"/>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26" name="Freeform 455"/>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220" name="Group 456"/>
                  <p:cNvGrpSpPr>
                    <a:grpSpLocks/>
                  </p:cNvGrpSpPr>
                  <p:nvPr/>
                </p:nvGrpSpPr>
                <p:grpSpPr bwMode="auto">
                  <a:xfrm>
                    <a:off x="1040" y="3672"/>
                    <a:ext cx="45" cy="23"/>
                    <a:chOff x="1040" y="3672"/>
                    <a:chExt cx="45" cy="23"/>
                  </a:xfrm>
                </p:grpSpPr>
                <p:sp>
                  <p:nvSpPr>
                    <p:cNvPr id="221" name="Freeform 457"/>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222" name="Freeform 458"/>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223" name="Freeform 459"/>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135" name="Group 460"/>
                <p:cNvGrpSpPr>
                  <a:grpSpLocks/>
                </p:cNvGrpSpPr>
                <p:nvPr/>
              </p:nvGrpSpPr>
              <p:grpSpPr bwMode="auto">
                <a:xfrm>
                  <a:off x="1054" y="3685"/>
                  <a:ext cx="45" cy="23"/>
                  <a:chOff x="1054" y="3685"/>
                  <a:chExt cx="45" cy="23"/>
                </a:xfrm>
              </p:grpSpPr>
              <p:sp>
                <p:nvSpPr>
                  <p:cNvPr id="214" name="Freeform 461"/>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215" name="Freeform 462"/>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16" name="Freeform 463"/>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136" name="Group 464"/>
                <p:cNvGrpSpPr>
                  <a:grpSpLocks/>
                </p:cNvGrpSpPr>
                <p:nvPr/>
              </p:nvGrpSpPr>
              <p:grpSpPr bwMode="auto">
                <a:xfrm>
                  <a:off x="1067" y="3698"/>
                  <a:ext cx="45" cy="23"/>
                  <a:chOff x="1067" y="3698"/>
                  <a:chExt cx="45" cy="23"/>
                </a:xfrm>
              </p:grpSpPr>
              <p:sp>
                <p:nvSpPr>
                  <p:cNvPr id="211" name="Freeform 465"/>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212" name="Freeform 466"/>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13" name="Freeform 467"/>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137" name="Group 468"/>
                <p:cNvGrpSpPr>
                  <a:grpSpLocks/>
                </p:cNvGrpSpPr>
                <p:nvPr/>
              </p:nvGrpSpPr>
              <p:grpSpPr bwMode="auto">
                <a:xfrm>
                  <a:off x="1079" y="3712"/>
                  <a:ext cx="44" cy="23"/>
                  <a:chOff x="1079" y="3712"/>
                  <a:chExt cx="44" cy="23"/>
                </a:xfrm>
              </p:grpSpPr>
              <p:sp>
                <p:nvSpPr>
                  <p:cNvPr id="208" name="Freeform 469"/>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209" name="Freeform 470"/>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210" name="Freeform 471"/>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138" name="Group 472"/>
                <p:cNvGrpSpPr>
                  <a:grpSpLocks/>
                </p:cNvGrpSpPr>
                <p:nvPr/>
              </p:nvGrpSpPr>
              <p:grpSpPr bwMode="auto">
                <a:xfrm>
                  <a:off x="1093" y="3725"/>
                  <a:ext cx="45" cy="23"/>
                  <a:chOff x="1093" y="3725"/>
                  <a:chExt cx="45" cy="23"/>
                </a:xfrm>
              </p:grpSpPr>
              <p:sp>
                <p:nvSpPr>
                  <p:cNvPr id="205" name="Freeform 473"/>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206" name="Freeform 474"/>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207" name="Freeform 475"/>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139" name="Group 476"/>
                <p:cNvGrpSpPr>
                  <a:grpSpLocks/>
                </p:cNvGrpSpPr>
                <p:nvPr/>
              </p:nvGrpSpPr>
              <p:grpSpPr bwMode="auto">
                <a:xfrm>
                  <a:off x="1108" y="3739"/>
                  <a:ext cx="44" cy="23"/>
                  <a:chOff x="1108" y="3739"/>
                  <a:chExt cx="44" cy="23"/>
                </a:xfrm>
              </p:grpSpPr>
              <p:sp>
                <p:nvSpPr>
                  <p:cNvPr id="202" name="Freeform 477"/>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203" name="Freeform 478"/>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204" name="Freeform 479"/>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140" name="Group 480"/>
                <p:cNvGrpSpPr>
                  <a:grpSpLocks/>
                </p:cNvGrpSpPr>
                <p:nvPr/>
              </p:nvGrpSpPr>
              <p:grpSpPr bwMode="auto">
                <a:xfrm>
                  <a:off x="1121" y="3753"/>
                  <a:ext cx="45" cy="23"/>
                  <a:chOff x="1121" y="3753"/>
                  <a:chExt cx="45" cy="23"/>
                </a:xfrm>
              </p:grpSpPr>
              <p:sp>
                <p:nvSpPr>
                  <p:cNvPr id="199" name="Freeform 481"/>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200" name="Freeform 482"/>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201" name="Freeform 483"/>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141" name="Group 484"/>
                <p:cNvGrpSpPr>
                  <a:grpSpLocks/>
                </p:cNvGrpSpPr>
                <p:nvPr/>
              </p:nvGrpSpPr>
              <p:grpSpPr bwMode="auto">
                <a:xfrm>
                  <a:off x="1133" y="3767"/>
                  <a:ext cx="44" cy="23"/>
                  <a:chOff x="1133" y="3767"/>
                  <a:chExt cx="44" cy="23"/>
                </a:xfrm>
              </p:grpSpPr>
              <p:sp>
                <p:nvSpPr>
                  <p:cNvPr id="196" name="Freeform 485"/>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197" name="Freeform 486"/>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198" name="Freeform 487"/>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142" name="Freeform 488"/>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143" name="Freeform 489"/>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144" name="Freeform 490"/>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145" name="Freeform 491"/>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146" name="Freeform 492"/>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147" name="Freeform 493"/>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148" name="Freeform 494"/>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149" name="Freeform 495"/>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150" name="Freeform 496"/>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151" name="Freeform 497"/>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152" name="Freeform 498"/>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153" name="Group 499"/>
                <p:cNvGrpSpPr>
                  <a:grpSpLocks/>
                </p:cNvGrpSpPr>
                <p:nvPr/>
              </p:nvGrpSpPr>
              <p:grpSpPr bwMode="auto">
                <a:xfrm>
                  <a:off x="700" y="3535"/>
                  <a:ext cx="49" cy="24"/>
                  <a:chOff x="700" y="3535"/>
                  <a:chExt cx="49" cy="24"/>
                </a:xfrm>
              </p:grpSpPr>
              <p:sp>
                <p:nvSpPr>
                  <p:cNvPr id="193" name="Freeform 500"/>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194" name="Freeform 501"/>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195" name="Freeform 502"/>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154" name="Group 503"/>
                <p:cNvGrpSpPr>
                  <a:grpSpLocks/>
                </p:cNvGrpSpPr>
                <p:nvPr/>
              </p:nvGrpSpPr>
              <p:grpSpPr bwMode="auto">
                <a:xfrm>
                  <a:off x="714" y="3551"/>
                  <a:ext cx="49" cy="22"/>
                  <a:chOff x="714" y="3551"/>
                  <a:chExt cx="49" cy="22"/>
                </a:xfrm>
              </p:grpSpPr>
              <p:sp>
                <p:nvSpPr>
                  <p:cNvPr id="190" name="Freeform 504"/>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191" name="Freeform 505"/>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192" name="Freeform 506"/>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155" name="Group 507"/>
                <p:cNvGrpSpPr>
                  <a:grpSpLocks/>
                </p:cNvGrpSpPr>
                <p:nvPr/>
              </p:nvGrpSpPr>
              <p:grpSpPr bwMode="auto">
                <a:xfrm>
                  <a:off x="728" y="3564"/>
                  <a:ext cx="48" cy="23"/>
                  <a:chOff x="728" y="3564"/>
                  <a:chExt cx="48" cy="23"/>
                </a:xfrm>
              </p:grpSpPr>
              <p:sp>
                <p:nvSpPr>
                  <p:cNvPr id="187" name="Freeform 508"/>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188" name="Freeform 509"/>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189" name="Freeform 510"/>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56" name="Group 511"/>
                <p:cNvGrpSpPr>
                  <a:grpSpLocks/>
                </p:cNvGrpSpPr>
                <p:nvPr/>
              </p:nvGrpSpPr>
              <p:grpSpPr bwMode="auto">
                <a:xfrm>
                  <a:off x="742" y="3582"/>
                  <a:ext cx="49" cy="23"/>
                  <a:chOff x="742" y="3582"/>
                  <a:chExt cx="49" cy="23"/>
                </a:xfrm>
              </p:grpSpPr>
              <p:sp>
                <p:nvSpPr>
                  <p:cNvPr id="184" name="Freeform 512"/>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185" name="Freeform 513"/>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186" name="Freeform 514"/>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157" name="Group 515"/>
                <p:cNvGrpSpPr>
                  <a:grpSpLocks/>
                </p:cNvGrpSpPr>
                <p:nvPr/>
              </p:nvGrpSpPr>
              <p:grpSpPr bwMode="auto">
                <a:xfrm>
                  <a:off x="752" y="3597"/>
                  <a:ext cx="133" cy="106"/>
                  <a:chOff x="752" y="3597"/>
                  <a:chExt cx="133" cy="106"/>
                </a:xfrm>
              </p:grpSpPr>
              <p:sp>
                <p:nvSpPr>
                  <p:cNvPr id="181" name="Freeform 516"/>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182" name="Freeform 517"/>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183" name="Freeform 518"/>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158" name="Group 519"/>
                <p:cNvGrpSpPr>
                  <a:grpSpLocks/>
                </p:cNvGrpSpPr>
                <p:nvPr/>
              </p:nvGrpSpPr>
              <p:grpSpPr bwMode="auto">
                <a:xfrm>
                  <a:off x="844" y="3694"/>
                  <a:ext cx="48" cy="23"/>
                  <a:chOff x="844" y="3694"/>
                  <a:chExt cx="48" cy="23"/>
                </a:xfrm>
              </p:grpSpPr>
              <p:sp>
                <p:nvSpPr>
                  <p:cNvPr id="178" name="Freeform 520"/>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179" name="Freeform 521"/>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180" name="Freeform 522"/>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159" name="Group 523"/>
                <p:cNvGrpSpPr>
                  <a:grpSpLocks/>
                </p:cNvGrpSpPr>
                <p:nvPr/>
              </p:nvGrpSpPr>
              <p:grpSpPr bwMode="auto">
                <a:xfrm>
                  <a:off x="857" y="3710"/>
                  <a:ext cx="49" cy="22"/>
                  <a:chOff x="857" y="3710"/>
                  <a:chExt cx="49" cy="22"/>
                </a:xfrm>
              </p:grpSpPr>
              <p:sp>
                <p:nvSpPr>
                  <p:cNvPr id="175" name="Freeform 524"/>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176" name="Freeform 525"/>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177" name="Freeform 526"/>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60" name="Group 527"/>
                <p:cNvGrpSpPr>
                  <a:grpSpLocks/>
                </p:cNvGrpSpPr>
                <p:nvPr/>
              </p:nvGrpSpPr>
              <p:grpSpPr bwMode="auto">
                <a:xfrm>
                  <a:off x="1086" y="3766"/>
                  <a:ext cx="49" cy="23"/>
                  <a:chOff x="1086" y="3766"/>
                  <a:chExt cx="49" cy="23"/>
                </a:xfrm>
              </p:grpSpPr>
              <p:sp>
                <p:nvSpPr>
                  <p:cNvPr id="172" name="Freeform 528"/>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173" name="Freeform 529"/>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174" name="Freeform 530"/>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161" name="Group 531"/>
                <p:cNvGrpSpPr>
                  <a:grpSpLocks/>
                </p:cNvGrpSpPr>
                <p:nvPr/>
              </p:nvGrpSpPr>
              <p:grpSpPr bwMode="auto">
                <a:xfrm>
                  <a:off x="934" y="3740"/>
                  <a:ext cx="48" cy="23"/>
                  <a:chOff x="934" y="3740"/>
                  <a:chExt cx="48" cy="23"/>
                </a:xfrm>
              </p:grpSpPr>
              <p:sp>
                <p:nvSpPr>
                  <p:cNvPr id="169" name="Freeform 532"/>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170" name="Freeform 533"/>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171" name="Freeform 534"/>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162" name="Group 535"/>
                <p:cNvGrpSpPr>
                  <a:grpSpLocks/>
                </p:cNvGrpSpPr>
                <p:nvPr/>
              </p:nvGrpSpPr>
              <p:grpSpPr bwMode="auto">
                <a:xfrm>
                  <a:off x="943" y="3754"/>
                  <a:ext cx="49" cy="23"/>
                  <a:chOff x="943" y="3754"/>
                  <a:chExt cx="49" cy="23"/>
                </a:xfrm>
              </p:grpSpPr>
              <p:sp>
                <p:nvSpPr>
                  <p:cNvPr id="166" name="Freeform 536"/>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167" name="Freeform 537"/>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168" name="Freeform 538"/>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163" name="Freeform 539"/>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164" name="Freeform 540"/>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165" name="Freeform 541"/>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60" name="Group 542"/>
              <p:cNvGrpSpPr>
                <a:grpSpLocks/>
              </p:cNvGrpSpPr>
              <p:nvPr/>
            </p:nvGrpSpPr>
            <p:grpSpPr bwMode="auto">
              <a:xfrm>
                <a:off x="920" y="3821"/>
                <a:ext cx="413" cy="50"/>
                <a:chOff x="920" y="3821"/>
                <a:chExt cx="413" cy="50"/>
              </a:xfrm>
            </p:grpSpPr>
            <p:sp>
              <p:nvSpPr>
                <p:cNvPr id="81" name="Freeform 543"/>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82" name="Freeform 544"/>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83" name="Rectangle 545"/>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84"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61" name="Group 547"/>
              <p:cNvGrpSpPr>
                <a:grpSpLocks/>
              </p:cNvGrpSpPr>
              <p:nvPr/>
            </p:nvGrpSpPr>
            <p:grpSpPr bwMode="auto">
              <a:xfrm>
                <a:off x="1227" y="3477"/>
                <a:ext cx="508" cy="321"/>
                <a:chOff x="1227" y="3477"/>
                <a:chExt cx="508" cy="321"/>
              </a:xfrm>
            </p:grpSpPr>
            <p:sp>
              <p:nvSpPr>
                <p:cNvPr id="62" name="Freeform 548"/>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63" name="Freeform 549"/>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64" name="Freeform 550"/>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65" name="Line 551"/>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66" name="Freeform 552"/>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67" name="Freeform 553"/>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68" name="Freeform 554"/>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69" name="Freeform 555"/>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70" name="Freeform 556"/>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71" name="Freeform 557"/>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72" name="Freeform 558"/>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73" name="Freeform 559"/>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74" name="Freeform 560"/>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75" name="Freeform 561"/>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76" name="Oval 562"/>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77" name="Oval 563"/>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78" name="Freeform 564"/>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79" name="Oval 565"/>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80" name="Oval 566"/>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grpSp>
          <p:nvGrpSpPr>
            <p:cNvPr id="32" name="Group 567"/>
            <p:cNvGrpSpPr>
              <a:grpSpLocks/>
            </p:cNvGrpSpPr>
            <p:nvPr/>
          </p:nvGrpSpPr>
          <p:grpSpPr bwMode="auto">
            <a:xfrm>
              <a:off x="6997700" y="3008313"/>
              <a:ext cx="1128713" cy="781050"/>
              <a:chOff x="1680" y="240"/>
              <a:chExt cx="2529" cy="1270"/>
            </a:xfrm>
          </p:grpSpPr>
          <p:sp>
            <p:nvSpPr>
              <p:cNvPr id="38" name="Oval 568"/>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a:p>
            </p:txBody>
          </p:sp>
          <p:sp>
            <p:nvSpPr>
              <p:cNvPr id="39" name="Oval 569"/>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a:p>
            </p:txBody>
          </p:sp>
          <p:sp>
            <p:nvSpPr>
              <p:cNvPr id="40" name="Oval 570"/>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a:p>
            </p:txBody>
          </p:sp>
          <p:sp>
            <p:nvSpPr>
              <p:cNvPr id="41" name="Oval 571"/>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a:p>
            </p:txBody>
          </p:sp>
          <p:sp>
            <p:nvSpPr>
              <p:cNvPr id="42" name="Oval 572"/>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a:p>
            </p:txBody>
          </p:sp>
          <p:sp>
            <p:nvSpPr>
              <p:cNvPr id="43" name="Oval 573"/>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a:p>
            </p:txBody>
          </p:sp>
          <p:sp>
            <p:nvSpPr>
              <p:cNvPr id="44" name="Oval 574"/>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a:p>
            </p:txBody>
          </p:sp>
          <p:sp>
            <p:nvSpPr>
              <p:cNvPr id="45" name="Oval 575"/>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a:p>
            </p:txBody>
          </p:sp>
          <p:sp>
            <p:nvSpPr>
              <p:cNvPr id="46" name="Oval 576"/>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a:p>
            </p:txBody>
          </p:sp>
        </p:grpSp>
        <p:sp>
          <p:nvSpPr>
            <p:cNvPr id="33" name="Text Box 577"/>
            <p:cNvSpPr txBox="1">
              <a:spLocks noChangeArrowheads="1"/>
            </p:cNvSpPr>
            <p:nvPr/>
          </p:nvSpPr>
          <p:spPr bwMode="auto">
            <a:xfrm>
              <a:off x="7226300" y="3197225"/>
              <a:ext cx="869950" cy="366713"/>
            </a:xfrm>
            <a:prstGeom prst="rect">
              <a:avLst/>
            </a:prstGeom>
            <a:noFill/>
            <a:ln w="9525">
              <a:noFill/>
              <a:miter lim="800000"/>
              <a:headEnd/>
              <a:tailEnd/>
            </a:ln>
          </p:spPr>
          <p:txBody>
            <a:bodyPr wrap="none">
              <a:spAutoFit/>
            </a:bodyPr>
            <a:lstStyle/>
            <a:p>
              <a:r>
                <a:rPr kumimoji="1" lang="zh-CN" altLang="en-US" sz="1800">
                  <a:solidFill>
                    <a:srgbClr val="333399"/>
                  </a:solidFill>
                  <a:latin typeface="黑体" pitchFamily="49" charset="-122"/>
                  <a:ea typeface="黑体" pitchFamily="49" charset="-122"/>
                </a:rPr>
                <a:t>局域网</a:t>
              </a:r>
            </a:p>
          </p:txBody>
        </p:sp>
        <p:sp>
          <p:nvSpPr>
            <p:cNvPr id="34" name="Line 578"/>
            <p:cNvSpPr>
              <a:spLocks noChangeShapeType="1"/>
            </p:cNvSpPr>
            <p:nvPr/>
          </p:nvSpPr>
          <p:spPr bwMode="auto">
            <a:xfrm flipV="1">
              <a:off x="1039813" y="3074988"/>
              <a:ext cx="1223962" cy="360362"/>
            </a:xfrm>
            <a:prstGeom prst="line">
              <a:avLst/>
            </a:prstGeom>
            <a:noFill/>
            <a:ln w="57150">
              <a:solidFill>
                <a:schemeClr val="hlink"/>
              </a:solidFill>
              <a:round/>
              <a:headEnd/>
              <a:tailEnd type="triangle" w="med" len="lg"/>
            </a:ln>
          </p:spPr>
          <p:txBody>
            <a:bodyPr/>
            <a:lstStyle/>
            <a:p>
              <a:endParaRPr lang="zh-CN" altLang="en-US"/>
            </a:p>
          </p:txBody>
        </p:sp>
        <p:sp>
          <p:nvSpPr>
            <p:cNvPr id="35" name="Line 579"/>
            <p:cNvSpPr>
              <a:spLocks noChangeShapeType="1"/>
            </p:cNvSpPr>
            <p:nvPr/>
          </p:nvSpPr>
          <p:spPr bwMode="auto">
            <a:xfrm flipV="1">
              <a:off x="4970463" y="3087688"/>
              <a:ext cx="1406525" cy="115887"/>
            </a:xfrm>
            <a:prstGeom prst="line">
              <a:avLst/>
            </a:prstGeom>
            <a:noFill/>
            <a:ln w="57150">
              <a:solidFill>
                <a:schemeClr val="hlink"/>
              </a:solidFill>
              <a:round/>
              <a:headEnd/>
              <a:tailEnd type="triangle" w="med" len="lg"/>
            </a:ln>
          </p:spPr>
          <p:txBody>
            <a:bodyPr/>
            <a:lstStyle/>
            <a:p>
              <a:endParaRPr lang="zh-CN" altLang="en-US"/>
            </a:p>
          </p:txBody>
        </p:sp>
        <p:sp>
          <p:nvSpPr>
            <p:cNvPr id="36" name="Line 580"/>
            <p:cNvSpPr>
              <a:spLocks noChangeShapeType="1"/>
            </p:cNvSpPr>
            <p:nvPr/>
          </p:nvSpPr>
          <p:spPr bwMode="auto">
            <a:xfrm>
              <a:off x="6977063" y="3133725"/>
              <a:ext cx="1587500" cy="261938"/>
            </a:xfrm>
            <a:prstGeom prst="line">
              <a:avLst/>
            </a:prstGeom>
            <a:noFill/>
            <a:ln w="57150">
              <a:solidFill>
                <a:schemeClr val="hlink"/>
              </a:solidFill>
              <a:round/>
              <a:headEnd/>
              <a:tailEnd type="triangle" w="med" len="lg"/>
            </a:ln>
          </p:spPr>
          <p:txBody>
            <a:bodyPr/>
            <a:lstStyle/>
            <a:p>
              <a:endParaRPr lang="zh-CN" altLang="en-US"/>
            </a:p>
          </p:txBody>
        </p:sp>
        <p:sp>
          <p:nvSpPr>
            <p:cNvPr id="37" name="Line 581"/>
            <p:cNvSpPr>
              <a:spLocks noChangeShapeType="1"/>
            </p:cNvSpPr>
            <p:nvPr/>
          </p:nvSpPr>
          <p:spPr bwMode="auto">
            <a:xfrm>
              <a:off x="2906713" y="3044825"/>
              <a:ext cx="1543050" cy="142875"/>
            </a:xfrm>
            <a:prstGeom prst="line">
              <a:avLst/>
            </a:prstGeom>
            <a:noFill/>
            <a:ln w="57150">
              <a:solidFill>
                <a:schemeClr val="hlink"/>
              </a:solidFill>
              <a:round/>
              <a:headEnd/>
              <a:tailEnd type="triangle" w="med" len="lg"/>
            </a:ln>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3568" y="980728"/>
            <a:ext cx="8136904" cy="4370387"/>
          </a:xfrm>
        </p:spPr>
        <p:txBody>
          <a:bodyPr/>
          <a:lstStyle/>
          <a:p>
            <a:pPr algn="l">
              <a:defRPr/>
            </a:pPr>
            <a:r>
              <a:rPr lang="zh-CN" altLang="zh-CN" b="1" u="sng" dirty="0">
                <a:solidFill>
                  <a:schemeClr val="accent6"/>
                </a:solidFill>
                <a:latin typeface="华文新魏" pitchFamily="2" charset="-122"/>
                <a:ea typeface="华文新魏" pitchFamily="2" charset="-122"/>
              </a:rPr>
              <a:t>本章学习要求</a:t>
            </a:r>
            <a:r>
              <a:rPr lang="zh-CN" altLang="zh-CN" b="1" dirty="0">
                <a:solidFill>
                  <a:schemeClr val="accent6"/>
                </a:solidFill>
                <a:latin typeface="华文新魏" pitchFamily="2" charset="-122"/>
                <a:ea typeface="华文新魏" pitchFamily="2" charset="-122"/>
              </a:rPr>
              <a:t>：</a:t>
            </a:r>
          </a:p>
          <a:p>
            <a:pPr algn="l">
              <a:buFont typeface="Arial" pitchFamily="34" charset="0"/>
              <a:buChar char="•"/>
              <a:defRPr/>
            </a:pPr>
            <a:r>
              <a:rPr lang="zh-CN" altLang="zh-CN" sz="2800" b="1" dirty="0">
                <a:ea typeface="华文新魏" pitchFamily="2" charset="-122"/>
              </a:rPr>
              <a:t>理解：数据传输过程中差错产生的原因与性质。</a:t>
            </a:r>
          </a:p>
          <a:p>
            <a:pPr algn="l">
              <a:buFont typeface="Arial" pitchFamily="34" charset="0"/>
              <a:buChar char="•"/>
              <a:defRPr/>
            </a:pPr>
            <a:r>
              <a:rPr lang="zh-CN" altLang="zh-CN" sz="2800" b="1" dirty="0">
                <a:solidFill>
                  <a:srgbClr val="FF0000"/>
                </a:solidFill>
                <a:ea typeface="华文新魏" pitchFamily="2" charset="-122"/>
              </a:rPr>
              <a:t>掌握：误码率的定义与差错控制方法。</a:t>
            </a:r>
          </a:p>
          <a:p>
            <a:pPr algn="l">
              <a:buFont typeface="Arial" pitchFamily="34" charset="0"/>
              <a:buChar char="•"/>
              <a:defRPr/>
            </a:pPr>
            <a:r>
              <a:rPr lang="zh-CN" altLang="zh-CN" sz="2800" b="1" dirty="0">
                <a:solidFill>
                  <a:srgbClr val="FF0000"/>
                </a:solidFill>
                <a:ea typeface="华文新魏" pitchFamily="2" charset="-122"/>
              </a:rPr>
              <a:t>掌握：数据链路层的基本概念。</a:t>
            </a:r>
          </a:p>
          <a:p>
            <a:pPr algn="l">
              <a:buFont typeface="Arial" pitchFamily="34" charset="0"/>
              <a:buChar char="•"/>
              <a:defRPr/>
            </a:pPr>
            <a:r>
              <a:rPr lang="zh-CN" altLang="zh-CN" sz="2800" b="1" dirty="0">
                <a:ea typeface="华文新魏" pitchFamily="2" charset="-122"/>
              </a:rPr>
              <a:t>了解：数据链路层协议的分类方法。</a:t>
            </a:r>
          </a:p>
          <a:p>
            <a:pPr algn="l">
              <a:buFont typeface="Arial" pitchFamily="34" charset="0"/>
              <a:buChar char="•"/>
              <a:defRPr/>
            </a:pPr>
            <a:r>
              <a:rPr lang="zh-CN" altLang="zh-CN" sz="2800" b="1" dirty="0">
                <a:solidFill>
                  <a:srgbClr val="FF0000"/>
                </a:solidFill>
                <a:ea typeface="华文新魏" pitchFamily="2" charset="-122"/>
              </a:rPr>
              <a:t>掌握：典型的数据链路层协议—</a:t>
            </a:r>
            <a:r>
              <a:rPr lang="en-US" altLang="zh-CN" sz="2800" b="1" dirty="0">
                <a:solidFill>
                  <a:srgbClr val="FF0000"/>
                </a:solidFill>
                <a:ea typeface="华文新魏" pitchFamily="2" charset="-122"/>
              </a:rPr>
              <a:t>HDLC</a:t>
            </a:r>
            <a:r>
              <a:rPr lang="zh-CN" altLang="zh-CN" sz="2800" b="1" dirty="0">
                <a:solidFill>
                  <a:srgbClr val="FF0000"/>
                </a:solidFill>
                <a:ea typeface="华文新魏" pitchFamily="2" charset="-122"/>
              </a:rPr>
              <a:t>与</a:t>
            </a:r>
            <a:r>
              <a:rPr lang="en-US" altLang="zh-CN" sz="2800" b="1" dirty="0">
                <a:solidFill>
                  <a:srgbClr val="FF0000"/>
                </a:solidFill>
                <a:ea typeface="华文新魏" pitchFamily="2" charset="-122"/>
              </a:rPr>
              <a:t>PPP</a:t>
            </a:r>
            <a:r>
              <a:rPr lang="zh-CN" altLang="zh-CN" sz="2800" b="1" dirty="0">
                <a:solidFill>
                  <a:srgbClr val="FF0000"/>
                </a:solidFill>
                <a:ea typeface="华文新魏" pitchFamily="2" charset="-122"/>
              </a:rPr>
              <a:t>协议。</a:t>
            </a:r>
            <a:endParaRPr lang="zh-CN" altLang="en-US" sz="2800" b="1" dirty="0">
              <a:solidFill>
                <a:srgbClr val="FF0000"/>
              </a:solidFill>
              <a:ea typeface="华文新魏" pitchFamily="2" charset="-122"/>
            </a:endParaRPr>
          </a:p>
        </p:txBody>
      </p:sp>
      <p:sp>
        <p:nvSpPr>
          <p:cNvPr id="19460"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《计算机网络》第4章 数据链路层</a:t>
            </a:r>
          </a:p>
        </p:txBody>
      </p:sp>
      <p:sp>
        <p:nvSpPr>
          <p:cNvPr id="5" name="灯片编号占位符 4"/>
          <p:cNvSpPr>
            <a:spLocks noGrp="1"/>
          </p:cNvSpPr>
          <p:nvPr>
            <p:ph type="sldNum" sz="quarter" idx="12"/>
          </p:nvPr>
        </p:nvSpPr>
        <p:spPr/>
        <p:txBody>
          <a:bodyPr/>
          <a:lstStyle/>
          <a:p>
            <a:pPr>
              <a:defRPr/>
            </a:pPr>
            <a:fld id="{122F91AC-86F3-41F9-B26F-C132BC0A3482}" type="slidenum">
              <a:rPr lang="zh-CN" altLang="en-US" smtClean="0">
                <a:solidFill>
                  <a:srgbClr val="000000"/>
                </a:solidFill>
              </a:rPr>
              <a:pPr>
                <a:defRPr/>
              </a:pPr>
              <a:t>2</a:t>
            </a:fld>
            <a:endParaRPr lang="en-US" altLang="zh-CN">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6251E08A-9318-4F89-BB5B-DF1BCCA1C263}" type="slidenum">
              <a:rPr lang="zh-CN" altLang="en-US" smtClean="0">
                <a:solidFill>
                  <a:srgbClr val="000000"/>
                </a:solidFill>
              </a:rPr>
              <a:pPr>
                <a:defRPr/>
              </a:pPr>
              <a:t>20</a:t>
            </a:fld>
            <a:endParaRPr lang="en-US" altLang="zh-CN">
              <a:solidFill>
                <a:srgbClr val="000000"/>
              </a:solidFill>
            </a:endParaRPr>
          </a:p>
        </p:txBody>
      </p:sp>
      <p:sp>
        <p:nvSpPr>
          <p:cNvPr id="7" name="标题 15"/>
          <p:cNvSpPr txBox="1">
            <a:spLocks/>
          </p:cNvSpPr>
          <p:nvPr/>
        </p:nvSpPr>
        <p:spPr bwMode="auto">
          <a:xfrm>
            <a:off x="179512" y="188640"/>
            <a:ext cx="7772400" cy="803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sng" strike="noStrike" kern="0" cap="none" spc="0" normalizeH="0" baseline="0" noProof="0" dirty="0">
                <a:ln>
                  <a:noFill/>
                </a:ln>
                <a:solidFill>
                  <a:schemeClr val="accent2"/>
                </a:solidFill>
                <a:effectLst/>
                <a:uLnTx/>
                <a:uFillTx/>
                <a:latin typeface="+mn-lt"/>
                <a:ea typeface="隶书" pitchFamily="49" charset="-122"/>
                <a:cs typeface="+mj-cs"/>
              </a:rPr>
              <a:t>3.2.3  </a:t>
            </a:r>
            <a:r>
              <a:rPr kumimoji="1" lang="zh-CN" altLang="zh-CN" sz="2800" b="1" i="0" u="sng" strike="noStrike" kern="0" cap="none" spc="0" normalizeH="0" baseline="0" noProof="0" dirty="0">
                <a:ln>
                  <a:noFill/>
                </a:ln>
                <a:solidFill>
                  <a:schemeClr val="accent2"/>
                </a:solidFill>
                <a:effectLst/>
                <a:uLnTx/>
                <a:uFillTx/>
                <a:latin typeface="+mn-lt"/>
                <a:ea typeface="隶书" pitchFamily="49" charset="-122"/>
                <a:cs typeface="+mj-cs"/>
              </a:rPr>
              <a:t>数据链路层与物理层的关系</a:t>
            </a:r>
            <a:endParaRPr kumimoji="1" lang="zh-CN" altLang="en-US" sz="2800" b="1" i="0" u="sng" strike="noStrike" kern="0" cap="none" spc="0" normalizeH="0" baseline="0" noProof="0" dirty="0">
              <a:ln>
                <a:noFill/>
              </a:ln>
              <a:solidFill>
                <a:schemeClr val="accent2"/>
              </a:solidFill>
              <a:effectLst/>
              <a:uLnTx/>
              <a:uFillTx/>
              <a:latin typeface="+mn-lt"/>
              <a:ea typeface="隶书" pitchFamily="49" charset="-122"/>
              <a:cs typeface="+mj-cs"/>
            </a:endParaRPr>
          </a:p>
        </p:txBody>
      </p:sp>
      <p:grpSp>
        <p:nvGrpSpPr>
          <p:cNvPr id="10" name="组合 9"/>
          <p:cNvGrpSpPr/>
          <p:nvPr/>
        </p:nvGrpSpPr>
        <p:grpSpPr>
          <a:xfrm>
            <a:off x="3275856" y="836712"/>
            <a:ext cx="4608512" cy="5606091"/>
            <a:chOff x="3275856" y="836712"/>
            <a:chExt cx="4608512" cy="5606091"/>
          </a:xfrm>
        </p:grpSpPr>
        <p:pic>
          <p:nvPicPr>
            <p:cNvPr id="6" name="Picture 1"/>
            <p:cNvPicPr>
              <a:picLocks noChangeAspect="1" noChangeArrowheads="1"/>
            </p:cNvPicPr>
            <p:nvPr/>
          </p:nvPicPr>
          <p:blipFill>
            <a:blip r:embed="rId2" cstate="print"/>
            <a:srcRect/>
            <a:stretch>
              <a:fillRect/>
            </a:stretch>
          </p:blipFill>
          <p:spPr bwMode="auto">
            <a:xfrm>
              <a:off x="3275856" y="836712"/>
              <a:ext cx="4608512" cy="5606091"/>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8" name="TextBox 7"/>
            <p:cNvSpPr txBox="1"/>
            <p:nvPr/>
          </p:nvSpPr>
          <p:spPr>
            <a:xfrm>
              <a:off x="6804248" y="3356992"/>
              <a:ext cx="792088" cy="276999"/>
            </a:xfrm>
            <a:prstGeom prst="rect">
              <a:avLst/>
            </a:prstGeom>
            <a:noFill/>
          </p:spPr>
          <p:txBody>
            <a:bodyPr wrap="square" rtlCol="0">
              <a:spAutoFit/>
            </a:bodyPr>
            <a:lstStyle/>
            <a:p>
              <a:r>
                <a:rPr lang="zh-CN" altLang="en-US" sz="1200" b="1" dirty="0"/>
                <a:t>数据帧</a:t>
              </a:r>
            </a:p>
          </p:txBody>
        </p:sp>
        <p:sp>
          <p:nvSpPr>
            <p:cNvPr id="9" name="TextBox 8"/>
            <p:cNvSpPr txBox="1"/>
            <p:nvPr/>
          </p:nvSpPr>
          <p:spPr>
            <a:xfrm>
              <a:off x="6804248" y="3933056"/>
              <a:ext cx="792088" cy="276999"/>
            </a:xfrm>
            <a:prstGeom prst="rect">
              <a:avLst/>
            </a:prstGeom>
            <a:noFill/>
          </p:spPr>
          <p:txBody>
            <a:bodyPr wrap="square" rtlCol="0">
              <a:spAutoFit/>
            </a:bodyPr>
            <a:lstStyle/>
            <a:p>
              <a:r>
                <a:rPr lang="zh-CN" altLang="en-US" sz="1200" b="1" dirty="0"/>
                <a:t>数据帧</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260648"/>
            <a:ext cx="7772400" cy="1143000"/>
          </a:xfrm>
        </p:spPr>
        <p:txBody>
          <a:bodyPr/>
          <a:lstStyle/>
          <a:p>
            <a:pPr algn="l" eaLnBrk="1" hangingPunct="1">
              <a:defRPr/>
            </a:pPr>
            <a:r>
              <a:rPr lang="en-US" altLang="zh-CN" sz="2800" u="sng" dirty="0">
                <a:latin typeface="+mn-lt"/>
              </a:rPr>
              <a:t>3.3 </a:t>
            </a:r>
            <a:r>
              <a:rPr lang="zh-CN" altLang="zh-CN" sz="2800" u="sng" dirty="0">
                <a:latin typeface="+mn-lt"/>
              </a:rPr>
              <a:t>数据链路层协议</a:t>
            </a:r>
            <a:endParaRPr lang="zh-CN" altLang="en-US" sz="2800" u="sng" dirty="0">
              <a:latin typeface="+mn-lt"/>
            </a:endParaRPr>
          </a:p>
        </p:txBody>
      </p:sp>
      <p:sp>
        <p:nvSpPr>
          <p:cNvPr id="17" name="内容占位符 16"/>
          <p:cNvSpPr>
            <a:spLocks noGrp="1"/>
          </p:cNvSpPr>
          <p:nvPr>
            <p:ph idx="1"/>
          </p:nvPr>
        </p:nvSpPr>
        <p:spPr>
          <a:xfrm>
            <a:off x="683568" y="1268760"/>
            <a:ext cx="7772400" cy="5112568"/>
          </a:xfrm>
        </p:spPr>
        <p:txBody>
          <a:bodyPr/>
          <a:lstStyle/>
          <a:p>
            <a:pPr>
              <a:defRPr/>
            </a:pPr>
            <a:r>
              <a:rPr lang="zh-CN" altLang="zh-CN" sz="2400" b="1" dirty="0">
                <a:latin typeface="华文新魏" pitchFamily="2" charset="-122"/>
                <a:ea typeface="华文新魏" pitchFamily="2" charset="-122"/>
              </a:rPr>
              <a:t>数据链路层协议可以分为两类：</a:t>
            </a:r>
            <a:endParaRPr lang="en-US" altLang="zh-CN" sz="2400" b="1" dirty="0">
              <a:latin typeface="华文新魏" pitchFamily="2" charset="-122"/>
              <a:ea typeface="华文新魏" pitchFamily="2" charset="-122"/>
            </a:endParaRPr>
          </a:p>
          <a:p>
            <a:pPr lvl="1">
              <a:spcAft>
                <a:spcPts val="0"/>
              </a:spcAft>
              <a:defRPr/>
            </a:pPr>
            <a:r>
              <a:rPr lang="zh-CN" altLang="zh-CN" sz="2200" b="1" dirty="0">
                <a:latin typeface="华文新魏" pitchFamily="2" charset="-122"/>
                <a:ea typeface="华文新魏" pitchFamily="2" charset="-122"/>
              </a:rPr>
              <a:t>面向字符型</a:t>
            </a:r>
            <a:endParaRPr lang="en-US" altLang="zh-CN" sz="2200" b="1" dirty="0">
              <a:latin typeface="华文新魏" pitchFamily="2" charset="-122"/>
              <a:ea typeface="华文新魏" pitchFamily="2" charset="-122"/>
            </a:endParaRPr>
          </a:p>
          <a:p>
            <a:pPr lvl="1">
              <a:spcAft>
                <a:spcPts val="0"/>
              </a:spcAft>
              <a:defRPr/>
            </a:pPr>
            <a:r>
              <a:rPr lang="zh-CN" altLang="zh-CN" sz="2200" b="1" dirty="0">
                <a:latin typeface="华文新魏" pitchFamily="2" charset="-122"/>
                <a:ea typeface="华文新魏" pitchFamily="2" charset="-122"/>
              </a:rPr>
              <a:t>面向比特型</a:t>
            </a:r>
            <a:endParaRPr lang="en-US" altLang="zh-CN" sz="2200" b="1" dirty="0">
              <a:latin typeface="华文新魏" pitchFamily="2" charset="-122"/>
              <a:ea typeface="华文新魏" pitchFamily="2" charset="-122"/>
            </a:endParaRPr>
          </a:p>
          <a:p>
            <a:pPr>
              <a:defRPr/>
            </a:pPr>
            <a:endParaRPr lang="zh-CN" altLang="zh-CN" sz="800" b="1" dirty="0">
              <a:latin typeface="华文新魏" pitchFamily="2" charset="-122"/>
              <a:ea typeface="华文新魏" pitchFamily="2" charset="-122"/>
            </a:endParaRPr>
          </a:p>
          <a:p>
            <a:pPr>
              <a:defRPr/>
            </a:pPr>
            <a:r>
              <a:rPr lang="zh-CN" altLang="zh-CN" sz="2400" b="1" dirty="0">
                <a:latin typeface="华文新魏" pitchFamily="2" charset="-122"/>
                <a:ea typeface="华文新魏" pitchFamily="2" charset="-122"/>
              </a:rPr>
              <a:t>面向字符型的协议利用已定义好的一种标准字编码来执行通信控制功能</a:t>
            </a:r>
            <a:r>
              <a:rPr lang="en-US" altLang="zh-CN" sz="2400" b="1" dirty="0">
                <a:latin typeface="华文新魏" pitchFamily="2" charset="-122"/>
                <a:ea typeface="华文新魏" pitchFamily="2" charset="-122"/>
              </a:rPr>
              <a:t>.</a:t>
            </a:r>
            <a:r>
              <a:rPr lang="zh-CN" altLang="zh-CN" sz="2400" b="1" dirty="0">
                <a:latin typeface="华文新魏" pitchFamily="2" charset="-122"/>
                <a:ea typeface="华文新魏" pitchFamily="2" charset="-122"/>
              </a:rPr>
              <a:t>典型的面向字符型数据链路层协议是二进制同步通信（</a:t>
            </a:r>
            <a:r>
              <a:rPr lang="en-US" altLang="zh-CN" sz="2400" b="1" dirty="0">
                <a:latin typeface="华文新魏" pitchFamily="2" charset="-122"/>
                <a:ea typeface="华文新魏" pitchFamily="2" charset="-122"/>
              </a:rPr>
              <a:t>BSC</a:t>
            </a:r>
            <a:r>
              <a:rPr lang="zh-CN" altLang="zh-CN" sz="2400" b="1" dirty="0">
                <a:latin typeface="华文新魏" pitchFamily="2" charset="-122"/>
                <a:ea typeface="华文新魏" pitchFamily="2" charset="-122"/>
              </a:rPr>
              <a:t>）协议。</a:t>
            </a:r>
            <a:endParaRPr lang="en-US" altLang="zh-CN" sz="2400" b="1" dirty="0">
              <a:latin typeface="华文新魏" pitchFamily="2" charset="-122"/>
              <a:ea typeface="华文新魏" pitchFamily="2" charset="-122"/>
            </a:endParaRPr>
          </a:p>
          <a:p>
            <a:pPr>
              <a:defRPr/>
            </a:pPr>
            <a:endParaRPr lang="zh-CN" altLang="zh-CN" sz="800" b="1" dirty="0">
              <a:latin typeface="华文新魏" pitchFamily="2" charset="-122"/>
              <a:ea typeface="华文新魏" pitchFamily="2" charset="-122"/>
            </a:endParaRPr>
          </a:p>
          <a:p>
            <a:pPr>
              <a:defRPr/>
            </a:pPr>
            <a:r>
              <a:rPr lang="zh-CN" altLang="zh-CN" sz="2400" b="1" dirty="0">
                <a:latin typeface="华文新魏" pitchFamily="2" charset="-122"/>
                <a:ea typeface="华文新魏" pitchFamily="2" charset="-122"/>
              </a:rPr>
              <a:t>面向字符型协议有三个明显</a:t>
            </a:r>
            <a:r>
              <a:rPr lang="zh-CN" altLang="zh-CN" sz="2400" b="1" dirty="0">
                <a:solidFill>
                  <a:srgbClr val="FF0000"/>
                </a:solidFill>
                <a:latin typeface="华文新魏" pitchFamily="2" charset="-122"/>
                <a:ea typeface="华文新魏" pitchFamily="2" charset="-122"/>
              </a:rPr>
              <a:t>缺点</a:t>
            </a:r>
            <a:r>
              <a:rPr lang="zh-CN" altLang="zh-CN" sz="2400" b="1" dirty="0">
                <a:latin typeface="华文新魏" pitchFamily="2" charset="-122"/>
                <a:ea typeface="华文新魏" pitchFamily="2" charset="-122"/>
              </a:rPr>
              <a:t>：一是不同类型计算机的控制字符可能不同；二是不能实现“透明传输”；三是协议效率低。</a:t>
            </a:r>
            <a:endParaRPr lang="en-US" altLang="zh-CN" sz="2400" b="1" dirty="0">
              <a:latin typeface="华文新魏" pitchFamily="2" charset="-122"/>
              <a:ea typeface="华文新魏" pitchFamily="2" charset="-122"/>
            </a:endParaRPr>
          </a:p>
          <a:p>
            <a:pPr>
              <a:defRPr/>
            </a:pPr>
            <a:endParaRPr lang="en-US" altLang="zh-CN" sz="800" b="1" dirty="0">
              <a:latin typeface="华文新魏" pitchFamily="2" charset="-122"/>
              <a:ea typeface="华文新魏" pitchFamily="2" charset="-122"/>
            </a:endParaRPr>
          </a:p>
          <a:p>
            <a:pPr>
              <a:defRPr/>
            </a:pPr>
            <a:r>
              <a:rPr lang="zh-CN" altLang="zh-CN" sz="2400" b="1" dirty="0">
                <a:latin typeface="华文新魏" pitchFamily="2" charset="-122"/>
                <a:ea typeface="华文新魏" pitchFamily="2" charset="-122"/>
              </a:rPr>
              <a:t>典型的面向比特型协议有</a:t>
            </a:r>
            <a:r>
              <a:rPr lang="en-US" altLang="zh-CN" sz="2400" b="1" dirty="0">
                <a:latin typeface="华文新魏" pitchFamily="2" charset="-122"/>
                <a:ea typeface="华文新魏" pitchFamily="2" charset="-122"/>
              </a:rPr>
              <a:t>HDLC</a:t>
            </a:r>
            <a:r>
              <a:rPr lang="zh-CN" altLang="zh-CN" sz="2400" b="1" dirty="0">
                <a:latin typeface="华文新魏" pitchFamily="2" charset="-122"/>
                <a:ea typeface="华文新魏" pitchFamily="2" charset="-122"/>
              </a:rPr>
              <a:t>与</a:t>
            </a:r>
            <a:r>
              <a:rPr lang="en-US" altLang="zh-CN" sz="2400" b="1" dirty="0">
                <a:latin typeface="华文新魏" pitchFamily="2" charset="-122"/>
                <a:ea typeface="华文新魏" pitchFamily="2" charset="-122"/>
              </a:rPr>
              <a:t>PPP</a:t>
            </a:r>
            <a:r>
              <a:rPr lang="zh-CN" altLang="zh-CN" sz="2400" b="1" dirty="0">
                <a:latin typeface="华文新魏" pitchFamily="2" charset="-122"/>
                <a:ea typeface="华文新魏" pitchFamily="2" charset="-122"/>
              </a:rPr>
              <a:t>协议。</a:t>
            </a:r>
          </a:p>
          <a:p>
            <a:pPr eaLnBrk="1" hangingPunct="1">
              <a:buFontTx/>
              <a:buNone/>
              <a:defRPr/>
            </a:pPr>
            <a:endParaRPr lang="zh-CN" altLang="en-US" sz="2400" b="1" u="sng" dirty="0">
              <a:latin typeface="华文新魏" pitchFamily="2" charset="-122"/>
              <a:ea typeface="华文新魏" pitchFamily="2" charset="-122"/>
            </a:endParaRPr>
          </a:p>
        </p:txBody>
      </p:sp>
      <p:sp>
        <p:nvSpPr>
          <p:cNvPr id="30724"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26627DF8-1A42-4CA0-A967-0A74C81028B8}" type="slidenum">
              <a:rPr lang="zh-CN" altLang="en-US">
                <a:solidFill>
                  <a:srgbClr val="000000"/>
                </a:solidFill>
              </a:rPr>
              <a:pPr>
                <a:defRPr/>
              </a:pPr>
              <a:t>21</a:t>
            </a:fld>
            <a:endParaRPr lang="en-US" altLang="zh-CN">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179512" y="260648"/>
            <a:ext cx="8820472" cy="1143000"/>
          </a:xfrm>
        </p:spPr>
        <p:txBody>
          <a:bodyPr/>
          <a:lstStyle/>
          <a:p>
            <a:pPr algn="l" eaLnBrk="1" hangingPunct="1">
              <a:defRPr/>
            </a:pPr>
            <a:r>
              <a:rPr lang="en-US" altLang="zh-CN" sz="3600" u="sng" dirty="0">
                <a:latin typeface="+mn-lt"/>
              </a:rPr>
              <a:t>3.3.2  </a:t>
            </a:r>
            <a:r>
              <a:rPr lang="zh-CN" altLang="zh-CN" sz="3600" u="sng" dirty="0">
                <a:latin typeface="+mn-lt"/>
              </a:rPr>
              <a:t>面向比特型数据链路层协议</a:t>
            </a:r>
            <a:r>
              <a:rPr lang="en-US" altLang="zh-CN" sz="3600" u="sng" dirty="0">
                <a:latin typeface="+mn-lt"/>
              </a:rPr>
              <a:t>—HDLC</a:t>
            </a:r>
            <a:endParaRPr lang="zh-CN" altLang="en-US" sz="3600" u="sng" dirty="0">
              <a:latin typeface="+mn-lt"/>
            </a:endParaRPr>
          </a:p>
        </p:txBody>
      </p:sp>
      <p:sp>
        <p:nvSpPr>
          <p:cNvPr id="17" name="内容占位符 16"/>
          <p:cNvSpPr>
            <a:spLocks noGrp="1"/>
          </p:cNvSpPr>
          <p:nvPr>
            <p:ph idx="1"/>
          </p:nvPr>
        </p:nvSpPr>
        <p:spPr>
          <a:xfrm>
            <a:off x="395536" y="1412776"/>
            <a:ext cx="8134350" cy="4395787"/>
          </a:xfrm>
        </p:spPr>
        <p:txBody>
          <a:bodyPr/>
          <a:lstStyle/>
          <a:p>
            <a:pPr eaLnBrk="1" hangingPunct="1">
              <a:buFontTx/>
              <a:buNone/>
              <a:defRPr/>
            </a:pPr>
            <a:r>
              <a:rPr lang="en-US" altLang="zh-CN" sz="2800" b="1" u="sng" dirty="0">
                <a:latin typeface="华文新魏" pitchFamily="2" charset="-122"/>
                <a:ea typeface="华文新魏" pitchFamily="2" charset="-122"/>
              </a:rPr>
              <a:t>HDLC</a:t>
            </a:r>
            <a:r>
              <a:rPr lang="zh-CN" altLang="zh-CN" sz="2800" b="1" u="sng" dirty="0">
                <a:latin typeface="华文新魏" pitchFamily="2" charset="-122"/>
                <a:ea typeface="华文新魏" pitchFamily="2" charset="-122"/>
              </a:rPr>
              <a:t>协议产生的背景</a:t>
            </a:r>
            <a:endParaRPr lang="en-US" altLang="zh-CN" sz="2800" b="1" u="sng" dirty="0">
              <a:latin typeface="华文新魏" pitchFamily="2" charset="-122"/>
              <a:ea typeface="华文新魏" pitchFamily="2" charset="-122"/>
            </a:endParaRPr>
          </a:p>
          <a:p>
            <a:pPr eaLnBrk="1" hangingPunct="1">
              <a:buFontTx/>
              <a:buNone/>
              <a:defRPr/>
            </a:pPr>
            <a:endParaRPr lang="en-US" altLang="zh-CN" sz="800" b="1" u="sng" dirty="0">
              <a:latin typeface="华文新魏" pitchFamily="2" charset="-122"/>
              <a:ea typeface="华文新魏" pitchFamily="2" charset="-122"/>
            </a:endParaRPr>
          </a:p>
          <a:p>
            <a:pPr eaLnBrk="1" hangingPunct="1">
              <a:defRPr/>
            </a:pPr>
            <a:r>
              <a:rPr lang="en-US" altLang="zh-CN" b="1" dirty="0">
                <a:latin typeface="华文新魏" pitchFamily="2" charset="-122"/>
                <a:ea typeface="华文新魏" pitchFamily="2" charset="-122"/>
              </a:rPr>
              <a:t>1974</a:t>
            </a:r>
            <a:r>
              <a:rPr lang="zh-CN" altLang="zh-CN" b="1" dirty="0">
                <a:latin typeface="华文新魏" pitchFamily="2" charset="-122"/>
                <a:ea typeface="华文新魏" pitchFamily="2" charset="-122"/>
              </a:rPr>
              <a:t>年</a:t>
            </a:r>
            <a:r>
              <a:rPr lang="en-US" altLang="zh-CN" b="1" dirty="0">
                <a:latin typeface="华文新魏" pitchFamily="2" charset="-122"/>
                <a:ea typeface="华文新魏" pitchFamily="2" charset="-122"/>
              </a:rPr>
              <a:t>IBM</a:t>
            </a:r>
            <a:r>
              <a:rPr lang="zh-CN" altLang="zh-CN" b="1" dirty="0">
                <a:latin typeface="华文新魏" pitchFamily="2" charset="-122"/>
                <a:ea typeface="华文新魏" pitchFamily="2" charset="-122"/>
              </a:rPr>
              <a:t>公司提出了面向比特型的</a:t>
            </a:r>
            <a:r>
              <a:rPr lang="en-US" altLang="zh-CN" b="1" dirty="0">
                <a:latin typeface="华文新魏" pitchFamily="2" charset="-122"/>
                <a:ea typeface="华文新魏" pitchFamily="2" charset="-122"/>
              </a:rPr>
              <a:t>SDLC</a:t>
            </a:r>
            <a:r>
              <a:rPr lang="zh-CN" altLang="zh-CN" b="1" dirty="0">
                <a:latin typeface="华文新魏" pitchFamily="2" charset="-122"/>
                <a:ea typeface="华文新魏" pitchFamily="2" charset="-122"/>
              </a:rPr>
              <a:t>协议。</a:t>
            </a:r>
            <a:endParaRPr lang="en-US" altLang="zh-CN" b="1" dirty="0">
              <a:latin typeface="华文新魏" pitchFamily="2" charset="-122"/>
              <a:ea typeface="华文新魏" pitchFamily="2" charset="-122"/>
            </a:endParaRPr>
          </a:p>
          <a:p>
            <a:pPr eaLnBrk="1" hangingPunct="1">
              <a:defRPr/>
            </a:pPr>
            <a:r>
              <a:rPr lang="en-US" altLang="zh-CN" b="1" dirty="0">
                <a:latin typeface="华文新魏" pitchFamily="2" charset="-122"/>
                <a:ea typeface="华文新魏" pitchFamily="2" charset="-122"/>
              </a:rPr>
              <a:t>ISO</a:t>
            </a:r>
            <a:r>
              <a:rPr lang="zh-CN" altLang="zh-CN" b="1" dirty="0">
                <a:latin typeface="华文新魏" pitchFamily="2" charset="-122"/>
                <a:ea typeface="华文新魏" pitchFamily="2" charset="-122"/>
              </a:rPr>
              <a:t>将</a:t>
            </a:r>
            <a:r>
              <a:rPr lang="en-US" altLang="zh-CN" b="1" dirty="0">
                <a:latin typeface="华文新魏" pitchFamily="2" charset="-122"/>
                <a:ea typeface="华文新魏" pitchFamily="2" charset="-122"/>
              </a:rPr>
              <a:t>SDLC</a:t>
            </a:r>
            <a:r>
              <a:rPr lang="zh-CN" altLang="zh-CN" b="1" dirty="0">
                <a:latin typeface="华文新魏" pitchFamily="2" charset="-122"/>
                <a:ea typeface="华文新魏" pitchFamily="2" charset="-122"/>
              </a:rPr>
              <a:t>修改后的高级数据链路控制（</a:t>
            </a:r>
            <a:r>
              <a:rPr lang="en-US" altLang="zh-CN" b="1" dirty="0">
                <a:latin typeface="华文新魏" pitchFamily="2" charset="-122"/>
                <a:ea typeface="华文新魏" pitchFamily="2" charset="-122"/>
              </a:rPr>
              <a:t>HDLC</a:t>
            </a:r>
            <a:r>
              <a:rPr lang="zh-CN" altLang="zh-CN" b="1" dirty="0">
                <a:latin typeface="华文新魏" pitchFamily="2" charset="-122"/>
                <a:ea typeface="华文新魏" pitchFamily="2" charset="-122"/>
              </a:rPr>
              <a:t>）协议作为国际标准（</a:t>
            </a:r>
            <a:r>
              <a:rPr lang="en-US" altLang="zh-CN" b="1" dirty="0">
                <a:latin typeface="华文新魏" pitchFamily="2" charset="-122"/>
                <a:ea typeface="华文新魏" pitchFamily="2" charset="-122"/>
              </a:rPr>
              <a:t>ISO 3309</a:t>
            </a:r>
            <a:r>
              <a:rPr lang="zh-CN" altLang="zh-CN" b="1" dirty="0">
                <a:latin typeface="华文新魏" pitchFamily="2" charset="-122"/>
                <a:ea typeface="华文新魏" pitchFamily="2" charset="-122"/>
              </a:rPr>
              <a:t>）。</a:t>
            </a:r>
            <a:endParaRPr lang="en-US" altLang="zh-CN" b="1" dirty="0">
              <a:latin typeface="华文新魏" pitchFamily="2" charset="-122"/>
              <a:ea typeface="华文新魏" pitchFamily="2" charset="-122"/>
            </a:endParaRPr>
          </a:p>
          <a:p>
            <a:pPr eaLnBrk="1" hangingPunct="1">
              <a:defRPr/>
            </a:pPr>
            <a:r>
              <a:rPr lang="zh-CN" altLang="zh-CN" b="1" dirty="0">
                <a:latin typeface="华文新魏" pitchFamily="2" charset="-122"/>
                <a:ea typeface="华文新魏" pitchFamily="2" charset="-122"/>
              </a:rPr>
              <a:t>目前很多流行的数据链路层协议，如</a:t>
            </a:r>
            <a:r>
              <a:rPr lang="en-US" altLang="zh-CN" b="1" dirty="0">
                <a:latin typeface="华文新魏" pitchFamily="2" charset="-122"/>
                <a:ea typeface="华文新魏" pitchFamily="2" charset="-122"/>
              </a:rPr>
              <a:t>Ethernet</a:t>
            </a:r>
            <a:r>
              <a:rPr lang="zh-CN" altLang="zh-CN" b="1" dirty="0">
                <a:latin typeface="华文新魏" pitchFamily="2" charset="-122"/>
                <a:ea typeface="华文新魏" pitchFamily="2" charset="-122"/>
              </a:rPr>
              <a:t>帧结构与</a:t>
            </a:r>
            <a:r>
              <a:rPr lang="en-US" altLang="zh-CN" b="1" dirty="0">
                <a:latin typeface="华文新魏" pitchFamily="2" charset="-122"/>
                <a:ea typeface="华文新魏" pitchFamily="2" charset="-122"/>
              </a:rPr>
              <a:t>PPP</a:t>
            </a:r>
            <a:r>
              <a:rPr lang="zh-CN" altLang="zh-CN" b="1" dirty="0">
                <a:latin typeface="华文新魏" pitchFamily="2" charset="-122"/>
                <a:ea typeface="华文新魏" pitchFamily="2" charset="-122"/>
              </a:rPr>
              <a:t>协议，都是在</a:t>
            </a:r>
            <a:r>
              <a:rPr lang="en-US" altLang="zh-CN" b="1" dirty="0">
                <a:latin typeface="华文新魏" pitchFamily="2" charset="-122"/>
                <a:ea typeface="华文新魏" pitchFamily="2" charset="-122"/>
              </a:rPr>
              <a:t>HDLC</a:t>
            </a:r>
            <a:r>
              <a:rPr lang="zh-CN" altLang="zh-CN" b="1" dirty="0">
                <a:latin typeface="华文新魏" pitchFamily="2" charset="-122"/>
                <a:ea typeface="华文新魏" pitchFamily="2" charset="-122"/>
              </a:rPr>
              <a:t>基础上修改，或者是取其子集形成的。</a:t>
            </a:r>
            <a:endParaRPr lang="zh-CN" altLang="en-US" b="1" u="sng" dirty="0">
              <a:latin typeface="华文新魏" pitchFamily="2" charset="-122"/>
              <a:ea typeface="华文新魏" pitchFamily="2" charset="-122"/>
            </a:endParaRPr>
          </a:p>
        </p:txBody>
      </p:sp>
      <p:sp>
        <p:nvSpPr>
          <p:cNvPr id="31748"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A55311EA-D7CD-4276-8A25-3651E6EBC133}" type="slidenum">
              <a:rPr lang="zh-CN" altLang="en-US">
                <a:solidFill>
                  <a:srgbClr val="000000"/>
                </a:solidFill>
              </a:rPr>
              <a:pPr>
                <a:defRPr/>
              </a:pPr>
              <a:t>22</a:t>
            </a:fld>
            <a:endParaRPr lang="en-US" altLang="zh-CN">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260648"/>
            <a:ext cx="7772400" cy="874713"/>
          </a:xfrm>
        </p:spPr>
        <p:txBody>
          <a:bodyPr/>
          <a:lstStyle/>
          <a:p>
            <a:pPr algn="l" eaLnBrk="1" hangingPunct="1">
              <a:buFont typeface="Arial" pitchFamily="34" charset="0"/>
              <a:buChar char="•"/>
              <a:defRPr/>
            </a:pPr>
            <a:r>
              <a:rPr lang="en-US" altLang="zh-CN" sz="2800" u="sng" dirty="0">
                <a:latin typeface="+mn-lt"/>
              </a:rPr>
              <a:t> </a:t>
            </a:r>
            <a:r>
              <a:rPr lang="zh-CN" altLang="zh-CN" sz="2800" u="sng" dirty="0">
                <a:latin typeface="+mn-lt"/>
              </a:rPr>
              <a:t>数据链路的配置方式</a:t>
            </a:r>
            <a:endParaRPr lang="zh-CN" altLang="en-US" sz="2800" u="sng" dirty="0">
              <a:latin typeface="+mn-lt"/>
            </a:endParaRPr>
          </a:p>
        </p:txBody>
      </p:sp>
      <p:sp>
        <p:nvSpPr>
          <p:cNvPr id="17" name="内容占位符 16"/>
          <p:cNvSpPr>
            <a:spLocks noGrp="1"/>
          </p:cNvSpPr>
          <p:nvPr>
            <p:ph idx="1"/>
          </p:nvPr>
        </p:nvSpPr>
        <p:spPr>
          <a:xfrm>
            <a:off x="179512" y="1340768"/>
            <a:ext cx="4968552" cy="4827587"/>
          </a:xfrm>
        </p:spPr>
        <p:txBody>
          <a:bodyPr/>
          <a:lstStyle/>
          <a:p>
            <a:pPr eaLnBrk="1" hangingPunct="1">
              <a:defRPr/>
            </a:pPr>
            <a:r>
              <a:rPr lang="zh-CN" altLang="zh-CN" sz="2400" b="1" dirty="0">
                <a:latin typeface="华文新魏" pitchFamily="2" charset="-122"/>
                <a:ea typeface="华文新魏" pitchFamily="2" charset="-122"/>
              </a:rPr>
              <a:t>基本配置方式：</a:t>
            </a:r>
            <a:endParaRPr lang="en-US" altLang="zh-CN" sz="2400" b="1" dirty="0">
              <a:latin typeface="华文新魏" pitchFamily="2" charset="-122"/>
              <a:ea typeface="华文新魏" pitchFamily="2" charset="-122"/>
            </a:endParaRPr>
          </a:p>
          <a:p>
            <a:pPr lvl="1" eaLnBrk="1" hangingPunct="1">
              <a:defRPr/>
            </a:pPr>
            <a:r>
              <a:rPr lang="zh-CN" altLang="en-US" sz="2000" b="1" dirty="0">
                <a:latin typeface="华文新魏" pitchFamily="2" charset="-122"/>
                <a:ea typeface="华文新魏" pitchFamily="2" charset="-122"/>
              </a:rPr>
              <a:t>平衡配置 两个站都是复合站</a:t>
            </a:r>
            <a:endParaRPr lang="en-US" altLang="zh-CN" sz="2000" b="1" dirty="0">
              <a:latin typeface="华文新魏" pitchFamily="2" charset="-122"/>
              <a:ea typeface="华文新魏" pitchFamily="2" charset="-122"/>
            </a:endParaRPr>
          </a:p>
          <a:p>
            <a:pPr lvl="1" eaLnBrk="1" hangingPunct="1">
              <a:defRPr/>
            </a:pPr>
            <a:r>
              <a:rPr lang="zh-CN" altLang="zh-CN" sz="2000" b="1" dirty="0">
                <a:latin typeface="华文新魏" pitchFamily="2" charset="-122"/>
                <a:ea typeface="华文新魏" pitchFamily="2" charset="-122"/>
              </a:rPr>
              <a:t>非平衡配置结构分为：点—点连接和点—多点连接。</a:t>
            </a:r>
            <a:endParaRPr lang="en-US" altLang="zh-CN" sz="2000" b="1" dirty="0">
              <a:latin typeface="华文新魏" pitchFamily="2" charset="-122"/>
              <a:ea typeface="华文新魏" pitchFamily="2" charset="-122"/>
            </a:endParaRPr>
          </a:p>
        </p:txBody>
      </p:sp>
      <p:sp>
        <p:nvSpPr>
          <p:cNvPr id="32772" name="页脚占位符 3"/>
          <p:cNvSpPr>
            <a:spLocks noGrp="1"/>
          </p:cNvSpPr>
          <p:nvPr>
            <p:ph type="ftr" sz="quarter" idx="11"/>
          </p:nvPr>
        </p:nvSpPr>
        <p:spPr>
          <a:noFill/>
        </p:spPr>
        <p:txBody>
          <a:bodyPr/>
          <a:lstStyle/>
          <a:p>
            <a:endParaRPr lang="zh-CN" altLang="en-US" dirty="0">
              <a:solidFill>
                <a:srgbClr val="3333CC"/>
              </a:solidFill>
            </a:endParaRPr>
          </a:p>
          <a:p>
            <a:r>
              <a:rPr lang="zh-CN" altLang="en-US" dirty="0">
                <a:solidFill>
                  <a:srgbClr val="3333CC"/>
                </a:solidFill>
              </a:rPr>
              <a:t>《计算机网络》第</a:t>
            </a:r>
            <a:r>
              <a:rPr lang="en-US" altLang="zh-CN" dirty="0">
                <a:solidFill>
                  <a:srgbClr val="3333CC"/>
                </a:solidFill>
              </a:rPr>
              <a:t>4</a:t>
            </a:r>
            <a:r>
              <a:rPr lang="zh-CN" altLang="en-US" dirty="0">
                <a:solidFill>
                  <a:srgbClr val="3333CC"/>
                </a:solidFill>
              </a:rPr>
              <a:t>章 数据链路层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BF7E057-E994-41F1-88B2-F4F79C944CF6}" type="slidenum">
              <a:rPr lang="zh-CN" altLang="en-US">
                <a:solidFill>
                  <a:srgbClr val="000000"/>
                </a:solidFill>
              </a:rPr>
              <a:pPr>
                <a:defRPr/>
              </a:pPr>
              <a:t>23</a:t>
            </a:fld>
            <a:endParaRPr lang="en-US" altLang="zh-CN">
              <a:solidFill>
                <a:srgbClr val="000000"/>
              </a:solidFill>
            </a:endParaRPr>
          </a:p>
        </p:txBody>
      </p:sp>
      <p:pic>
        <p:nvPicPr>
          <p:cNvPr id="33794" name="Picture 2"/>
          <p:cNvPicPr>
            <a:picLocks noChangeAspect="1" noChangeArrowheads="1"/>
          </p:cNvPicPr>
          <p:nvPr/>
        </p:nvPicPr>
        <p:blipFill>
          <a:blip r:embed="rId2" cstate="print"/>
          <a:srcRect/>
          <a:stretch>
            <a:fillRect/>
          </a:stretch>
        </p:blipFill>
        <p:spPr bwMode="auto">
          <a:xfrm>
            <a:off x="5076056" y="1196752"/>
            <a:ext cx="3743821" cy="4975939"/>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395536" y="260648"/>
            <a:ext cx="7772400" cy="874713"/>
          </a:xfrm>
        </p:spPr>
        <p:txBody>
          <a:bodyPr/>
          <a:lstStyle/>
          <a:p>
            <a:pPr algn="l" eaLnBrk="1" hangingPunct="1">
              <a:buFont typeface="Arial" pitchFamily="34" charset="0"/>
              <a:buChar char="•"/>
              <a:defRPr/>
            </a:pPr>
            <a:r>
              <a:rPr lang="en-US" altLang="zh-CN" sz="2800" u="sng" dirty="0">
                <a:latin typeface="+mn-lt"/>
              </a:rPr>
              <a:t> </a:t>
            </a:r>
            <a:r>
              <a:rPr lang="zh-CN" altLang="zh-CN" sz="2800" u="sng" dirty="0">
                <a:latin typeface="+mn-lt"/>
              </a:rPr>
              <a:t>数据链路的数据传送方式</a:t>
            </a:r>
            <a:endParaRPr lang="zh-CN" altLang="en-US" sz="2800" u="sng" dirty="0">
              <a:latin typeface="+mn-lt"/>
            </a:endParaRPr>
          </a:p>
        </p:txBody>
      </p:sp>
      <p:sp>
        <p:nvSpPr>
          <p:cNvPr id="17" name="内容占位符 16"/>
          <p:cNvSpPr>
            <a:spLocks noGrp="1"/>
          </p:cNvSpPr>
          <p:nvPr>
            <p:ph idx="1"/>
          </p:nvPr>
        </p:nvSpPr>
        <p:spPr>
          <a:xfrm>
            <a:off x="323528" y="1412776"/>
            <a:ext cx="4752528" cy="4827587"/>
          </a:xfrm>
        </p:spPr>
        <p:txBody>
          <a:bodyPr/>
          <a:lstStyle/>
          <a:p>
            <a:pPr eaLnBrk="1" hangingPunct="1">
              <a:defRPr/>
            </a:pPr>
            <a:r>
              <a:rPr lang="zh-CN" altLang="zh-CN" sz="2400" b="1" dirty="0">
                <a:latin typeface="华文新魏" pitchFamily="2" charset="-122"/>
                <a:ea typeface="华文新魏" pitchFamily="2" charset="-122"/>
              </a:rPr>
              <a:t>非平衡配置可以有两种数据传送方式：</a:t>
            </a:r>
            <a:endParaRPr lang="en-US" altLang="zh-CN" sz="2400" b="1" dirty="0">
              <a:latin typeface="华文新魏" pitchFamily="2" charset="-122"/>
              <a:ea typeface="华文新魏" pitchFamily="2" charset="-122"/>
            </a:endParaRPr>
          </a:p>
          <a:p>
            <a:pPr lvl="1" eaLnBrk="1" hangingPunct="1">
              <a:defRPr/>
            </a:pPr>
            <a:r>
              <a:rPr lang="zh-CN" altLang="zh-CN" sz="2000" b="1" dirty="0">
                <a:latin typeface="华文新魏" pitchFamily="2" charset="-122"/>
                <a:ea typeface="华文新魏" pitchFamily="2" charset="-122"/>
              </a:rPr>
              <a:t>正常响应模式（</a:t>
            </a:r>
            <a:r>
              <a:rPr lang="en-US" altLang="zh-CN" sz="2000" b="1" dirty="0">
                <a:latin typeface="华文新魏" pitchFamily="2" charset="-122"/>
                <a:ea typeface="华文新魏" pitchFamily="2" charset="-122"/>
              </a:rPr>
              <a:t>NRM</a:t>
            </a:r>
            <a:r>
              <a:rPr lang="zh-CN" altLang="zh-CN"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主站随时可传，从站必须等待主站探询后才发送数据帧</a:t>
            </a:r>
            <a:endParaRPr lang="en-US" altLang="zh-CN" sz="2000" b="1" dirty="0">
              <a:latin typeface="华文新魏" pitchFamily="2" charset="-122"/>
              <a:ea typeface="华文新魏" pitchFamily="2" charset="-122"/>
            </a:endParaRPr>
          </a:p>
          <a:p>
            <a:pPr lvl="1" eaLnBrk="1" hangingPunct="1">
              <a:defRPr/>
            </a:pPr>
            <a:r>
              <a:rPr lang="zh-CN" altLang="zh-CN" sz="2000" b="1" dirty="0">
                <a:latin typeface="华文新魏" pitchFamily="2" charset="-122"/>
                <a:ea typeface="华文新魏" pitchFamily="2" charset="-122"/>
              </a:rPr>
              <a:t>异步响应模式（</a:t>
            </a:r>
            <a:r>
              <a:rPr lang="en-US" altLang="zh-CN" sz="2000" b="1" dirty="0">
                <a:latin typeface="华文新魏" pitchFamily="2" charset="-122"/>
                <a:ea typeface="华文新魏" pitchFamily="2" charset="-122"/>
              </a:rPr>
              <a:t>ARM</a:t>
            </a:r>
            <a:r>
              <a:rPr lang="zh-CN" altLang="zh-CN"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主从站随时相互传输数据帧</a:t>
            </a:r>
            <a:endParaRPr lang="en-US" altLang="zh-CN" sz="2000" b="1" dirty="0">
              <a:latin typeface="华文新魏" pitchFamily="2" charset="-122"/>
              <a:ea typeface="华文新魏" pitchFamily="2" charset="-122"/>
            </a:endParaRPr>
          </a:p>
          <a:p>
            <a:pPr eaLnBrk="1" hangingPunct="1">
              <a:defRPr/>
            </a:pPr>
            <a:r>
              <a:rPr lang="zh-CN" altLang="en-US" sz="2400" dirty="0">
                <a:latin typeface="华文新魏" pitchFamily="2" charset="-122"/>
                <a:ea typeface="华文新魏" pitchFamily="2" charset="-122"/>
              </a:rPr>
              <a:t>平衡配置</a:t>
            </a:r>
            <a:endParaRPr lang="en-US" altLang="zh-CN" sz="2400" dirty="0">
              <a:latin typeface="华文新魏" pitchFamily="2" charset="-122"/>
              <a:ea typeface="华文新魏" pitchFamily="2" charset="-122"/>
            </a:endParaRPr>
          </a:p>
          <a:p>
            <a:pPr lvl="1" eaLnBrk="1" hangingPunct="1">
              <a:defRPr/>
            </a:pPr>
            <a:r>
              <a:rPr lang="zh-CN" altLang="en-US" sz="2000" b="1" dirty="0">
                <a:latin typeface="华文新魏" pitchFamily="2" charset="-122"/>
                <a:ea typeface="华文新魏" pitchFamily="2" charset="-122"/>
              </a:rPr>
              <a:t>异步平衡模式  每个复合站平等地发起数据传输，不需要对方复合站许可</a:t>
            </a:r>
          </a:p>
        </p:txBody>
      </p:sp>
      <p:sp>
        <p:nvSpPr>
          <p:cNvPr id="32772" name="页脚占位符 3"/>
          <p:cNvSpPr>
            <a:spLocks noGrp="1"/>
          </p:cNvSpPr>
          <p:nvPr>
            <p:ph type="ftr" sz="quarter" idx="11"/>
          </p:nvPr>
        </p:nvSpPr>
        <p:spPr>
          <a:noFill/>
        </p:spPr>
        <p:txBody>
          <a:bodyPr/>
          <a:lstStyle/>
          <a:p>
            <a:endParaRPr lang="zh-CN" altLang="en-US" dirty="0">
              <a:solidFill>
                <a:srgbClr val="3333CC"/>
              </a:solidFill>
            </a:endParaRPr>
          </a:p>
          <a:p>
            <a:r>
              <a:rPr lang="zh-CN" altLang="en-US" dirty="0">
                <a:solidFill>
                  <a:srgbClr val="3333CC"/>
                </a:solidFill>
              </a:rPr>
              <a:t>《计算机网络》第</a:t>
            </a:r>
            <a:r>
              <a:rPr lang="en-US" altLang="zh-CN" dirty="0">
                <a:solidFill>
                  <a:srgbClr val="3333CC"/>
                </a:solidFill>
              </a:rPr>
              <a:t>4</a:t>
            </a:r>
            <a:r>
              <a:rPr lang="zh-CN" altLang="en-US" dirty="0">
                <a:solidFill>
                  <a:srgbClr val="3333CC"/>
                </a:solidFill>
              </a:rPr>
              <a:t>章 数据链路层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7BF7E057-E994-41F1-88B2-F4F79C944CF6}" type="slidenum">
              <a:rPr lang="zh-CN" altLang="en-US">
                <a:solidFill>
                  <a:srgbClr val="000000"/>
                </a:solidFill>
              </a:rPr>
              <a:pPr>
                <a:defRPr/>
              </a:pPr>
              <a:t>24</a:t>
            </a:fld>
            <a:endParaRPr lang="en-US" altLang="zh-CN">
              <a:solidFill>
                <a:srgbClr val="000000"/>
              </a:solidFill>
            </a:endParaRPr>
          </a:p>
        </p:txBody>
      </p:sp>
      <p:pic>
        <p:nvPicPr>
          <p:cNvPr id="33794" name="Picture 2"/>
          <p:cNvPicPr>
            <a:picLocks noChangeAspect="1" noChangeArrowheads="1"/>
          </p:cNvPicPr>
          <p:nvPr/>
        </p:nvPicPr>
        <p:blipFill>
          <a:blip r:embed="rId2" cstate="print"/>
          <a:srcRect/>
          <a:stretch>
            <a:fillRect/>
          </a:stretch>
        </p:blipFill>
        <p:spPr bwMode="auto">
          <a:xfrm>
            <a:off x="5436096" y="1268760"/>
            <a:ext cx="3383781" cy="449740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539552" y="260648"/>
            <a:ext cx="7772400" cy="1143000"/>
          </a:xfrm>
        </p:spPr>
        <p:txBody>
          <a:bodyPr/>
          <a:lstStyle/>
          <a:p>
            <a:pPr algn="l" eaLnBrk="1" hangingPunct="1">
              <a:defRPr/>
            </a:pPr>
            <a:r>
              <a:rPr lang="en-US" altLang="zh-CN" sz="2800" u="sng" dirty="0">
                <a:latin typeface="+mn-lt"/>
              </a:rPr>
              <a:t>HDLC</a:t>
            </a:r>
            <a:r>
              <a:rPr lang="zh-CN" altLang="zh-CN" sz="2800" u="sng" dirty="0">
                <a:latin typeface="+mn-lt"/>
              </a:rPr>
              <a:t>控制字段结构</a:t>
            </a:r>
            <a:endParaRPr lang="zh-CN" altLang="en-US" sz="2800" u="sng" dirty="0">
              <a:latin typeface="+mn-lt"/>
            </a:endParaRPr>
          </a:p>
        </p:txBody>
      </p:sp>
      <p:sp>
        <p:nvSpPr>
          <p:cNvPr id="17" name="内容占位符 16"/>
          <p:cNvSpPr>
            <a:spLocks noGrp="1"/>
          </p:cNvSpPr>
          <p:nvPr>
            <p:ph idx="1"/>
          </p:nvPr>
        </p:nvSpPr>
        <p:spPr>
          <a:xfrm>
            <a:off x="685800" y="1700213"/>
            <a:ext cx="7772400" cy="4395787"/>
          </a:xfrm>
        </p:spPr>
        <p:txBody>
          <a:bodyPr/>
          <a:lstStyle/>
          <a:p>
            <a:pPr eaLnBrk="1" hangingPunct="1">
              <a:buFontTx/>
              <a:buNone/>
              <a:defRPr/>
            </a:pPr>
            <a:endParaRPr lang="zh-CN" altLang="en-US" sz="2800" b="1" u="sng" dirty="0"/>
          </a:p>
        </p:txBody>
      </p:sp>
      <p:sp>
        <p:nvSpPr>
          <p:cNvPr id="35844"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81714258-937D-4B94-8583-B9E535C849CF}" type="slidenum">
              <a:rPr lang="zh-CN" altLang="en-US">
                <a:solidFill>
                  <a:srgbClr val="000000"/>
                </a:solidFill>
              </a:rPr>
              <a:pPr>
                <a:defRPr/>
              </a:pPr>
              <a:t>25</a:t>
            </a:fld>
            <a:endParaRPr lang="en-US" altLang="zh-CN">
              <a:solidFill>
                <a:srgbClr val="000000"/>
              </a:solidFill>
            </a:endParaRPr>
          </a:p>
        </p:txBody>
      </p:sp>
      <p:pic>
        <p:nvPicPr>
          <p:cNvPr id="36866" name="Picture 2"/>
          <p:cNvPicPr>
            <a:picLocks noChangeAspect="1" noChangeArrowheads="1"/>
          </p:cNvPicPr>
          <p:nvPr/>
        </p:nvPicPr>
        <p:blipFill>
          <a:blip r:embed="rId2" cstate="print"/>
          <a:srcRect/>
          <a:stretch>
            <a:fillRect/>
          </a:stretch>
        </p:blipFill>
        <p:spPr bwMode="auto">
          <a:xfrm>
            <a:off x="684213" y="1484313"/>
            <a:ext cx="8008937" cy="424815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250825" y="609600"/>
            <a:ext cx="8207375" cy="1739900"/>
          </a:xfrm>
        </p:spPr>
        <p:txBody>
          <a:bodyPr/>
          <a:lstStyle/>
          <a:p>
            <a:pPr algn="l" eaLnBrk="1" hangingPunct="1">
              <a:defRPr/>
            </a:pPr>
            <a:r>
              <a:rPr lang="en-US" altLang="zh-CN" sz="2800" u="sng" dirty="0">
                <a:latin typeface="+mn-lt"/>
              </a:rPr>
              <a:t>4</a:t>
            </a:r>
            <a:r>
              <a:rPr lang="zh-CN" altLang="zh-CN" sz="2800" u="sng" dirty="0">
                <a:latin typeface="+mn-lt"/>
              </a:rPr>
              <a:t>种监控帧的功能</a:t>
            </a:r>
            <a:endParaRPr lang="zh-CN" altLang="en-US" sz="2800" u="sng" dirty="0">
              <a:latin typeface="+mn-lt"/>
            </a:endParaRPr>
          </a:p>
        </p:txBody>
      </p:sp>
      <p:graphicFrame>
        <p:nvGraphicFramePr>
          <p:cNvPr id="7" name="内容占位符 6"/>
          <p:cNvGraphicFramePr>
            <a:graphicFrameLocks noGrp="1"/>
          </p:cNvGraphicFramePr>
          <p:nvPr>
            <p:ph idx="1"/>
          </p:nvPr>
        </p:nvGraphicFramePr>
        <p:xfrm>
          <a:off x="250825" y="2060575"/>
          <a:ext cx="8568952" cy="3672409"/>
        </p:xfrm>
        <a:graphic>
          <a:graphicData uri="http://schemas.openxmlformats.org/drawingml/2006/table">
            <a:tbl>
              <a:tblPr/>
              <a:tblGrid>
                <a:gridCol w="871229">
                  <a:extLst>
                    <a:ext uri="{9D8B030D-6E8A-4147-A177-3AD203B41FA5}">
                      <a16:colId xmlns:a16="http://schemas.microsoft.com/office/drawing/2014/main" val="20000"/>
                    </a:ext>
                  </a:extLst>
                </a:gridCol>
                <a:gridCol w="725853">
                  <a:extLst>
                    <a:ext uri="{9D8B030D-6E8A-4147-A177-3AD203B41FA5}">
                      <a16:colId xmlns:a16="http://schemas.microsoft.com/office/drawing/2014/main" val="20001"/>
                    </a:ext>
                  </a:extLst>
                </a:gridCol>
                <a:gridCol w="6971870">
                  <a:extLst>
                    <a:ext uri="{9D8B030D-6E8A-4147-A177-3AD203B41FA5}">
                      <a16:colId xmlns:a16="http://schemas.microsoft.com/office/drawing/2014/main" val="20002"/>
                    </a:ext>
                  </a:extLst>
                </a:gridCol>
              </a:tblGrid>
              <a:tr h="411178">
                <a:tc>
                  <a:txBody>
                    <a:bodyPr/>
                    <a:lstStyle/>
                    <a:p>
                      <a:pPr algn="ctr">
                        <a:spcAft>
                          <a:spcPts val="0"/>
                        </a:spcAft>
                      </a:pPr>
                      <a:r>
                        <a:rPr lang="en-US" sz="2000" kern="100" dirty="0">
                          <a:latin typeface="Times New Roman"/>
                          <a:ea typeface="宋体"/>
                          <a:cs typeface="Courier New"/>
                        </a:rPr>
                        <a:t>b</a:t>
                      </a:r>
                      <a:r>
                        <a:rPr lang="en-US" sz="2000" kern="100" baseline="-25000" dirty="0">
                          <a:latin typeface="Times New Roman"/>
                          <a:ea typeface="宋体"/>
                          <a:cs typeface="Courier New"/>
                        </a:rPr>
                        <a:t>2 </a:t>
                      </a:r>
                      <a:r>
                        <a:rPr lang="en-US" sz="2000" kern="100" dirty="0">
                          <a:latin typeface="Times New Roman"/>
                          <a:ea typeface="宋体"/>
                          <a:cs typeface="Courier New"/>
                        </a:rPr>
                        <a:t> b</a:t>
                      </a:r>
                      <a:r>
                        <a:rPr lang="en-US" sz="2000" kern="100" baseline="-25000" dirty="0">
                          <a:latin typeface="Times New Roman"/>
                          <a:ea typeface="宋体"/>
                          <a:cs typeface="Courier New"/>
                        </a:rPr>
                        <a:t>3</a:t>
                      </a:r>
                      <a:endParaRPr lang="zh-CN" sz="2000" kern="100" dirty="0">
                        <a:latin typeface="宋体"/>
                        <a:ea typeface="宋体"/>
                        <a:cs typeface="Courier New"/>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2000" kern="100">
                          <a:latin typeface="Times New Roman"/>
                          <a:ea typeface="宋体"/>
                          <a:cs typeface="Times New Roman"/>
                        </a:rPr>
                        <a:t>帧名</a:t>
                      </a:r>
                      <a:endParaRPr lang="zh-CN" sz="2000" kern="10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CN" sz="2000" kern="100">
                          <a:latin typeface="Times New Roman"/>
                          <a:ea typeface="宋体"/>
                          <a:cs typeface="Times New Roman"/>
                        </a:rPr>
                        <a:t>功</a:t>
                      </a:r>
                      <a:r>
                        <a:rPr lang="en-US" sz="2000" kern="100">
                          <a:latin typeface="Times New Roman"/>
                          <a:ea typeface="宋体"/>
                          <a:cs typeface="Courier New"/>
                        </a:rPr>
                        <a:t>    </a:t>
                      </a:r>
                      <a:r>
                        <a:rPr lang="zh-CN" sz="2000" kern="100">
                          <a:latin typeface="Times New Roman"/>
                          <a:ea typeface="宋体"/>
                          <a:cs typeface="Times New Roman"/>
                        </a:rPr>
                        <a:t>能</a:t>
                      </a:r>
                      <a:endParaRPr lang="zh-CN" sz="2000" kern="10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645703">
                <a:tc>
                  <a:txBody>
                    <a:bodyPr/>
                    <a:lstStyle/>
                    <a:p>
                      <a:pPr algn="ctr">
                        <a:spcAft>
                          <a:spcPts val="0"/>
                        </a:spcAft>
                      </a:pPr>
                      <a:r>
                        <a:rPr lang="en-US" sz="2000" kern="100">
                          <a:latin typeface="Times New Roman"/>
                          <a:ea typeface="宋体"/>
                          <a:cs typeface="Courier New"/>
                        </a:rPr>
                        <a:t>0  0</a:t>
                      </a:r>
                      <a:endParaRPr lang="zh-CN" sz="2000" kern="100">
                        <a:latin typeface="宋体"/>
                        <a:ea typeface="宋体"/>
                        <a:cs typeface="Courier New"/>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dirty="0">
                          <a:latin typeface="Times New Roman"/>
                          <a:ea typeface="宋体"/>
                          <a:cs typeface="Courier New"/>
                        </a:rPr>
                        <a:t>RR</a:t>
                      </a:r>
                      <a:endParaRPr lang="zh-CN" sz="2000" kern="100" dirty="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2000" kern="100" dirty="0">
                          <a:latin typeface="Times New Roman"/>
                          <a:ea typeface="宋体"/>
                          <a:cs typeface="Times New Roman"/>
                        </a:rPr>
                        <a:t>确认序号为</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a:t>
                      </a:r>
                      <a:r>
                        <a:rPr lang="en-US" sz="2000" kern="100" dirty="0">
                          <a:latin typeface="Times New Roman"/>
                          <a:ea typeface="宋体"/>
                          <a:cs typeface="Courier New"/>
                        </a:rPr>
                        <a:t>1</a:t>
                      </a:r>
                      <a:r>
                        <a:rPr lang="zh-CN" sz="2000" kern="100" dirty="0">
                          <a:latin typeface="Times New Roman"/>
                          <a:ea typeface="宋体"/>
                          <a:cs typeface="Times New Roman"/>
                        </a:rPr>
                        <a:t>及其以前的各帧已经正确接收</a:t>
                      </a:r>
                      <a:endParaRPr lang="zh-CN" sz="2000" kern="100" dirty="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678422">
                <a:tc>
                  <a:txBody>
                    <a:bodyPr/>
                    <a:lstStyle/>
                    <a:p>
                      <a:pPr algn="ctr">
                        <a:spcAft>
                          <a:spcPts val="0"/>
                        </a:spcAft>
                      </a:pPr>
                      <a:r>
                        <a:rPr lang="en-US" sz="2000" kern="100">
                          <a:latin typeface="Times New Roman"/>
                          <a:ea typeface="宋体"/>
                          <a:cs typeface="Courier New"/>
                        </a:rPr>
                        <a:t>1  0</a:t>
                      </a:r>
                      <a:endParaRPr lang="zh-CN" sz="2000" kern="100">
                        <a:latin typeface="宋体"/>
                        <a:ea typeface="宋体"/>
                        <a:cs typeface="Courier New"/>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Courier New"/>
                        </a:rPr>
                        <a:t>RNR</a:t>
                      </a:r>
                      <a:endParaRPr lang="zh-CN" sz="2000" kern="10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2000" kern="100" dirty="0">
                          <a:latin typeface="Times New Roman"/>
                          <a:ea typeface="宋体"/>
                          <a:cs typeface="Times New Roman"/>
                        </a:rPr>
                        <a:t>确认序号为</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a:t>
                      </a:r>
                      <a:r>
                        <a:rPr lang="en-US" sz="2000" kern="100" dirty="0">
                          <a:latin typeface="Times New Roman"/>
                          <a:ea typeface="宋体"/>
                          <a:cs typeface="Courier New"/>
                        </a:rPr>
                        <a:t>1</a:t>
                      </a:r>
                      <a:r>
                        <a:rPr lang="zh-CN" sz="2000" kern="100" dirty="0">
                          <a:latin typeface="Times New Roman"/>
                          <a:ea typeface="宋体"/>
                          <a:cs typeface="Times New Roman"/>
                        </a:rPr>
                        <a:t>及其以前的各帧</a:t>
                      </a:r>
                      <a:r>
                        <a:rPr lang="zh-CN" sz="2000" kern="100" dirty="0">
                          <a:latin typeface="宋体"/>
                          <a:ea typeface="宋体"/>
                          <a:cs typeface="Courier New"/>
                        </a:rPr>
                        <a:t>已经正确接收</a:t>
                      </a:r>
                      <a:r>
                        <a:rPr lang="zh-CN" sz="2000" kern="100" dirty="0">
                          <a:latin typeface="Times New Roman"/>
                          <a:ea typeface="宋体"/>
                          <a:cs typeface="Times New Roman"/>
                        </a:rPr>
                        <a:t>，暂停接收下一帧</a:t>
                      </a:r>
                      <a:endParaRPr lang="zh-CN" sz="2000" kern="100" dirty="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1052311">
                <a:tc>
                  <a:txBody>
                    <a:bodyPr/>
                    <a:lstStyle/>
                    <a:p>
                      <a:pPr algn="ctr">
                        <a:spcAft>
                          <a:spcPts val="0"/>
                        </a:spcAft>
                      </a:pPr>
                      <a:r>
                        <a:rPr lang="en-US" sz="2000" kern="100">
                          <a:latin typeface="Times New Roman"/>
                          <a:ea typeface="宋体"/>
                          <a:cs typeface="Courier New"/>
                        </a:rPr>
                        <a:t>0  1</a:t>
                      </a:r>
                      <a:endParaRPr lang="zh-CN" sz="2000" kern="100">
                        <a:latin typeface="宋体"/>
                        <a:ea typeface="宋体"/>
                        <a:cs typeface="Courier New"/>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Courier New"/>
                        </a:rPr>
                        <a:t>REJ</a:t>
                      </a:r>
                      <a:endParaRPr lang="zh-CN" sz="2000" kern="10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2000" kern="100" dirty="0">
                          <a:latin typeface="Times New Roman"/>
                          <a:ea typeface="宋体"/>
                          <a:cs typeface="Times New Roman"/>
                        </a:rPr>
                        <a:t>确认序号为</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a:t>
                      </a:r>
                      <a:r>
                        <a:rPr lang="en-US" sz="2000" kern="100" dirty="0">
                          <a:latin typeface="Times New Roman"/>
                          <a:ea typeface="宋体"/>
                          <a:cs typeface="Courier New"/>
                        </a:rPr>
                        <a:t>1</a:t>
                      </a:r>
                      <a:r>
                        <a:rPr lang="zh-CN" sz="2000" kern="100" dirty="0">
                          <a:latin typeface="Times New Roman"/>
                          <a:ea typeface="宋体"/>
                          <a:cs typeface="Times New Roman"/>
                        </a:rPr>
                        <a:t>及其以前的各帧</a:t>
                      </a:r>
                      <a:r>
                        <a:rPr lang="zh-CN" sz="2000" kern="100" dirty="0">
                          <a:latin typeface="宋体"/>
                          <a:ea typeface="宋体"/>
                          <a:cs typeface="Courier New"/>
                        </a:rPr>
                        <a:t>已经正确接收</a:t>
                      </a:r>
                      <a:r>
                        <a:rPr lang="zh-CN" sz="2000" kern="100" dirty="0">
                          <a:latin typeface="Times New Roman"/>
                          <a:ea typeface="宋体"/>
                          <a:cs typeface="Times New Roman"/>
                        </a:rPr>
                        <a:t>，</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）以后的各帧接收出错</a:t>
                      </a:r>
                      <a:endParaRPr lang="zh-CN" sz="2000" kern="100" dirty="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884795">
                <a:tc>
                  <a:txBody>
                    <a:bodyPr/>
                    <a:lstStyle/>
                    <a:p>
                      <a:pPr algn="ctr">
                        <a:spcAft>
                          <a:spcPts val="0"/>
                        </a:spcAft>
                      </a:pPr>
                      <a:r>
                        <a:rPr lang="en-US" sz="2000" kern="100">
                          <a:latin typeface="Times New Roman"/>
                          <a:ea typeface="宋体"/>
                          <a:cs typeface="Courier New"/>
                        </a:rPr>
                        <a:t>1  1</a:t>
                      </a:r>
                      <a:endParaRPr lang="zh-CN" sz="2000" kern="100">
                        <a:latin typeface="宋体"/>
                        <a:ea typeface="宋体"/>
                        <a:cs typeface="Courier New"/>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2000" kern="100">
                          <a:latin typeface="Times New Roman"/>
                          <a:ea typeface="宋体"/>
                          <a:cs typeface="Courier New"/>
                        </a:rPr>
                        <a:t>SRE </a:t>
                      </a:r>
                      <a:endParaRPr lang="zh-CN" sz="2000" kern="10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2000" kern="100" dirty="0">
                          <a:latin typeface="Times New Roman"/>
                          <a:ea typeface="宋体"/>
                          <a:cs typeface="Times New Roman"/>
                        </a:rPr>
                        <a:t>确认序号为</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a:t>
                      </a:r>
                      <a:r>
                        <a:rPr lang="en-US" sz="2000" kern="100" dirty="0">
                          <a:latin typeface="Times New Roman"/>
                          <a:ea typeface="宋体"/>
                          <a:cs typeface="Courier New"/>
                        </a:rPr>
                        <a:t>1</a:t>
                      </a:r>
                      <a:r>
                        <a:rPr lang="zh-CN" sz="2000" kern="100" dirty="0">
                          <a:latin typeface="Times New Roman"/>
                          <a:ea typeface="宋体"/>
                          <a:cs typeface="Times New Roman"/>
                        </a:rPr>
                        <a:t>及其以前的各帧</a:t>
                      </a:r>
                      <a:r>
                        <a:rPr lang="zh-CN" sz="2000" kern="100" dirty="0">
                          <a:latin typeface="宋体"/>
                          <a:ea typeface="宋体"/>
                          <a:cs typeface="Courier New"/>
                        </a:rPr>
                        <a:t>已经正确接收</a:t>
                      </a:r>
                      <a:r>
                        <a:rPr lang="zh-CN" sz="2000" kern="100" dirty="0">
                          <a:latin typeface="Times New Roman"/>
                          <a:ea typeface="宋体"/>
                          <a:cs typeface="Times New Roman"/>
                        </a:rPr>
                        <a:t>，序号为</a:t>
                      </a:r>
                      <a:r>
                        <a:rPr lang="en-US" sz="2000" kern="100" dirty="0">
                          <a:latin typeface="Times New Roman"/>
                          <a:ea typeface="宋体"/>
                          <a:cs typeface="Courier New"/>
                        </a:rPr>
                        <a:t>N</a:t>
                      </a:r>
                      <a:r>
                        <a:rPr lang="zh-CN" sz="2000" kern="100" dirty="0">
                          <a:latin typeface="Times New Roman"/>
                          <a:ea typeface="宋体"/>
                          <a:cs typeface="Times New Roman"/>
                        </a:rPr>
                        <a:t>（</a:t>
                      </a:r>
                      <a:r>
                        <a:rPr lang="en-US" sz="2000" kern="100" dirty="0">
                          <a:latin typeface="Times New Roman"/>
                          <a:ea typeface="宋体"/>
                          <a:cs typeface="Courier New"/>
                        </a:rPr>
                        <a:t>R</a:t>
                      </a:r>
                      <a:r>
                        <a:rPr lang="zh-CN" sz="2000" kern="100" dirty="0">
                          <a:latin typeface="Times New Roman"/>
                          <a:ea typeface="宋体"/>
                          <a:cs typeface="Times New Roman"/>
                        </a:rPr>
                        <a:t>）的帧接收出错</a:t>
                      </a:r>
                      <a:endParaRPr lang="zh-CN" sz="2000" kern="100" dirty="0">
                        <a:latin typeface="宋体"/>
                        <a:ea typeface="宋体"/>
                        <a:cs typeface="Courier New"/>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36893"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1936FF57-475D-46F5-867F-D3DDC78B3405}" type="slidenum">
              <a:rPr lang="zh-CN" altLang="en-US">
                <a:solidFill>
                  <a:srgbClr val="000000"/>
                </a:solidFill>
              </a:rPr>
              <a:pPr>
                <a:defRPr/>
              </a:pPr>
              <a:t>26</a:t>
            </a:fld>
            <a:endParaRPr lang="en-US" altLang="zh-CN">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467544" y="908720"/>
            <a:ext cx="7989887" cy="5043487"/>
          </a:xfrm>
        </p:spPr>
        <p:txBody>
          <a:bodyPr/>
          <a:lstStyle/>
          <a:p>
            <a:pPr eaLnBrk="1" hangingPunct="1">
              <a:buFontTx/>
              <a:buNone/>
              <a:defRPr/>
            </a:pPr>
            <a:r>
              <a:rPr lang="zh-CN" altLang="zh-CN" sz="2800" b="1" u="sng" dirty="0">
                <a:solidFill>
                  <a:schemeClr val="accent6"/>
                </a:solidFill>
                <a:latin typeface="华文新魏" pitchFamily="2" charset="-122"/>
                <a:ea typeface="华文新魏" pitchFamily="2" charset="-122"/>
              </a:rPr>
              <a:t>无编号帧格式与链路控制功能</a:t>
            </a:r>
            <a:endParaRPr lang="zh-CN" altLang="en-US" sz="2800" b="1" u="sng" dirty="0">
              <a:solidFill>
                <a:schemeClr val="accent6"/>
              </a:solidFill>
              <a:latin typeface="华文新魏" pitchFamily="2" charset="-122"/>
              <a:ea typeface="华文新魏" pitchFamily="2" charset="-122"/>
            </a:endParaRPr>
          </a:p>
        </p:txBody>
      </p:sp>
      <p:sp>
        <p:nvSpPr>
          <p:cNvPr id="1029"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FDA4FD56-4D50-41E5-AA94-1DC227A3B30B}" type="slidenum">
              <a:rPr lang="zh-CN" altLang="en-US">
                <a:solidFill>
                  <a:srgbClr val="000000"/>
                </a:solidFill>
              </a:rPr>
              <a:pPr>
                <a:defRPr/>
              </a:pPr>
              <a:t>27</a:t>
            </a:fld>
            <a:endParaRPr lang="en-US" altLang="zh-CN">
              <a:solidFill>
                <a:srgbClr val="000000"/>
              </a:solidFill>
            </a:endParaRPr>
          </a:p>
        </p:txBody>
      </p:sp>
      <p:sp>
        <p:nvSpPr>
          <p:cNvPr id="10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1026" name="Object 1" descr="蓝色面巾纸"/>
          <p:cNvGraphicFramePr>
            <a:graphicFrameLocks noChangeAspect="1"/>
          </p:cNvGraphicFramePr>
          <p:nvPr/>
        </p:nvGraphicFramePr>
        <p:xfrm>
          <a:off x="455613" y="1628775"/>
          <a:ext cx="8248650" cy="3960813"/>
        </p:xfrm>
        <a:graphic>
          <a:graphicData uri="http://schemas.openxmlformats.org/presentationml/2006/ole">
            <mc:AlternateContent xmlns:mc="http://schemas.openxmlformats.org/markup-compatibility/2006">
              <mc:Choice xmlns:v="urn:schemas-microsoft-com:vml" Requires="v">
                <p:oleObj spid="_x0000_s129027" name="Visio" r:id="rId3" imgW="4504467" imgH="2161350" progId="Visio.Drawing.11">
                  <p:embed/>
                </p:oleObj>
              </mc:Choice>
              <mc:Fallback>
                <p:oleObj name="Visio" r:id="rId3" imgW="4504467" imgH="216135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628775"/>
                        <a:ext cx="8248650" cy="3960813"/>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buFont typeface="Arial" pitchFamily="34" charset="0"/>
              <a:buChar char="•"/>
              <a:defRPr/>
            </a:pPr>
            <a:r>
              <a:rPr lang="en-US" altLang="zh-CN" sz="2800" u="sng" dirty="0">
                <a:latin typeface="+mn-lt"/>
              </a:rPr>
              <a:t> HDLC</a:t>
            </a:r>
            <a:r>
              <a:rPr lang="zh-CN" altLang="zh-CN" sz="2800" u="sng" dirty="0">
                <a:latin typeface="+mn-lt"/>
              </a:rPr>
              <a:t>帧</a:t>
            </a:r>
            <a:r>
              <a:rPr lang="zh-CN" altLang="en-US" sz="2800" u="sng" dirty="0">
                <a:latin typeface="+mn-lt"/>
              </a:rPr>
              <a:t>数据传输的透明性问题</a:t>
            </a:r>
          </a:p>
        </p:txBody>
      </p:sp>
      <p:sp>
        <p:nvSpPr>
          <p:cNvPr id="17" name="内容占位符 16"/>
          <p:cNvSpPr>
            <a:spLocks noGrp="1"/>
          </p:cNvSpPr>
          <p:nvPr>
            <p:ph idx="1"/>
          </p:nvPr>
        </p:nvSpPr>
        <p:spPr>
          <a:xfrm>
            <a:off x="685800" y="3140968"/>
            <a:ext cx="7772400" cy="2955032"/>
          </a:xfrm>
        </p:spPr>
        <p:txBody>
          <a:bodyPr/>
          <a:lstStyle/>
          <a:p>
            <a:pPr eaLnBrk="1" hangingPunct="1">
              <a:defRPr/>
            </a:pPr>
            <a:r>
              <a:rPr lang="zh-CN" altLang="zh-CN" b="1" dirty="0">
                <a:latin typeface="华文新魏" pitchFamily="2" charset="-122"/>
                <a:ea typeface="华文新魏" pitchFamily="2" charset="-122"/>
              </a:rPr>
              <a:t>标志字段</a:t>
            </a:r>
            <a:r>
              <a:rPr lang="en-US" altLang="zh-CN" b="1" dirty="0">
                <a:latin typeface="华文新魏" pitchFamily="2" charset="-122"/>
                <a:ea typeface="华文新魏" pitchFamily="2" charset="-122"/>
              </a:rPr>
              <a:t>F</a:t>
            </a:r>
            <a:r>
              <a:rPr lang="zh-CN" altLang="zh-CN" b="1" dirty="0">
                <a:latin typeface="华文新魏" pitchFamily="2" charset="-122"/>
                <a:ea typeface="华文新魏" pitchFamily="2" charset="-122"/>
              </a:rPr>
              <a:t>为特定的</a:t>
            </a:r>
            <a:r>
              <a:rPr lang="en-US" altLang="zh-CN" b="1" dirty="0">
                <a:latin typeface="华文新魏" pitchFamily="2" charset="-122"/>
                <a:ea typeface="华文新魏" pitchFamily="2" charset="-122"/>
              </a:rPr>
              <a:t>“01111110”</a:t>
            </a:r>
            <a:r>
              <a:rPr lang="zh-CN" altLang="zh-CN" b="1" dirty="0">
                <a:latin typeface="华文新魏" pitchFamily="2" charset="-122"/>
                <a:ea typeface="华文新魏" pitchFamily="2" charset="-122"/>
              </a:rPr>
              <a:t>比特序列。</a:t>
            </a:r>
            <a:endParaRPr lang="en-US" altLang="zh-CN" b="1" dirty="0">
              <a:latin typeface="华文新魏" pitchFamily="2" charset="-122"/>
              <a:ea typeface="华文新魏" pitchFamily="2" charset="-122"/>
            </a:endParaRPr>
          </a:p>
          <a:p>
            <a:pPr eaLnBrk="1" hangingPunct="1">
              <a:defRPr/>
            </a:pPr>
            <a:r>
              <a:rPr lang="en-US" altLang="zh-CN" b="1" dirty="0">
                <a:latin typeface="华文新魏" pitchFamily="2" charset="-122"/>
                <a:ea typeface="华文新魏" pitchFamily="2" charset="-122"/>
              </a:rPr>
              <a:t>HDLC</a:t>
            </a:r>
            <a:r>
              <a:rPr lang="zh-CN" altLang="zh-CN" b="1" dirty="0">
                <a:latin typeface="华文新魏" pitchFamily="2" charset="-122"/>
                <a:ea typeface="华文新魏" pitchFamily="2" charset="-122"/>
              </a:rPr>
              <a:t>帧数据</a:t>
            </a:r>
            <a:r>
              <a:rPr lang="zh-CN" altLang="en-US" b="1" dirty="0">
                <a:latin typeface="华文新魏" pitchFamily="2" charset="-122"/>
                <a:ea typeface="华文新魏" pitchFamily="2" charset="-122"/>
              </a:rPr>
              <a:t>存在</a:t>
            </a:r>
            <a:r>
              <a:rPr lang="zh-CN" altLang="zh-CN" b="1" dirty="0">
                <a:latin typeface="华文新魏" pitchFamily="2" charset="-122"/>
                <a:ea typeface="华文新魏" pitchFamily="2" charset="-122"/>
              </a:rPr>
              <a:t>“透明传输”问题。</a:t>
            </a:r>
            <a:endParaRPr lang="en-US" altLang="zh-CN" b="1" dirty="0">
              <a:latin typeface="华文新魏" pitchFamily="2" charset="-122"/>
              <a:ea typeface="华文新魏" pitchFamily="2" charset="-122"/>
            </a:endParaRPr>
          </a:p>
          <a:p>
            <a:pPr eaLnBrk="1" hangingPunct="1">
              <a:defRPr/>
            </a:pPr>
            <a:r>
              <a:rPr lang="zh-CN" altLang="zh-CN" b="1" dirty="0">
                <a:latin typeface="华文新魏" pitchFamily="2" charset="-122"/>
                <a:ea typeface="华文新魏" pitchFamily="2" charset="-122"/>
              </a:rPr>
              <a:t>为了避免出现这种错误，</a:t>
            </a:r>
            <a:r>
              <a:rPr lang="en-US" altLang="zh-CN" b="1" dirty="0">
                <a:latin typeface="华文新魏" pitchFamily="2" charset="-122"/>
                <a:ea typeface="华文新魏" pitchFamily="2" charset="-122"/>
              </a:rPr>
              <a:t>HDLC</a:t>
            </a:r>
            <a:r>
              <a:rPr lang="zh-CN" altLang="zh-CN" b="1" dirty="0">
                <a:latin typeface="华文新魏" pitchFamily="2" charset="-122"/>
                <a:ea typeface="华文新魏" pitchFamily="2" charset="-122"/>
              </a:rPr>
              <a:t>协议规定采用</a:t>
            </a:r>
            <a:r>
              <a:rPr lang="en-US" altLang="zh-CN" b="1" dirty="0">
                <a:latin typeface="华文新魏" pitchFamily="2" charset="-122"/>
                <a:ea typeface="华文新魏" pitchFamily="2" charset="-122"/>
              </a:rPr>
              <a:t>“0</a:t>
            </a:r>
            <a:r>
              <a:rPr lang="zh-CN" altLang="zh-CN" b="1" dirty="0">
                <a:latin typeface="华文新魏" pitchFamily="2" charset="-122"/>
                <a:ea typeface="华文新魏" pitchFamily="2" charset="-122"/>
              </a:rPr>
              <a:t>比特插入</a:t>
            </a:r>
            <a:r>
              <a:rPr lang="en-US" altLang="zh-CN" b="1" dirty="0">
                <a:latin typeface="华文新魏" pitchFamily="2" charset="-122"/>
                <a:ea typeface="华文新魏" pitchFamily="2" charset="-122"/>
              </a:rPr>
              <a:t>/</a:t>
            </a:r>
            <a:r>
              <a:rPr lang="zh-CN" altLang="zh-CN" b="1" dirty="0">
                <a:latin typeface="华文新魏" pitchFamily="2" charset="-122"/>
                <a:ea typeface="华文新魏" pitchFamily="2" charset="-122"/>
              </a:rPr>
              <a:t>删除方法</a:t>
            </a:r>
            <a:r>
              <a:rPr lang="en-US" altLang="zh-CN" b="1" dirty="0">
                <a:latin typeface="华文新魏" pitchFamily="2" charset="-122"/>
                <a:ea typeface="华文新魏" pitchFamily="2" charset="-122"/>
              </a:rPr>
              <a:t>”</a:t>
            </a:r>
            <a:endParaRPr lang="zh-CN" altLang="en-US" b="1" u="sng" dirty="0">
              <a:latin typeface="华文新魏" pitchFamily="2" charset="-122"/>
              <a:ea typeface="华文新魏" pitchFamily="2" charset="-122"/>
            </a:endParaRPr>
          </a:p>
        </p:txBody>
      </p:sp>
      <p:sp>
        <p:nvSpPr>
          <p:cNvPr id="33796"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553CA066-EC93-4F09-A14F-A854B3044F6D}" type="slidenum">
              <a:rPr lang="zh-CN" altLang="en-US">
                <a:solidFill>
                  <a:srgbClr val="000000"/>
                </a:solidFill>
              </a:rPr>
              <a:pPr>
                <a:defRPr/>
              </a:pPr>
              <a:t>28</a:t>
            </a:fld>
            <a:endParaRPr lang="en-US" altLang="zh-CN">
              <a:solidFill>
                <a:srgbClr val="000000"/>
              </a:solidFill>
            </a:endParaRPr>
          </a:p>
        </p:txBody>
      </p:sp>
      <p:pic>
        <p:nvPicPr>
          <p:cNvPr id="34819" name="Picture 3"/>
          <p:cNvPicPr>
            <a:picLocks noChangeAspect="1" noChangeArrowheads="1"/>
          </p:cNvPicPr>
          <p:nvPr/>
        </p:nvPicPr>
        <p:blipFill>
          <a:blip r:embed="rId2" cstate="print"/>
          <a:srcRect/>
          <a:stretch>
            <a:fillRect/>
          </a:stretch>
        </p:blipFill>
        <p:spPr bwMode="auto">
          <a:xfrm>
            <a:off x="323528" y="1916832"/>
            <a:ext cx="8629650" cy="792162"/>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11560" y="332656"/>
            <a:ext cx="7772400" cy="5259387"/>
          </a:xfrm>
        </p:spPr>
        <p:txBody>
          <a:bodyPr/>
          <a:lstStyle/>
          <a:p>
            <a:pPr eaLnBrk="1" hangingPunct="1">
              <a:buFontTx/>
              <a:buNone/>
              <a:defRPr/>
            </a:pPr>
            <a:r>
              <a:rPr lang="en-US" altLang="zh-CN" sz="2800" b="1" u="sng" dirty="0">
                <a:solidFill>
                  <a:schemeClr val="accent6"/>
                </a:solidFill>
                <a:latin typeface="隶书" pitchFamily="49" charset="-122"/>
                <a:ea typeface="隶书" pitchFamily="49" charset="-122"/>
              </a:rPr>
              <a:t>0</a:t>
            </a:r>
            <a:r>
              <a:rPr lang="zh-CN" altLang="zh-CN" sz="2800" b="1" u="sng" dirty="0">
                <a:solidFill>
                  <a:schemeClr val="accent6"/>
                </a:solidFill>
                <a:latin typeface="隶书" pitchFamily="49" charset="-122"/>
                <a:ea typeface="隶书" pitchFamily="49" charset="-122"/>
              </a:rPr>
              <a:t>比特插入</a:t>
            </a:r>
            <a:r>
              <a:rPr lang="en-US" altLang="zh-CN" sz="2800" b="1" u="sng" dirty="0">
                <a:solidFill>
                  <a:schemeClr val="accent6"/>
                </a:solidFill>
                <a:latin typeface="隶书" pitchFamily="49" charset="-122"/>
                <a:ea typeface="隶书" pitchFamily="49" charset="-122"/>
              </a:rPr>
              <a:t>/</a:t>
            </a:r>
            <a:r>
              <a:rPr lang="zh-CN" altLang="zh-CN" sz="2800" b="1" u="sng" dirty="0">
                <a:solidFill>
                  <a:schemeClr val="accent6"/>
                </a:solidFill>
                <a:latin typeface="隶书" pitchFamily="49" charset="-122"/>
                <a:ea typeface="隶书" pitchFamily="49" charset="-122"/>
              </a:rPr>
              <a:t>删除方法</a:t>
            </a:r>
            <a:endParaRPr lang="zh-CN" altLang="en-US" sz="2800" b="1" u="sng" dirty="0">
              <a:solidFill>
                <a:schemeClr val="accent6"/>
              </a:solidFill>
              <a:latin typeface="隶书" pitchFamily="49" charset="-122"/>
              <a:ea typeface="隶书" pitchFamily="49" charset="-122"/>
            </a:endParaRPr>
          </a:p>
        </p:txBody>
      </p:sp>
      <p:sp>
        <p:nvSpPr>
          <p:cNvPr id="34820"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A5BCDEB1-1FBE-4162-B562-50AD9938842C}" type="slidenum">
              <a:rPr lang="zh-CN" altLang="en-US">
                <a:solidFill>
                  <a:srgbClr val="000000"/>
                </a:solidFill>
              </a:rPr>
              <a:pPr>
                <a:defRPr/>
              </a:pPr>
              <a:t>29</a:t>
            </a:fld>
            <a:endParaRPr lang="en-US" altLang="zh-CN">
              <a:solidFill>
                <a:srgbClr val="000000"/>
              </a:solidFill>
            </a:endParaRPr>
          </a:p>
        </p:txBody>
      </p:sp>
      <p:pic>
        <p:nvPicPr>
          <p:cNvPr id="35842" name="Picture 2"/>
          <p:cNvPicPr>
            <a:picLocks noChangeAspect="1" noChangeArrowheads="1"/>
          </p:cNvPicPr>
          <p:nvPr/>
        </p:nvPicPr>
        <p:blipFill>
          <a:blip r:embed="rId2" cstate="print"/>
          <a:srcRect/>
          <a:stretch>
            <a:fillRect/>
          </a:stretch>
        </p:blipFill>
        <p:spPr bwMode="auto">
          <a:xfrm>
            <a:off x="755576" y="1052736"/>
            <a:ext cx="7423150" cy="491807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59632" y="1052736"/>
            <a:ext cx="6400800" cy="4513262"/>
          </a:xfrm>
        </p:spPr>
        <p:txBody>
          <a:bodyPr/>
          <a:lstStyle/>
          <a:p>
            <a:pPr algn="l">
              <a:defRPr/>
            </a:pPr>
            <a:r>
              <a:rPr lang="zh-CN" altLang="zh-CN" sz="2400" b="1" u="sng" dirty="0">
                <a:solidFill>
                  <a:schemeClr val="accent6"/>
                </a:solidFill>
                <a:latin typeface="华文新魏" pitchFamily="2" charset="-122"/>
                <a:ea typeface="华文新魏" pitchFamily="2" charset="-122"/>
              </a:rPr>
              <a:t>本章知识点结构</a:t>
            </a:r>
            <a:endParaRPr lang="zh-CN" altLang="en-US" sz="2400" b="1" u="sng" dirty="0">
              <a:solidFill>
                <a:schemeClr val="accent6"/>
              </a:solidFill>
              <a:latin typeface="华文新魏" pitchFamily="2" charset="-122"/>
              <a:ea typeface="华文新魏" pitchFamily="2" charset="-122"/>
            </a:endParaRPr>
          </a:p>
        </p:txBody>
      </p:sp>
      <p:sp>
        <p:nvSpPr>
          <p:cNvPr id="20484"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《计算机网络》第4章 数据链路层</a:t>
            </a:r>
          </a:p>
        </p:txBody>
      </p:sp>
      <p:sp>
        <p:nvSpPr>
          <p:cNvPr id="5" name="灯片编号占位符 4"/>
          <p:cNvSpPr>
            <a:spLocks noGrp="1"/>
          </p:cNvSpPr>
          <p:nvPr>
            <p:ph type="sldNum" sz="quarter" idx="12"/>
          </p:nvPr>
        </p:nvSpPr>
        <p:spPr/>
        <p:txBody>
          <a:bodyPr/>
          <a:lstStyle/>
          <a:p>
            <a:pPr>
              <a:defRPr/>
            </a:pPr>
            <a:fld id="{ACDE0114-D076-48FC-BF09-B37E66521D92}" type="slidenum">
              <a:rPr lang="zh-CN" altLang="en-US" smtClean="0">
                <a:solidFill>
                  <a:srgbClr val="000000"/>
                </a:solidFill>
              </a:rPr>
              <a:pPr>
                <a:defRPr/>
              </a:pPr>
              <a:t>3</a:t>
            </a:fld>
            <a:endParaRPr lang="en-US" altLang="zh-CN">
              <a:solidFill>
                <a:srgbClr val="000000"/>
              </a:solidFill>
            </a:endParaRPr>
          </a:p>
        </p:txBody>
      </p:sp>
      <p:pic>
        <p:nvPicPr>
          <p:cNvPr id="64514" name="Picture 2"/>
          <p:cNvPicPr>
            <a:picLocks noChangeAspect="1" noChangeArrowheads="1"/>
          </p:cNvPicPr>
          <p:nvPr/>
        </p:nvPicPr>
        <p:blipFill>
          <a:blip r:embed="rId2" cstate="print"/>
          <a:srcRect/>
          <a:stretch>
            <a:fillRect/>
          </a:stretch>
        </p:blipFill>
        <p:spPr bwMode="auto">
          <a:xfrm>
            <a:off x="1979712" y="1700808"/>
            <a:ext cx="5256212" cy="3957637"/>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260648"/>
            <a:ext cx="7772400" cy="1143000"/>
          </a:xfrm>
        </p:spPr>
        <p:txBody>
          <a:bodyPr/>
          <a:lstStyle/>
          <a:p>
            <a:pPr algn="l" eaLnBrk="1" hangingPunct="1">
              <a:defRPr/>
            </a:pPr>
            <a:r>
              <a:rPr lang="en-US" altLang="zh-CN" u="sng" dirty="0"/>
              <a:t>3.4  PPP</a:t>
            </a:r>
            <a:r>
              <a:rPr lang="zh-CN" altLang="zh-CN" u="sng" dirty="0"/>
              <a:t>协议</a:t>
            </a:r>
            <a:endParaRPr lang="zh-CN" altLang="en-US" u="sng" dirty="0"/>
          </a:p>
        </p:txBody>
      </p:sp>
      <p:sp>
        <p:nvSpPr>
          <p:cNvPr id="17" name="内容占位符 16"/>
          <p:cNvSpPr>
            <a:spLocks noGrp="1"/>
          </p:cNvSpPr>
          <p:nvPr>
            <p:ph idx="1"/>
          </p:nvPr>
        </p:nvSpPr>
        <p:spPr>
          <a:xfrm>
            <a:off x="611560" y="1412776"/>
            <a:ext cx="7772400" cy="4538662"/>
          </a:xfrm>
        </p:spPr>
        <p:txBody>
          <a:bodyPr/>
          <a:lstStyle/>
          <a:p>
            <a:pPr eaLnBrk="1" hangingPunct="1">
              <a:buFontTx/>
              <a:buNone/>
              <a:defRPr/>
            </a:pPr>
            <a:r>
              <a:rPr lang="en-US" altLang="zh-CN" sz="2800" b="1" u="sng" dirty="0">
                <a:latin typeface="华文新魏" pitchFamily="2" charset="-122"/>
                <a:ea typeface="华文新魏" pitchFamily="2" charset="-122"/>
              </a:rPr>
              <a:t>3.4.1  PPP</a:t>
            </a:r>
            <a:r>
              <a:rPr lang="zh-CN" altLang="zh-CN" sz="2800" b="1" u="sng" dirty="0">
                <a:latin typeface="华文新魏" pitchFamily="2" charset="-122"/>
                <a:ea typeface="华文新魏" pitchFamily="2" charset="-122"/>
              </a:rPr>
              <a:t>协议的主要特点</a:t>
            </a:r>
          </a:p>
          <a:p>
            <a:pPr eaLnBrk="1" hangingPunct="1">
              <a:buFontTx/>
              <a:buNone/>
              <a:defRPr/>
            </a:pPr>
            <a:endParaRPr lang="zh-CN" altLang="en-US" sz="2800" b="1" u="sng" dirty="0">
              <a:latin typeface="华文新魏" pitchFamily="2" charset="-122"/>
              <a:ea typeface="华文新魏" pitchFamily="2" charset="-122"/>
            </a:endParaRPr>
          </a:p>
        </p:txBody>
      </p:sp>
      <p:sp>
        <p:nvSpPr>
          <p:cNvPr id="46084"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0DD5F2FA-84E3-4E3A-B426-724E4447D71E}" type="slidenum">
              <a:rPr lang="zh-CN" altLang="en-US">
                <a:solidFill>
                  <a:srgbClr val="000000"/>
                </a:solidFill>
              </a:rPr>
              <a:pPr>
                <a:defRPr/>
              </a:pPr>
              <a:t>30</a:t>
            </a:fld>
            <a:endParaRPr lang="en-US" altLang="zh-CN" dirty="0">
              <a:solidFill>
                <a:srgbClr val="000000"/>
              </a:solidFill>
            </a:endParaRPr>
          </a:p>
        </p:txBody>
      </p:sp>
      <p:pic>
        <p:nvPicPr>
          <p:cNvPr id="58370" name="Picture 2"/>
          <p:cNvPicPr>
            <a:picLocks noChangeAspect="1" noChangeArrowheads="1"/>
          </p:cNvPicPr>
          <p:nvPr/>
        </p:nvPicPr>
        <p:blipFill>
          <a:blip r:embed="rId2" cstate="print"/>
          <a:srcRect/>
          <a:stretch>
            <a:fillRect/>
          </a:stretch>
        </p:blipFill>
        <p:spPr bwMode="auto">
          <a:xfrm>
            <a:off x="395288" y="2565400"/>
            <a:ext cx="8458200" cy="215900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260648"/>
            <a:ext cx="8424936" cy="6048672"/>
          </a:xfrm>
        </p:spPr>
        <p:txBody>
          <a:bodyPr/>
          <a:lstStyle/>
          <a:p>
            <a:pPr>
              <a:buFontTx/>
              <a:buNone/>
              <a:defRPr/>
            </a:pPr>
            <a:r>
              <a:rPr lang="en-US" altLang="zh-CN" sz="2800" b="1" u="sng" dirty="0">
                <a:solidFill>
                  <a:schemeClr val="accent6"/>
                </a:solidFill>
                <a:latin typeface="华文新魏" pitchFamily="2" charset="-122"/>
                <a:ea typeface="华文新魏" pitchFamily="2" charset="-122"/>
              </a:rPr>
              <a:t>PPP</a:t>
            </a:r>
            <a:r>
              <a:rPr lang="zh-CN" altLang="zh-CN" sz="2800" b="1" u="sng" dirty="0">
                <a:solidFill>
                  <a:schemeClr val="accent6"/>
                </a:solidFill>
                <a:latin typeface="华文新魏" pitchFamily="2" charset="-122"/>
                <a:ea typeface="华文新魏" pitchFamily="2" charset="-122"/>
              </a:rPr>
              <a:t>协议的主要特点</a:t>
            </a:r>
            <a:r>
              <a:rPr lang="zh-CN" altLang="zh-CN" sz="2800" b="1" dirty="0">
                <a:solidFill>
                  <a:schemeClr val="accent6"/>
                </a:solidFill>
                <a:latin typeface="华文新魏" pitchFamily="2" charset="-122"/>
                <a:ea typeface="华文新魏" pitchFamily="2" charset="-122"/>
              </a:rPr>
              <a:t>：</a:t>
            </a:r>
            <a:r>
              <a:rPr lang="en-US" altLang="zh-CN" sz="2800" b="1" dirty="0">
                <a:solidFill>
                  <a:schemeClr val="accent6"/>
                </a:solidFill>
                <a:latin typeface="华文新魏" pitchFamily="2" charset="-122"/>
                <a:ea typeface="华文新魏" pitchFamily="2" charset="-122"/>
              </a:rPr>
              <a:t> </a:t>
            </a:r>
          </a:p>
          <a:p>
            <a:pPr>
              <a:buFontTx/>
              <a:buNone/>
              <a:defRPr/>
            </a:pPr>
            <a:endParaRPr lang="zh-CN" altLang="zh-CN" sz="800" b="1" dirty="0">
              <a:latin typeface="+mn-lt"/>
            </a:endParaRPr>
          </a:p>
          <a:p>
            <a:pPr>
              <a:defRPr/>
            </a:pPr>
            <a:r>
              <a:rPr lang="zh-CN" altLang="zh-CN" b="1" dirty="0">
                <a:latin typeface="华文新魏" pitchFamily="2" charset="-122"/>
                <a:ea typeface="华文新魏" pitchFamily="2" charset="-122"/>
              </a:rPr>
              <a:t>在物理层支持</a:t>
            </a:r>
            <a:r>
              <a:rPr lang="zh-CN" altLang="zh-CN" b="1" dirty="0">
                <a:solidFill>
                  <a:srgbClr val="FF0000"/>
                </a:solidFill>
                <a:latin typeface="华文新魏" pitchFamily="2" charset="-122"/>
                <a:ea typeface="华文新魏" pitchFamily="2" charset="-122"/>
              </a:rPr>
              <a:t>点—点线路连接</a:t>
            </a:r>
            <a:r>
              <a:rPr lang="zh-CN" altLang="en-US" b="1" dirty="0">
                <a:latin typeface="华文新魏" pitchFamily="2" charset="-122"/>
                <a:ea typeface="华文新魏" pitchFamily="2" charset="-122"/>
              </a:rPr>
              <a:t>、</a:t>
            </a:r>
            <a:r>
              <a:rPr lang="zh-CN" altLang="zh-CN" b="1" dirty="0">
                <a:solidFill>
                  <a:srgbClr val="FF0000"/>
                </a:solidFill>
                <a:latin typeface="华文新魏" pitchFamily="2" charset="-122"/>
                <a:ea typeface="华文新魏" pitchFamily="2" charset="-122"/>
              </a:rPr>
              <a:t>全双工通信</a:t>
            </a:r>
            <a:r>
              <a:rPr lang="zh-CN" altLang="en-US" b="1" dirty="0">
                <a:latin typeface="华文新魏" pitchFamily="2" charset="-122"/>
                <a:ea typeface="华文新魏" pitchFamily="2" charset="-122"/>
              </a:rPr>
              <a:t>，</a:t>
            </a:r>
            <a:r>
              <a:rPr lang="zh-CN" altLang="zh-CN" b="1" dirty="0">
                <a:latin typeface="华文新魏" pitchFamily="2" charset="-122"/>
                <a:ea typeface="华文新魏" pitchFamily="2" charset="-122"/>
              </a:rPr>
              <a:t>支持</a:t>
            </a:r>
            <a:r>
              <a:rPr lang="zh-CN" altLang="zh-CN" b="1" dirty="0">
                <a:solidFill>
                  <a:srgbClr val="FF0000"/>
                </a:solidFill>
                <a:latin typeface="华文新魏" pitchFamily="2" charset="-122"/>
                <a:ea typeface="华文新魏" pitchFamily="2" charset="-122"/>
              </a:rPr>
              <a:t>异步通信</a:t>
            </a:r>
            <a:r>
              <a:rPr lang="zh-CN" altLang="zh-CN" b="1" dirty="0">
                <a:latin typeface="华文新魏" pitchFamily="2" charset="-122"/>
                <a:ea typeface="华文新魏" pitchFamily="2" charset="-122"/>
              </a:rPr>
              <a:t>或</a:t>
            </a:r>
            <a:r>
              <a:rPr lang="zh-CN" altLang="zh-CN" b="1" dirty="0">
                <a:solidFill>
                  <a:srgbClr val="FF0000"/>
                </a:solidFill>
                <a:latin typeface="华文新魏" pitchFamily="2" charset="-122"/>
                <a:ea typeface="华文新魏" pitchFamily="2" charset="-122"/>
              </a:rPr>
              <a:t>同步通信</a:t>
            </a:r>
            <a:r>
              <a:rPr lang="zh-CN" altLang="zh-CN" b="1" dirty="0">
                <a:latin typeface="华文新魏" pitchFamily="2" charset="-122"/>
                <a:ea typeface="华文新魏" pitchFamily="2" charset="-122"/>
              </a:rPr>
              <a:t>。</a:t>
            </a:r>
          </a:p>
          <a:p>
            <a:pPr>
              <a:defRPr/>
            </a:pPr>
            <a:r>
              <a:rPr lang="zh-CN" altLang="zh-CN" b="1" dirty="0">
                <a:latin typeface="华文新魏" pitchFamily="2" charset="-122"/>
                <a:ea typeface="华文新魏" pitchFamily="2" charset="-122"/>
              </a:rPr>
              <a:t>在数据链路层实现</a:t>
            </a:r>
            <a:r>
              <a:rPr lang="en-US" altLang="zh-CN" b="1" dirty="0">
                <a:solidFill>
                  <a:srgbClr val="FF0000"/>
                </a:solidFill>
                <a:latin typeface="华文新魏" pitchFamily="2" charset="-122"/>
                <a:ea typeface="华文新魏" pitchFamily="2" charset="-122"/>
              </a:rPr>
              <a:t>PPP</a:t>
            </a:r>
            <a:r>
              <a:rPr lang="zh-CN" altLang="zh-CN" b="1" dirty="0">
                <a:solidFill>
                  <a:srgbClr val="FF0000"/>
                </a:solidFill>
                <a:latin typeface="华文新魏" pitchFamily="2" charset="-122"/>
                <a:ea typeface="华文新魏" pitchFamily="2" charset="-122"/>
              </a:rPr>
              <a:t>数据帧的组帧</a:t>
            </a:r>
            <a:r>
              <a:rPr lang="zh-CN" altLang="zh-CN" b="1" dirty="0">
                <a:latin typeface="华文新魏" pitchFamily="2" charset="-122"/>
                <a:ea typeface="华文新魏" pitchFamily="2" charset="-122"/>
              </a:rPr>
              <a:t>、</a:t>
            </a:r>
            <a:r>
              <a:rPr lang="zh-CN" altLang="zh-CN" b="1" dirty="0">
                <a:solidFill>
                  <a:srgbClr val="FF0000"/>
                </a:solidFill>
                <a:latin typeface="华文新魏" pitchFamily="2" charset="-122"/>
                <a:ea typeface="华文新魏" pitchFamily="2" charset="-122"/>
              </a:rPr>
              <a:t>传输与拆帧</a:t>
            </a:r>
            <a:r>
              <a:rPr lang="zh-CN"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CRC</a:t>
            </a:r>
            <a:r>
              <a:rPr lang="zh-CN" altLang="zh-CN" b="1" dirty="0">
                <a:solidFill>
                  <a:srgbClr val="FF0000"/>
                </a:solidFill>
                <a:latin typeface="华文新魏" pitchFamily="2" charset="-122"/>
                <a:ea typeface="华文新魏" pitchFamily="2" charset="-122"/>
              </a:rPr>
              <a:t>校验</a:t>
            </a:r>
            <a:r>
              <a:rPr lang="zh-CN" altLang="zh-CN" b="1" dirty="0">
                <a:latin typeface="华文新魏" pitchFamily="2" charset="-122"/>
                <a:ea typeface="华文新魏" pitchFamily="2" charset="-122"/>
              </a:rPr>
              <a:t>；不使用帧序号，不提供流量控制功能。</a:t>
            </a:r>
          </a:p>
          <a:p>
            <a:pPr>
              <a:defRPr/>
            </a:pPr>
            <a:r>
              <a:rPr lang="zh-CN" altLang="zh-CN" b="1" dirty="0">
                <a:latin typeface="华文新魏" pitchFamily="2" charset="-122"/>
                <a:ea typeface="华文新魏" pitchFamily="2" charset="-122"/>
              </a:rPr>
              <a:t>通过</a:t>
            </a:r>
            <a:r>
              <a:rPr lang="zh-CN" altLang="zh-CN" b="1" dirty="0">
                <a:solidFill>
                  <a:srgbClr val="FF0000"/>
                </a:solidFill>
                <a:latin typeface="华文新魏" pitchFamily="2" charset="-122"/>
                <a:ea typeface="华文新魏" pitchFamily="2" charset="-122"/>
              </a:rPr>
              <a:t>链路控制协议（</a:t>
            </a:r>
            <a:r>
              <a:rPr lang="en-US" altLang="zh-CN" b="1" dirty="0">
                <a:solidFill>
                  <a:srgbClr val="FF0000"/>
                </a:solidFill>
                <a:latin typeface="华文新魏" pitchFamily="2" charset="-122"/>
                <a:ea typeface="华文新魏" pitchFamily="2" charset="-122"/>
              </a:rPr>
              <a:t>LCP</a:t>
            </a:r>
            <a:r>
              <a:rPr lang="zh-CN" altLang="zh-CN" b="1" dirty="0">
                <a:solidFill>
                  <a:srgbClr val="FF0000"/>
                </a:solidFill>
                <a:latin typeface="华文新魏" pitchFamily="2" charset="-122"/>
                <a:ea typeface="华文新魏" pitchFamily="2" charset="-122"/>
              </a:rPr>
              <a:t>）</a:t>
            </a:r>
            <a:r>
              <a:rPr lang="zh-CN" altLang="zh-CN" b="1" dirty="0">
                <a:latin typeface="华文新魏" pitchFamily="2" charset="-122"/>
                <a:ea typeface="华文新魏" pitchFamily="2" charset="-122"/>
              </a:rPr>
              <a:t>来建立、配置、管理和测试数据链路连接；通过</a:t>
            </a:r>
            <a:r>
              <a:rPr lang="zh-CN" altLang="zh-CN" b="1" dirty="0">
                <a:solidFill>
                  <a:srgbClr val="FF0000"/>
                </a:solidFill>
                <a:latin typeface="华文新魏" pitchFamily="2" charset="-122"/>
                <a:ea typeface="华文新魏" pitchFamily="2" charset="-122"/>
              </a:rPr>
              <a:t>网络控制协议（</a:t>
            </a:r>
            <a:r>
              <a:rPr lang="en-US" altLang="zh-CN" b="1" dirty="0">
                <a:solidFill>
                  <a:srgbClr val="FF0000"/>
                </a:solidFill>
                <a:latin typeface="华文新魏" pitchFamily="2" charset="-122"/>
                <a:ea typeface="华文新魏" pitchFamily="2" charset="-122"/>
              </a:rPr>
              <a:t>NCP</a:t>
            </a:r>
            <a:r>
              <a:rPr lang="zh-CN" altLang="zh-CN" b="1" dirty="0">
                <a:solidFill>
                  <a:srgbClr val="FF0000"/>
                </a:solidFill>
                <a:latin typeface="华文新魏" pitchFamily="2" charset="-122"/>
                <a:ea typeface="华文新魏" pitchFamily="2" charset="-122"/>
              </a:rPr>
              <a:t>）</a:t>
            </a:r>
            <a:r>
              <a:rPr lang="zh-CN" altLang="zh-CN" b="1" dirty="0">
                <a:latin typeface="华文新魏" pitchFamily="2" charset="-122"/>
                <a:ea typeface="华文新魏" pitchFamily="2" charset="-122"/>
              </a:rPr>
              <a:t>来建立和配置不同的网络层协议。</a:t>
            </a:r>
          </a:p>
          <a:p>
            <a:pPr>
              <a:defRPr/>
            </a:pPr>
            <a:r>
              <a:rPr lang="zh-CN" altLang="zh-CN" b="1" dirty="0">
                <a:latin typeface="华文新魏" pitchFamily="2" charset="-122"/>
                <a:ea typeface="华文新魏" pitchFamily="2" charset="-122"/>
              </a:rPr>
              <a:t>可以用于用户计算机通过</a:t>
            </a:r>
            <a:r>
              <a:rPr lang="en-US" altLang="zh-CN" b="1" dirty="0">
                <a:latin typeface="华文新魏" pitchFamily="2" charset="-122"/>
                <a:ea typeface="华文新魏" pitchFamily="2" charset="-122"/>
              </a:rPr>
              <a:t>Modem</a:t>
            </a:r>
            <a:r>
              <a:rPr lang="zh-CN" altLang="zh-CN" b="1" dirty="0">
                <a:latin typeface="华文新魏" pitchFamily="2" charset="-122"/>
                <a:ea typeface="华文新魏" pitchFamily="2" charset="-122"/>
              </a:rPr>
              <a:t>与电话线路</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ADSL Modem</a:t>
            </a:r>
            <a:r>
              <a:rPr lang="zh-CN" altLang="zh-CN" b="1" dirty="0">
                <a:latin typeface="华文新魏" pitchFamily="2" charset="-122"/>
                <a:ea typeface="华文新魏" pitchFamily="2" charset="-122"/>
              </a:rPr>
              <a:t>与电话线路，以及</a:t>
            </a:r>
            <a:r>
              <a:rPr lang="en-US" altLang="zh-CN" b="1" dirty="0">
                <a:latin typeface="华文新魏" pitchFamily="2" charset="-122"/>
                <a:ea typeface="华文新魏" pitchFamily="2" charset="-122"/>
              </a:rPr>
              <a:t>HFC</a:t>
            </a:r>
            <a:r>
              <a:rPr lang="zh-CN" altLang="zh-CN" b="1" dirty="0">
                <a:latin typeface="华文新魏" pitchFamily="2" charset="-122"/>
                <a:ea typeface="华文新魏" pitchFamily="2" charset="-122"/>
              </a:rPr>
              <a:t>传输网中</a:t>
            </a:r>
            <a:r>
              <a:rPr lang="en-US" altLang="zh-CN" b="1" dirty="0">
                <a:latin typeface="华文新魏" pitchFamily="2" charset="-122"/>
                <a:ea typeface="华文新魏" pitchFamily="2" charset="-122"/>
              </a:rPr>
              <a:t>Cable Modem</a:t>
            </a:r>
            <a:r>
              <a:rPr lang="zh-CN" altLang="zh-CN" b="1" dirty="0">
                <a:latin typeface="华文新魏" pitchFamily="2" charset="-122"/>
                <a:ea typeface="华文新魏" pitchFamily="2" charset="-122"/>
              </a:rPr>
              <a:t>与同轴电缆接入，也可以用于光纤接入。</a:t>
            </a:r>
            <a:endParaRPr lang="en-US" altLang="zh-CN" b="1" dirty="0">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在网络层支持</a:t>
            </a:r>
            <a:r>
              <a:rPr lang="en-US" altLang="zh-CN" b="1" dirty="0">
                <a:latin typeface="华文新魏" pitchFamily="2" charset="-122"/>
                <a:ea typeface="华文新魏" pitchFamily="2" charset="-122"/>
              </a:rPr>
              <a:t>IP</a:t>
            </a:r>
            <a:r>
              <a:rPr lang="zh-CN" altLang="zh-CN" b="1" dirty="0">
                <a:latin typeface="华文新魏" pitchFamily="2" charset="-122"/>
                <a:ea typeface="华文新魏" pitchFamily="2" charset="-122"/>
              </a:rPr>
              <a:t>协议</a:t>
            </a:r>
            <a:r>
              <a:rPr lang="zh-CN" altLang="en-US" b="1" dirty="0">
                <a:latin typeface="华文新魏" pitchFamily="2" charset="-122"/>
                <a:ea typeface="华文新魏" pitchFamily="2" charset="-122"/>
              </a:rPr>
              <a:t>与</a:t>
            </a:r>
            <a:r>
              <a:rPr lang="en-US" altLang="zh-CN" b="1" dirty="0">
                <a:latin typeface="华文新魏" pitchFamily="2" charset="-122"/>
                <a:ea typeface="华文新魏" pitchFamily="2" charset="-122"/>
              </a:rPr>
              <a:t>NetWare IPX</a:t>
            </a:r>
            <a:r>
              <a:rPr lang="zh-CN" altLang="zh-CN" b="1" dirty="0">
                <a:latin typeface="华文新魏" pitchFamily="2" charset="-122"/>
                <a:ea typeface="华文新魏" pitchFamily="2" charset="-122"/>
              </a:rPr>
              <a:t>等多种协议。</a:t>
            </a:r>
          </a:p>
          <a:p>
            <a:pPr>
              <a:defRPr/>
            </a:pPr>
            <a:r>
              <a:rPr lang="zh-CN" altLang="zh-CN" b="1" dirty="0">
                <a:latin typeface="华文新魏" pitchFamily="2" charset="-122"/>
                <a:ea typeface="华文新魏" pitchFamily="2" charset="-122"/>
              </a:rPr>
              <a:t>广泛应用于</a:t>
            </a:r>
            <a:r>
              <a:rPr lang="zh-CN" altLang="zh-CN" b="1" dirty="0">
                <a:solidFill>
                  <a:srgbClr val="FF0000"/>
                </a:solidFill>
                <a:latin typeface="华文新魏" pitchFamily="2" charset="-122"/>
                <a:ea typeface="华文新魏" pitchFamily="2" charset="-122"/>
              </a:rPr>
              <a:t>主机</a:t>
            </a:r>
            <a:r>
              <a:rPr lang="en-US" altLang="zh-CN" b="1" dirty="0">
                <a:solidFill>
                  <a:srgbClr val="FF0000"/>
                </a:solidFill>
                <a:latin typeface="华文新魏" pitchFamily="2" charset="-122"/>
                <a:ea typeface="华文新魏" pitchFamily="2" charset="-122"/>
              </a:rPr>
              <a:t>—</a:t>
            </a:r>
            <a:r>
              <a:rPr lang="zh-CN" altLang="zh-CN" b="1" dirty="0">
                <a:solidFill>
                  <a:srgbClr val="FF0000"/>
                </a:solidFill>
                <a:latin typeface="华文新魏" pitchFamily="2" charset="-122"/>
                <a:ea typeface="华文新魏" pitchFamily="2" charset="-122"/>
              </a:rPr>
              <a:t>路由器</a:t>
            </a:r>
            <a:r>
              <a:rPr lang="zh-CN" altLang="zh-CN" b="1" dirty="0">
                <a:latin typeface="华文新魏" pitchFamily="2" charset="-122"/>
                <a:ea typeface="华文新魏" pitchFamily="2" charset="-122"/>
              </a:rPr>
              <a:t>、</a:t>
            </a:r>
            <a:r>
              <a:rPr lang="zh-CN" altLang="zh-CN" b="1" dirty="0">
                <a:solidFill>
                  <a:srgbClr val="FF0000"/>
                </a:solidFill>
                <a:latin typeface="华文新魏" pitchFamily="2" charset="-122"/>
                <a:ea typeface="华文新魏" pitchFamily="2" charset="-122"/>
              </a:rPr>
              <a:t>路由器</a:t>
            </a:r>
            <a:r>
              <a:rPr lang="en-US" altLang="zh-CN" b="1" dirty="0">
                <a:solidFill>
                  <a:srgbClr val="FF0000"/>
                </a:solidFill>
                <a:latin typeface="华文新魏" pitchFamily="2" charset="-122"/>
                <a:ea typeface="华文新魏" pitchFamily="2" charset="-122"/>
              </a:rPr>
              <a:t>—</a:t>
            </a:r>
            <a:r>
              <a:rPr lang="zh-CN" altLang="zh-CN" b="1" dirty="0">
                <a:solidFill>
                  <a:srgbClr val="FF0000"/>
                </a:solidFill>
                <a:latin typeface="华文新魏" pitchFamily="2" charset="-122"/>
                <a:ea typeface="华文新魏" pitchFamily="2" charset="-122"/>
              </a:rPr>
              <a:t>路由器</a:t>
            </a:r>
            <a:r>
              <a:rPr lang="zh-CN" altLang="zh-CN" b="1" dirty="0">
                <a:latin typeface="华文新魏" pitchFamily="2" charset="-122"/>
                <a:ea typeface="华文新魏" pitchFamily="2" charset="-122"/>
              </a:rPr>
              <a:t>的连接。</a:t>
            </a:r>
          </a:p>
          <a:p>
            <a:pPr eaLnBrk="1" hangingPunct="1">
              <a:buFontTx/>
              <a:buNone/>
              <a:defRPr/>
            </a:pPr>
            <a:endParaRPr lang="zh-CN" altLang="en-US" sz="2400" b="1" u="sng" dirty="0">
              <a:latin typeface="+mn-lt"/>
            </a:endParaRPr>
          </a:p>
        </p:txBody>
      </p:sp>
      <p:sp>
        <p:nvSpPr>
          <p:cNvPr id="47108"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6F5BAE8F-6949-4194-8EA4-D2993AC9FA2D}" type="slidenum">
              <a:rPr lang="zh-CN" altLang="en-US">
                <a:solidFill>
                  <a:srgbClr val="000000"/>
                </a:solidFill>
              </a:rPr>
              <a:pPr>
                <a:defRPr/>
              </a:pPr>
              <a:t>31</a:t>
            </a:fld>
            <a:endParaRPr lang="en-US" altLang="zh-CN"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eaLnBrk="1" hangingPunct="1">
              <a:defRPr/>
            </a:pPr>
            <a:r>
              <a:rPr lang="en-US" altLang="zh-CN" sz="2800" u="sng" dirty="0">
                <a:latin typeface="+mn-lt"/>
              </a:rPr>
              <a:t>3.4.2  PPP</a:t>
            </a:r>
            <a:r>
              <a:rPr lang="zh-CN" altLang="zh-CN" sz="2800" u="sng" dirty="0">
                <a:latin typeface="+mn-lt"/>
              </a:rPr>
              <a:t>协议帧结构</a:t>
            </a:r>
            <a:endParaRPr lang="zh-CN" altLang="en-US" sz="2800" u="sng" dirty="0">
              <a:latin typeface="+mn-lt"/>
            </a:endParaRPr>
          </a:p>
        </p:txBody>
      </p:sp>
      <p:sp>
        <p:nvSpPr>
          <p:cNvPr id="17" name="内容占位符 16"/>
          <p:cNvSpPr>
            <a:spLocks noGrp="1"/>
          </p:cNvSpPr>
          <p:nvPr>
            <p:ph idx="1"/>
          </p:nvPr>
        </p:nvSpPr>
        <p:spPr>
          <a:xfrm>
            <a:off x="468313" y="3213100"/>
            <a:ext cx="7989887" cy="2882900"/>
          </a:xfrm>
        </p:spPr>
        <p:txBody>
          <a:bodyPr/>
          <a:lstStyle/>
          <a:p>
            <a:pPr>
              <a:buFontTx/>
              <a:buNone/>
              <a:defRPr/>
            </a:pPr>
            <a:r>
              <a:rPr lang="zh-CN" altLang="zh-CN" sz="2400" b="1" u="sng" dirty="0">
                <a:latin typeface="华文新魏" pitchFamily="2" charset="-122"/>
                <a:ea typeface="华文新魏" pitchFamily="2" charset="-122"/>
              </a:rPr>
              <a:t>协议（</a:t>
            </a:r>
            <a:r>
              <a:rPr lang="en-US" altLang="zh-CN" sz="2400" b="1" u="sng" dirty="0">
                <a:latin typeface="华文新魏" pitchFamily="2" charset="-122"/>
                <a:ea typeface="华文新魏" pitchFamily="2" charset="-122"/>
              </a:rPr>
              <a:t>protocol</a:t>
            </a:r>
            <a:r>
              <a:rPr lang="zh-CN" altLang="zh-CN" sz="2400" b="1" u="sng" dirty="0">
                <a:latin typeface="华文新魏" pitchFamily="2" charset="-122"/>
                <a:ea typeface="华文新魏" pitchFamily="2" charset="-122"/>
              </a:rPr>
              <a:t>）字段值</a:t>
            </a:r>
            <a:r>
              <a:rPr lang="zh-CN" altLang="zh-CN" sz="2400" b="1" dirty="0">
                <a:latin typeface="华文新魏" pitchFamily="2" charset="-122"/>
                <a:ea typeface="华文新魏" pitchFamily="2" charset="-122"/>
              </a:rPr>
              <a:t>：</a:t>
            </a:r>
          </a:p>
          <a:p>
            <a:pPr>
              <a:defRPr/>
            </a:pPr>
            <a:r>
              <a:rPr lang="en-US" altLang="zh-CN" sz="2400" b="1" dirty="0">
                <a:latin typeface="华文新魏" pitchFamily="2" charset="-122"/>
                <a:ea typeface="华文新魏" pitchFamily="2" charset="-122"/>
              </a:rPr>
              <a:t>0x0021</a:t>
            </a:r>
            <a:r>
              <a:rPr lang="zh-CN" altLang="zh-CN" sz="2400" b="1" dirty="0">
                <a:latin typeface="华文新魏" pitchFamily="2" charset="-122"/>
                <a:ea typeface="华文新魏" pitchFamily="2" charset="-122"/>
              </a:rPr>
              <a:t>—表示</a:t>
            </a:r>
            <a:r>
              <a:rPr lang="en-US" altLang="zh-CN" sz="2400" b="1" dirty="0">
                <a:latin typeface="华文新魏" pitchFamily="2" charset="-122"/>
                <a:ea typeface="华文新魏" pitchFamily="2" charset="-122"/>
              </a:rPr>
              <a:t>PPP</a:t>
            </a:r>
            <a:r>
              <a:rPr lang="zh-CN" altLang="zh-CN" sz="2400" b="1" dirty="0">
                <a:latin typeface="华文新魏" pitchFamily="2" charset="-122"/>
                <a:ea typeface="华文新魏" pitchFamily="2" charset="-122"/>
              </a:rPr>
              <a:t>帧的信息字段是</a:t>
            </a:r>
            <a:r>
              <a:rPr lang="en-US" altLang="zh-CN" sz="2400" b="1" dirty="0">
                <a:latin typeface="华文新魏" pitchFamily="2" charset="-122"/>
                <a:ea typeface="华文新魏" pitchFamily="2" charset="-122"/>
              </a:rPr>
              <a:t>IP</a:t>
            </a:r>
            <a:r>
              <a:rPr lang="zh-CN" altLang="zh-CN" sz="2400" b="1" dirty="0">
                <a:latin typeface="华文新魏" pitchFamily="2" charset="-122"/>
                <a:ea typeface="华文新魏" pitchFamily="2" charset="-122"/>
              </a:rPr>
              <a:t>分组数据。</a:t>
            </a:r>
          </a:p>
          <a:p>
            <a:pPr>
              <a:defRPr/>
            </a:pPr>
            <a:r>
              <a:rPr lang="en-US" altLang="zh-CN" sz="2400" b="1" dirty="0">
                <a:latin typeface="华文新魏" pitchFamily="2" charset="-122"/>
                <a:ea typeface="华文新魏" pitchFamily="2" charset="-122"/>
              </a:rPr>
              <a:t>0xC021</a:t>
            </a:r>
            <a:r>
              <a:rPr lang="zh-CN" altLang="zh-CN" sz="2400" b="1" dirty="0">
                <a:latin typeface="华文新魏" pitchFamily="2" charset="-122"/>
                <a:ea typeface="华文新魏" pitchFamily="2" charset="-122"/>
              </a:rPr>
              <a:t>—表示信息字段是</a:t>
            </a:r>
            <a:r>
              <a:rPr lang="en-US" altLang="zh-CN" sz="2400" b="1" dirty="0">
                <a:latin typeface="华文新魏" pitchFamily="2" charset="-122"/>
                <a:ea typeface="华文新魏" pitchFamily="2" charset="-122"/>
              </a:rPr>
              <a:t>PPP</a:t>
            </a:r>
            <a:r>
              <a:rPr lang="zh-CN" altLang="zh-CN" sz="2400" b="1" dirty="0">
                <a:latin typeface="华文新魏" pitchFamily="2" charset="-122"/>
                <a:ea typeface="华文新魏" pitchFamily="2" charset="-122"/>
              </a:rPr>
              <a:t>协议的</a:t>
            </a:r>
            <a:r>
              <a:rPr lang="en-US" altLang="zh-CN" sz="2400" b="1" dirty="0">
                <a:latin typeface="华文新魏" pitchFamily="2" charset="-122"/>
                <a:ea typeface="华文新魏" pitchFamily="2" charset="-122"/>
              </a:rPr>
              <a:t>LCP</a:t>
            </a:r>
            <a:r>
              <a:rPr lang="zh-CN" altLang="zh-CN" sz="2400" b="1" dirty="0">
                <a:latin typeface="华文新魏" pitchFamily="2" charset="-122"/>
                <a:ea typeface="华文新魏" pitchFamily="2" charset="-122"/>
              </a:rPr>
              <a:t>数据帧。</a:t>
            </a:r>
          </a:p>
          <a:p>
            <a:pPr>
              <a:defRPr/>
            </a:pPr>
            <a:r>
              <a:rPr lang="en-US" altLang="zh-CN" sz="2400" b="1" dirty="0">
                <a:latin typeface="华文新魏" pitchFamily="2" charset="-122"/>
                <a:ea typeface="华文新魏" pitchFamily="2" charset="-122"/>
              </a:rPr>
              <a:t>0x8021</a:t>
            </a:r>
            <a:r>
              <a:rPr lang="zh-CN" altLang="zh-CN" sz="2400" b="1" dirty="0">
                <a:latin typeface="华文新魏" pitchFamily="2" charset="-122"/>
                <a:ea typeface="华文新魏" pitchFamily="2" charset="-122"/>
              </a:rPr>
              <a:t>—表示信息字段是</a:t>
            </a:r>
            <a:r>
              <a:rPr lang="en-US" altLang="zh-CN" sz="2400" b="1" dirty="0">
                <a:latin typeface="华文新魏" pitchFamily="2" charset="-122"/>
                <a:ea typeface="华文新魏" pitchFamily="2" charset="-122"/>
              </a:rPr>
              <a:t>PPP</a:t>
            </a:r>
            <a:r>
              <a:rPr lang="zh-CN" altLang="zh-CN" sz="2400" b="1" dirty="0">
                <a:latin typeface="华文新魏" pitchFamily="2" charset="-122"/>
                <a:ea typeface="华文新魏" pitchFamily="2" charset="-122"/>
              </a:rPr>
              <a:t>帧的</a:t>
            </a:r>
            <a:r>
              <a:rPr lang="en-US" altLang="zh-CN" sz="2400" b="1" dirty="0">
                <a:latin typeface="华文新魏" pitchFamily="2" charset="-122"/>
                <a:ea typeface="华文新魏" pitchFamily="2" charset="-122"/>
              </a:rPr>
              <a:t>NCP</a:t>
            </a:r>
            <a:r>
              <a:rPr lang="zh-CN" altLang="zh-CN" sz="2400" b="1" dirty="0">
                <a:latin typeface="华文新魏" pitchFamily="2" charset="-122"/>
                <a:ea typeface="华文新魏" pitchFamily="2" charset="-122"/>
              </a:rPr>
              <a:t>数据帧。</a:t>
            </a:r>
          </a:p>
          <a:p>
            <a:pPr eaLnBrk="1" hangingPunct="1">
              <a:buFontTx/>
              <a:buNone/>
              <a:defRPr/>
            </a:pPr>
            <a:endParaRPr lang="zh-CN" altLang="en-US" sz="2800" b="1" u="sng" dirty="0">
              <a:latin typeface="华文新魏" pitchFamily="2" charset="-122"/>
              <a:ea typeface="华文新魏" pitchFamily="2" charset="-122"/>
            </a:endParaRPr>
          </a:p>
        </p:txBody>
      </p:sp>
      <p:sp>
        <p:nvSpPr>
          <p:cNvPr id="48132"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32537F2B-A8E0-4FE4-AA7E-7AF3F335EE39}" type="slidenum">
              <a:rPr lang="zh-CN" altLang="en-US">
                <a:solidFill>
                  <a:srgbClr val="000000"/>
                </a:solidFill>
              </a:rPr>
              <a:pPr>
                <a:defRPr/>
              </a:pPr>
              <a:t>32</a:t>
            </a:fld>
            <a:endParaRPr lang="en-US" altLang="zh-CN" dirty="0">
              <a:solidFill>
                <a:srgbClr val="000000"/>
              </a:solidFill>
            </a:endParaRPr>
          </a:p>
        </p:txBody>
      </p:sp>
      <p:pic>
        <p:nvPicPr>
          <p:cNvPr id="59394" name="Picture 2"/>
          <p:cNvPicPr>
            <a:picLocks noChangeAspect="1" noChangeArrowheads="1"/>
          </p:cNvPicPr>
          <p:nvPr/>
        </p:nvPicPr>
        <p:blipFill>
          <a:blip r:embed="rId2" cstate="print"/>
          <a:srcRect/>
          <a:stretch>
            <a:fillRect/>
          </a:stretch>
        </p:blipFill>
        <p:spPr bwMode="auto">
          <a:xfrm>
            <a:off x="468313" y="1628775"/>
            <a:ext cx="8064500" cy="123983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611560" y="2708920"/>
            <a:ext cx="7992888" cy="3599383"/>
          </a:xfrm>
        </p:spPr>
        <p:txBody>
          <a:bodyPr/>
          <a:lstStyle/>
          <a:p>
            <a:pPr eaLnBrk="1" hangingPunct="1"/>
            <a:r>
              <a:rPr lang="zh-CN" altLang="en-US" dirty="0">
                <a:latin typeface="华文新魏" pitchFamily="2" charset="-122"/>
                <a:ea typeface="华文新魏" pitchFamily="2" charset="-122"/>
              </a:rPr>
              <a:t>标志字段 </a:t>
            </a:r>
            <a:r>
              <a:rPr lang="en-US" altLang="zh-CN" dirty="0">
                <a:latin typeface="华文新魏" pitchFamily="2" charset="-122"/>
                <a:ea typeface="华文新魏" pitchFamily="2" charset="-122"/>
              </a:rPr>
              <a:t>F = 0x7E </a:t>
            </a:r>
            <a:r>
              <a:rPr lang="zh-CN" altLang="en-US" dirty="0">
                <a:latin typeface="华文新魏" pitchFamily="2" charset="-122"/>
                <a:ea typeface="华文新魏" pitchFamily="2" charset="-122"/>
              </a:rPr>
              <a:t>（二进制表示是 </a:t>
            </a:r>
            <a:r>
              <a:rPr lang="en-US" altLang="zh-CN" dirty="0">
                <a:latin typeface="华文新魏" pitchFamily="2" charset="-122"/>
                <a:ea typeface="华文新魏" pitchFamily="2" charset="-122"/>
              </a:rPr>
              <a:t>01111110</a:t>
            </a:r>
            <a:r>
              <a:rPr lang="zh-CN" altLang="en-US" dirty="0">
                <a:latin typeface="华文新魏" pitchFamily="2" charset="-122"/>
                <a:ea typeface="华文新魏" pitchFamily="2" charset="-122"/>
              </a:rPr>
              <a:t>）。</a:t>
            </a:r>
          </a:p>
          <a:p>
            <a:pPr eaLnBrk="1" hangingPunct="1"/>
            <a:r>
              <a:rPr lang="zh-CN" altLang="en-US" dirty="0">
                <a:latin typeface="华文新魏" pitchFamily="2" charset="-122"/>
                <a:ea typeface="华文新魏" pitchFamily="2" charset="-122"/>
              </a:rPr>
              <a:t>地址字段 </a:t>
            </a:r>
            <a:r>
              <a:rPr lang="en-US" altLang="zh-CN" dirty="0">
                <a:latin typeface="华文新魏" pitchFamily="2" charset="-122"/>
                <a:ea typeface="华文新魏" pitchFamily="2" charset="-122"/>
              </a:rPr>
              <a:t>A </a:t>
            </a:r>
            <a:r>
              <a:rPr lang="zh-CN" altLang="en-US" dirty="0">
                <a:latin typeface="华文新魏" pitchFamily="2" charset="-122"/>
                <a:ea typeface="华文新魏" pitchFamily="2" charset="-122"/>
              </a:rPr>
              <a:t>只置为 </a:t>
            </a:r>
            <a:r>
              <a:rPr lang="en-US" altLang="zh-CN" dirty="0">
                <a:latin typeface="华文新魏" pitchFamily="2" charset="-122"/>
                <a:ea typeface="华文新魏" pitchFamily="2" charset="-122"/>
              </a:rPr>
              <a:t>0xFF</a:t>
            </a:r>
            <a:r>
              <a:rPr lang="zh-CN" altLang="en-US" dirty="0">
                <a:latin typeface="华文新魏" pitchFamily="2" charset="-122"/>
                <a:ea typeface="华文新魏" pitchFamily="2" charset="-122"/>
              </a:rPr>
              <a:t>。地址字段实际上并不起作用。</a:t>
            </a:r>
          </a:p>
          <a:p>
            <a:pPr eaLnBrk="1" hangingPunct="1"/>
            <a:r>
              <a:rPr lang="zh-CN" altLang="en-US" dirty="0">
                <a:latin typeface="华文新魏" pitchFamily="2" charset="-122"/>
                <a:ea typeface="华文新魏" pitchFamily="2" charset="-122"/>
              </a:rPr>
              <a:t>控制字段 </a:t>
            </a:r>
            <a:r>
              <a:rPr lang="en-US" altLang="zh-CN" dirty="0">
                <a:latin typeface="华文新魏" pitchFamily="2" charset="-122"/>
                <a:ea typeface="华文新魏" pitchFamily="2" charset="-122"/>
              </a:rPr>
              <a:t>C </a:t>
            </a:r>
            <a:r>
              <a:rPr lang="zh-CN" altLang="en-US" dirty="0">
                <a:latin typeface="华文新魏" pitchFamily="2" charset="-122"/>
                <a:ea typeface="华文新魏" pitchFamily="2" charset="-122"/>
              </a:rPr>
              <a:t>通常置为 </a:t>
            </a:r>
            <a:r>
              <a:rPr lang="en-US" altLang="zh-CN" dirty="0">
                <a:latin typeface="华文新魏" pitchFamily="2" charset="-122"/>
                <a:ea typeface="华文新魏" pitchFamily="2" charset="-122"/>
              </a:rPr>
              <a:t>0x03</a:t>
            </a:r>
            <a:r>
              <a:rPr lang="zh-CN" altLang="en-US" dirty="0">
                <a:latin typeface="华文新魏" pitchFamily="2" charset="-122"/>
                <a:ea typeface="华文新魏" pitchFamily="2" charset="-122"/>
              </a:rPr>
              <a:t>。</a:t>
            </a:r>
          </a:p>
          <a:p>
            <a:pPr eaLnBrk="1" hangingPunct="1"/>
            <a:r>
              <a:rPr lang="en-US" altLang="zh-CN" dirty="0">
                <a:latin typeface="华文新魏" pitchFamily="2" charset="-122"/>
                <a:ea typeface="华文新魏" pitchFamily="2" charset="-122"/>
              </a:rPr>
              <a:t>PPP </a:t>
            </a:r>
            <a:r>
              <a:rPr lang="zh-CN" altLang="en-US" dirty="0">
                <a:latin typeface="华文新魏" pitchFamily="2" charset="-122"/>
                <a:ea typeface="华文新魏" pitchFamily="2" charset="-122"/>
              </a:rPr>
              <a:t>是面向字节的，所有的 </a:t>
            </a:r>
            <a:r>
              <a:rPr lang="en-US" altLang="zh-CN" dirty="0">
                <a:latin typeface="华文新魏" pitchFamily="2" charset="-122"/>
                <a:ea typeface="华文新魏" pitchFamily="2" charset="-122"/>
              </a:rPr>
              <a:t>PPP </a:t>
            </a:r>
            <a:r>
              <a:rPr lang="zh-CN" altLang="en-US" dirty="0">
                <a:latin typeface="华文新魏" pitchFamily="2" charset="-122"/>
                <a:ea typeface="华文新魏" pitchFamily="2" charset="-122"/>
              </a:rPr>
              <a:t>帧的长度都是整数字节。     </a:t>
            </a:r>
          </a:p>
        </p:txBody>
      </p:sp>
      <p:sp>
        <p:nvSpPr>
          <p:cNvPr id="47108" name="日期占位符 4"/>
          <p:cNvSpPr>
            <a:spLocks noGrp="1"/>
          </p:cNvSpPr>
          <p:nvPr>
            <p:ph type="dt" sz="quarter" idx="11"/>
          </p:nvPr>
        </p:nvSpPr>
        <p:spPr>
          <a:noFill/>
        </p:spPr>
        <p:txBody>
          <a:bodyPr/>
          <a:lstStyle/>
          <a:p>
            <a:fld id="{6104B034-7CEF-49ED-B5EA-0367B9656C8A}" type="datetime1">
              <a:rPr lang="zh-CN" altLang="en-US" smtClean="0"/>
              <a:pPr/>
              <a:t>2018/1/11</a:t>
            </a:fld>
            <a:endParaRPr lang="en-US" altLang="zh-CN"/>
          </a:p>
        </p:txBody>
      </p:sp>
      <p:sp>
        <p:nvSpPr>
          <p:cNvPr id="47109" name="灯片编号占位符 5"/>
          <p:cNvSpPr>
            <a:spLocks noGrp="1"/>
          </p:cNvSpPr>
          <p:nvPr>
            <p:ph type="sldNum" sz="quarter" idx="12"/>
          </p:nvPr>
        </p:nvSpPr>
        <p:spPr>
          <a:noFill/>
        </p:spPr>
        <p:txBody>
          <a:bodyPr/>
          <a:lstStyle/>
          <a:p>
            <a:fld id="{867BF370-6D6A-4F54-A155-F8E01A8CAC66}" type="slidenum">
              <a:rPr lang="en-US" altLang="zh-CN" smtClean="0"/>
              <a:pPr/>
              <a:t>33</a:t>
            </a:fld>
            <a:endParaRPr lang="en-US" altLang="zh-CN"/>
          </a:p>
        </p:txBody>
      </p:sp>
      <p:pic>
        <p:nvPicPr>
          <p:cNvPr id="7" name="Picture 2"/>
          <p:cNvPicPr>
            <a:picLocks noChangeAspect="1" noChangeArrowheads="1"/>
          </p:cNvPicPr>
          <p:nvPr/>
        </p:nvPicPr>
        <p:blipFill>
          <a:blip r:embed="rId3" cstate="print"/>
          <a:srcRect/>
          <a:stretch>
            <a:fillRect/>
          </a:stretch>
        </p:blipFill>
        <p:spPr bwMode="auto">
          <a:xfrm>
            <a:off x="611560" y="908720"/>
            <a:ext cx="8064500" cy="1239838"/>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7544" y="260648"/>
            <a:ext cx="8243887" cy="1462087"/>
          </a:xfrm>
        </p:spPr>
        <p:txBody>
          <a:bodyPr/>
          <a:lstStyle/>
          <a:p>
            <a:pPr algn="ctr" eaLnBrk="1" hangingPunct="1"/>
            <a:r>
              <a:rPr lang="en-US" altLang="zh-CN" dirty="0"/>
              <a:t>PPP</a:t>
            </a:r>
            <a:r>
              <a:rPr lang="zh-CN" altLang="en-US" dirty="0"/>
              <a:t>透明传输问题 </a:t>
            </a:r>
          </a:p>
        </p:txBody>
      </p:sp>
      <p:sp>
        <p:nvSpPr>
          <p:cNvPr id="196611" name="Rectangle 3"/>
          <p:cNvSpPr>
            <a:spLocks noGrp="1" noChangeArrowheads="1"/>
          </p:cNvSpPr>
          <p:nvPr>
            <p:ph type="body" idx="1"/>
          </p:nvPr>
        </p:nvSpPr>
        <p:spPr>
          <a:xfrm>
            <a:off x="539552" y="1700808"/>
            <a:ext cx="8064896" cy="4535487"/>
          </a:xfrm>
        </p:spPr>
        <p:txBody>
          <a:bodyPr/>
          <a:lstStyle/>
          <a:p>
            <a:pPr eaLnBrk="1" hangingPunct="1"/>
            <a:r>
              <a:rPr lang="zh-CN" altLang="en-US" dirty="0">
                <a:latin typeface="华文新魏" pitchFamily="2" charset="-122"/>
                <a:ea typeface="华文新魏" pitchFamily="2" charset="-122"/>
              </a:rPr>
              <a:t>当 </a:t>
            </a:r>
            <a:r>
              <a:rPr lang="en-US" altLang="zh-CN" dirty="0">
                <a:latin typeface="华文新魏" pitchFamily="2" charset="-122"/>
                <a:ea typeface="华文新魏" pitchFamily="2" charset="-122"/>
              </a:rPr>
              <a:t>PPP </a:t>
            </a:r>
            <a:r>
              <a:rPr lang="zh-CN" altLang="en-US" dirty="0">
                <a:latin typeface="华文新魏" pitchFamily="2" charset="-122"/>
                <a:ea typeface="华文新魏" pitchFamily="2" charset="-122"/>
              </a:rPr>
              <a:t>用在异步传输时，就使用一种特殊的</a:t>
            </a:r>
            <a:r>
              <a:rPr lang="zh-CN" altLang="en-US" dirty="0">
                <a:solidFill>
                  <a:srgbClr val="FF0000"/>
                </a:solidFill>
                <a:latin typeface="华文新魏" pitchFamily="2" charset="-122"/>
                <a:ea typeface="华文新魏" pitchFamily="2" charset="-122"/>
              </a:rPr>
              <a:t>字符填充法</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将信息字段中出现的每一个 </a:t>
            </a:r>
            <a:r>
              <a:rPr lang="en-US" altLang="zh-CN" dirty="0">
                <a:latin typeface="华文新魏" pitchFamily="2" charset="-122"/>
                <a:ea typeface="华文新魏" pitchFamily="2" charset="-122"/>
              </a:rPr>
              <a:t>0x7E </a:t>
            </a:r>
            <a:r>
              <a:rPr lang="zh-CN" altLang="en-US" dirty="0">
                <a:latin typeface="华文新魏" pitchFamily="2" charset="-122"/>
                <a:ea typeface="华文新魏" pitchFamily="2" charset="-122"/>
              </a:rPr>
              <a:t>字节转变成为 </a:t>
            </a:r>
            <a:r>
              <a:rPr lang="en-US" altLang="zh-CN" dirty="0">
                <a:latin typeface="华文新魏" pitchFamily="2" charset="-122"/>
                <a:ea typeface="华文新魏" pitchFamily="2" charset="-122"/>
              </a:rPr>
              <a:t>2 </a:t>
            </a:r>
            <a:r>
              <a:rPr lang="zh-CN" altLang="en-US" dirty="0">
                <a:latin typeface="华文新魏" pitchFamily="2" charset="-122"/>
                <a:ea typeface="华文新魏" pitchFamily="2" charset="-122"/>
              </a:rPr>
              <a:t>字节序列</a:t>
            </a:r>
            <a:r>
              <a:rPr lang="en-US" altLang="zh-CN" dirty="0">
                <a:latin typeface="华文新魏" pitchFamily="2" charset="-122"/>
                <a:ea typeface="华文新魏" pitchFamily="2" charset="-122"/>
              </a:rPr>
              <a:t>(0x7D, 0x5E)</a:t>
            </a:r>
            <a:r>
              <a:rPr lang="zh-CN" altLang="en-US" dirty="0">
                <a:latin typeface="华文新魏" pitchFamily="2" charset="-122"/>
                <a:ea typeface="华文新魏" pitchFamily="2" charset="-122"/>
              </a:rPr>
              <a:t>。 </a:t>
            </a:r>
            <a:endParaRPr lang="zh-CN" altLang="en-US" sz="3200"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若信息字段中出现一个 </a:t>
            </a:r>
            <a:r>
              <a:rPr lang="en-US" altLang="zh-CN" dirty="0">
                <a:latin typeface="华文新魏" pitchFamily="2" charset="-122"/>
                <a:ea typeface="华文新魏" pitchFamily="2" charset="-122"/>
              </a:rPr>
              <a:t>0x7D </a:t>
            </a:r>
            <a:r>
              <a:rPr lang="zh-CN" altLang="en-US" dirty="0">
                <a:latin typeface="华文新魏" pitchFamily="2" charset="-122"/>
                <a:ea typeface="华文新魏" pitchFamily="2" charset="-122"/>
              </a:rPr>
              <a:t>的字节</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则将其转变成为 </a:t>
            </a:r>
            <a:r>
              <a:rPr lang="en-US" altLang="zh-CN" dirty="0">
                <a:latin typeface="华文新魏" pitchFamily="2" charset="-122"/>
                <a:ea typeface="华文新魏" pitchFamily="2" charset="-122"/>
              </a:rPr>
              <a:t>2 </a:t>
            </a:r>
            <a:r>
              <a:rPr lang="zh-CN" altLang="en-US" dirty="0">
                <a:latin typeface="华文新魏" pitchFamily="2" charset="-122"/>
                <a:ea typeface="华文新魏" pitchFamily="2" charset="-122"/>
              </a:rPr>
              <a:t>字节序列</a:t>
            </a:r>
            <a:r>
              <a:rPr lang="en-US" altLang="zh-CN" dirty="0">
                <a:latin typeface="华文新魏" pitchFamily="2" charset="-122"/>
                <a:ea typeface="华文新魏" pitchFamily="2" charset="-122"/>
              </a:rPr>
              <a:t>(0x7D, 0x5D)</a:t>
            </a:r>
            <a:r>
              <a:rPr lang="zh-CN" altLang="en-US" dirty="0">
                <a:latin typeface="华文新魏" pitchFamily="2" charset="-122"/>
                <a:ea typeface="华文新魏" pitchFamily="2" charset="-122"/>
              </a:rPr>
              <a:t>。</a:t>
            </a:r>
          </a:p>
          <a:p>
            <a:pPr lvl="1" eaLnBrk="1" hangingPunct="1"/>
            <a:r>
              <a:rPr lang="zh-CN" altLang="en-US" dirty="0">
                <a:latin typeface="华文新魏" pitchFamily="2" charset="-122"/>
                <a:ea typeface="华文新魏" pitchFamily="2" charset="-122"/>
              </a:rPr>
              <a:t>若信息字段中出现 </a:t>
            </a:r>
            <a:r>
              <a:rPr lang="en-US" altLang="zh-CN" dirty="0">
                <a:latin typeface="华文新魏" pitchFamily="2" charset="-122"/>
                <a:ea typeface="华文新魏" pitchFamily="2" charset="-122"/>
              </a:rPr>
              <a:t>ASCII </a:t>
            </a:r>
            <a:r>
              <a:rPr lang="zh-CN" altLang="en-US" dirty="0">
                <a:latin typeface="华文新魏" pitchFamily="2" charset="-122"/>
                <a:ea typeface="华文新魏" pitchFamily="2" charset="-122"/>
              </a:rPr>
              <a:t>码的控制字符（即数值小于 </a:t>
            </a:r>
            <a:r>
              <a:rPr lang="en-US" altLang="zh-CN" dirty="0">
                <a:latin typeface="华文新魏" pitchFamily="2" charset="-122"/>
                <a:ea typeface="华文新魏" pitchFamily="2" charset="-122"/>
              </a:rPr>
              <a:t>0x20 </a:t>
            </a:r>
            <a:r>
              <a:rPr lang="zh-CN" altLang="en-US" dirty="0">
                <a:latin typeface="华文新魏" pitchFamily="2" charset="-122"/>
                <a:ea typeface="华文新魏" pitchFamily="2" charset="-122"/>
              </a:rPr>
              <a:t>的字符），则在该字符前面要加入一个 </a:t>
            </a:r>
            <a:r>
              <a:rPr lang="en-US" altLang="zh-CN" dirty="0">
                <a:latin typeface="华文新魏" pitchFamily="2" charset="-122"/>
                <a:ea typeface="华文新魏" pitchFamily="2" charset="-122"/>
              </a:rPr>
              <a:t>0x7D </a:t>
            </a:r>
            <a:r>
              <a:rPr lang="zh-CN" altLang="en-US" dirty="0">
                <a:latin typeface="华文新魏" pitchFamily="2" charset="-122"/>
                <a:ea typeface="华文新魏" pitchFamily="2" charset="-122"/>
              </a:rPr>
              <a:t>字节，同时将该字符的编码加以改变，例：</a:t>
            </a:r>
            <a:r>
              <a:rPr lang="en-US" altLang="zh-CN" dirty="0">
                <a:latin typeface="华文新魏" pitchFamily="2" charset="-122"/>
                <a:ea typeface="华文新魏" pitchFamily="2" charset="-122"/>
              </a:rPr>
              <a:t>0X03         0X7D,0X23</a:t>
            </a:r>
            <a:r>
              <a:rPr lang="zh-CN" altLang="en-US" dirty="0">
                <a:latin typeface="华文新魏" pitchFamily="2" charset="-122"/>
                <a:ea typeface="华文新魏" pitchFamily="2" charset="-122"/>
              </a:rPr>
              <a:t>  </a:t>
            </a:r>
          </a:p>
          <a:p>
            <a:pPr eaLnBrk="1" hangingPunct="1">
              <a:buNone/>
            </a:pPr>
            <a:r>
              <a:rPr lang="zh-CN" altLang="en-US" dirty="0">
                <a:latin typeface="华文新魏" pitchFamily="2" charset="-122"/>
                <a:ea typeface="华文新魏" pitchFamily="2" charset="-122"/>
              </a:rPr>
              <a:t> </a:t>
            </a:r>
          </a:p>
        </p:txBody>
      </p:sp>
      <p:sp>
        <p:nvSpPr>
          <p:cNvPr id="49156" name="日期占位符 4"/>
          <p:cNvSpPr>
            <a:spLocks noGrp="1"/>
          </p:cNvSpPr>
          <p:nvPr>
            <p:ph type="dt" sz="quarter" idx="11"/>
          </p:nvPr>
        </p:nvSpPr>
        <p:spPr>
          <a:noFill/>
        </p:spPr>
        <p:txBody>
          <a:bodyPr/>
          <a:lstStyle/>
          <a:p>
            <a:fld id="{A7CDE1C4-9DC5-453A-92E4-77890B6A222C}" type="datetime1">
              <a:rPr lang="zh-CN" altLang="en-US" smtClean="0"/>
              <a:pPr/>
              <a:t>2018/1/11</a:t>
            </a:fld>
            <a:endParaRPr lang="en-US" altLang="zh-CN"/>
          </a:p>
        </p:txBody>
      </p:sp>
      <p:sp>
        <p:nvSpPr>
          <p:cNvPr id="49157" name="灯片编号占位符 5"/>
          <p:cNvSpPr>
            <a:spLocks noGrp="1"/>
          </p:cNvSpPr>
          <p:nvPr>
            <p:ph type="sldNum" sz="quarter" idx="12"/>
          </p:nvPr>
        </p:nvSpPr>
        <p:spPr>
          <a:noFill/>
        </p:spPr>
        <p:txBody>
          <a:bodyPr/>
          <a:lstStyle/>
          <a:p>
            <a:fld id="{D6D2B41D-29FA-4881-A55D-C1DC9BF473B0}" type="slidenum">
              <a:rPr lang="en-US" altLang="zh-CN" smtClean="0"/>
              <a:pPr/>
              <a:t>34</a:t>
            </a:fld>
            <a:endParaRPr lang="en-US" altLang="zh-CN"/>
          </a:p>
        </p:txBody>
      </p:sp>
      <p:cxnSp>
        <p:nvCxnSpPr>
          <p:cNvPr id="6" name="直接箭头连接符 5"/>
          <p:cNvCxnSpPr/>
          <p:nvPr/>
        </p:nvCxnSpPr>
        <p:spPr>
          <a:xfrm>
            <a:off x="4355976" y="4509120"/>
            <a:ext cx="431229"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6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6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95536" y="1844824"/>
            <a:ext cx="8388424" cy="3384376"/>
          </a:xfrm>
        </p:spPr>
        <p:txBody>
          <a:bodyPr/>
          <a:lstStyle/>
          <a:p>
            <a:pPr eaLnBrk="1" hangingPunct="1"/>
            <a:r>
              <a:rPr lang="zh-CN" altLang="en-US" dirty="0">
                <a:latin typeface="华文新魏" pitchFamily="2" charset="-122"/>
                <a:ea typeface="华文新魏" pitchFamily="2" charset="-122"/>
              </a:rPr>
              <a:t>当 </a:t>
            </a:r>
            <a:r>
              <a:rPr lang="en-US" altLang="zh-CN" dirty="0">
                <a:latin typeface="华文新魏" pitchFamily="2" charset="-122"/>
                <a:ea typeface="华文新魏" pitchFamily="2" charset="-122"/>
              </a:rPr>
              <a:t>PPP </a:t>
            </a:r>
            <a:r>
              <a:rPr lang="zh-CN" altLang="en-US" dirty="0">
                <a:latin typeface="华文新魏" pitchFamily="2" charset="-122"/>
                <a:ea typeface="华文新魏" pitchFamily="2" charset="-122"/>
              </a:rPr>
              <a:t>用在同步步传输时，就使用</a:t>
            </a:r>
            <a:r>
              <a:rPr lang="en-US" altLang="zh-CN" dirty="0">
                <a:solidFill>
                  <a:srgbClr val="FF0000"/>
                </a:solidFill>
                <a:latin typeface="华文新魏" pitchFamily="2" charset="-122"/>
                <a:ea typeface="华文新魏" pitchFamily="2" charset="-122"/>
              </a:rPr>
              <a:t>0</a:t>
            </a:r>
            <a:r>
              <a:rPr lang="zh-CN" altLang="en-US" dirty="0">
                <a:solidFill>
                  <a:srgbClr val="FF0000"/>
                </a:solidFill>
                <a:latin typeface="华文新魏" pitchFamily="2" charset="-122"/>
                <a:ea typeface="华文新魏" pitchFamily="2" charset="-122"/>
              </a:rPr>
              <a:t>比特填充法</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eaLnBrk="1" hangingPunct="1">
              <a:buNone/>
            </a:pPr>
            <a:r>
              <a:rPr lang="en-US" altLang="zh-CN" dirty="0">
                <a:latin typeface="华文新魏" pitchFamily="2" charset="-122"/>
                <a:ea typeface="华文新魏" pitchFamily="2" charset="-122"/>
              </a:rPr>
              <a:t>	 PPP </a:t>
            </a:r>
            <a:r>
              <a:rPr lang="zh-CN" altLang="en-US" dirty="0">
                <a:latin typeface="华文新魏" pitchFamily="2" charset="-122"/>
                <a:ea typeface="华文新魏" pitchFamily="2" charset="-122"/>
              </a:rPr>
              <a:t>协议用在 </a:t>
            </a:r>
            <a:r>
              <a:rPr lang="en-US" altLang="zh-CN" dirty="0">
                <a:latin typeface="华文新魏" pitchFamily="2" charset="-122"/>
                <a:ea typeface="华文新魏" pitchFamily="2" charset="-122"/>
              </a:rPr>
              <a:t>SONET/SDH </a:t>
            </a:r>
            <a:r>
              <a:rPr lang="zh-CN" altLang="en-US" dirty="0">
                <a:latin typeface="华文新魏" pitchFamily="2" charset="-122"/>
                <a:ea typeface="华文新魏" pitchFamily="2" charset="-122"/>
              </a:rPr>
              <a:t>链路时，是使用同步传输（一连串的比特连续传送）。这时 </a:t>
            </a:r>
            <a:r>
              <a:rPr lang="en-US" altLang="zh-CN" dirty="0">
                <a:latin typeface="华文新魏" pitchFamily="2" charset="-122"/>
                <a:ea typeface="华文新魏" pitchFamily="2" charset="-122"/>
              </a:rPr>
              <a:t>PPP </a:t>
            </a:r>
            <a:r>
              <a:rPr lang="zh-CN" altLang="en-US" dirty="0">
                <a:latin typeface="华文新魏" pitchFamily="2" charset="-122"/>
                <a:ea typeface="华文新魏" pitchFamily="2" charset="-122"/>
              </a:rPr>
              <a:t>协议采用零比特填充方法来实现透明传输。</a:t>
            </a:r>
          </a:p>
          <a:p>
            <a:pPr lvl="1" eaLnBrk="1" hangingPunct="1"/>
            <a:r>
              <a:rPr lang="zh-CN" altLang="en-US" dirty="0">
                <a:latin typeface="华文新魏" pitchFamily="2" charset="-122"/>
                <a:ea typeface="华文新魏" pitchFamily="2" charset="-122"/>
              </a:rPr>
              <a:t>在发送端，只要发现有 </a:t>
            </a:r>
            <a:r>
              <a:rPr lang="en-US" altLang="zh-CN" dirty="0">
                <a:latin typeface="华文新魏" pitchFamily="2" charset="-122"/>
                <a:ea typeface="华文新魏" pitchFamily="2" charset="-122"/>
              </a:rPr>
              <a:t>5 </a:t>
            </a:r>
            <a:r>
              <a:rPr lang="zh-CN" altLang="en-US" dirty="0">
                <a:latin typeface="华文新魏" pitchFamily="2" charset="-122"/>
                <a:ea typeface="华文新魏" pitchFamily="2" charset="-122"/>
              </a:rPr>
              <a:t>个连续 </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，则立即填入一个 </a:t>
            </a:r>
            <a:r>
              <a:rPr lang="en-US" altLang="zh-CN" dirty="0">
                <a:latin typeface="华文新魏" pitchFamily="2" charset="-122"/>
                <a:ea typeface="华文新魏" pitchFamily="2" charset="-122"/>
              </a:rPr>
              <a:t>0</a:t>
            </a:r>
            <a:r>
              <a:rPr lang="zh-CN" altLang="en-US" dirty="0">
                <a:latin typeface="华文新魏" pitchFamily="2" charset="-122"/>
                <a:ea typeface="华文新魏" pitchFamily="2" charset="-122"/>
              </a:rPr>
              <a:t>。接收端对帧中的比特流进行扫描。每当发现 </a:t>
            </a:r>
            <a:r>
              <a:rPr lang="en-US" altLang="zh-CN" dirty="0">
                <a:latin typeface="华文新魏" pitchFamily="2" charset="-122"/>
                <a:ea typeface="华文新魏" pitchFamily="2" charset="-122"/>
              </a:rPr>
              <a:t>5 </a:t>
            </a:r>
            <a:r>
              <a:rPr lang="zh-CN" altLang="en-US" dirty="0">
                <a:latin typeface="华文新魏" pitchFamily="2" charset="-122"/>
                <a:ea typeface="华文新魏" pitchFamily="2" charset="-122"/>
              </a:rPr>
              <a:t>个连续</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时，就把这 </a:t>
            </a:r>
            <a:r>
              <a:rPr lang="en-US" altLang="zh-CN" dirty="0">
                <a:latin typeface="华文新魏" pitchFamily="2" charset="-122"/>
                <a:ea typeface="华文新魏" pitchFamily="2" charset="-122"/>
              </a:rPr>
              <a:t>5 </a:t>
            </a:r>
            <a:r>
              <a:rPr lang="zh-CN" altLang="en-US" dirty="0">
                <a:latin typeface="华文新魏" pitchFamily="2" charset="-122"/>
                <a:ea typeface="华文新魏" pitchFamily="2" charset="-122"/>
              </a:rPr>
              <a:t>个连续 </a:t>
            </a:r>
            <a:r>
              <a:rPr lang="en-US" altLang="zh-CN" dirty="0">
                <a:latin typeface="华文新魏" pitchFamily="2" charset="-122"/>
                <a:ea typeface="华文新魏" pitchFamily="2" charset="-122"/>
              </a:rPr>
              <a:t>1 </a:t>
            </a:r>
            <a:r>
              <a:rPr lang="zh-CN" altLang="en-US" dirty="0">
                <a:latin typeface="华文新魏" pitchFamily="2" charset="-122"/>
                <a:ea typeface="华文新魏" pitchFamily="2" charset="-122"/>
              </a:rPr>
              <a:t>后的一个 </a:t>
            </a:r>
            <a:r>
              <a:rPr lang="en-US" altLang="zh-CN" dirty="0">
                <a:latin typeface="华文新魏" pitchFamily="2" charset="-122"/>
                <a:ea typeface="华文新魏" pitchFamily="2" charset="-122"/>
              </a:rPr>
              <a:t>0 </a:t>
            </a:r>
            <a:r>
              <a:rPr lang="zh-CN" altLang="en-US" dirty="0">
                <a:latin typeface="华文新魏" pitchFamily="2" charset="-122"/>
                <a:ea typeface="华文新魏" pitchFamily="2" charset="-122"/>
              </a:rPr>
              <a:t>删除，</a:t>
            </a:r>
          </a:p>
        </p:txBody>
      </p:sp>
      <p:sp>
        <p:nvSpPr>
          <p:cNvPr id="51204" name="日期占位符 4"/>
          <p:cNvSpPr>
            <a:spLocks noGrp="1"/>
          </p:cNvSpPr>
          <p:nvPr>
            <p:ph type="dt" sz="quarter" idx="11"/>
          </p:nvPr>
        </p:nvSpPr>
        <p:spPr>
          <a:noFill/>
        </p:spPr>
        <p:txBody>
          <a:bodyPr/>
          <a:lstStyle/>
          <a:p>
            <a:fld id="{DDA7CF82-178B-4F21-B1AE-487799A71666}" type="datetime1">
              <a:rPr lang="zh-CN" altLang="en-US" smtClean="0"/>
              <a:pPr/>
              <a:t>2018/1/11</a:t>
            </a:fld>
            <a:endParaRPr lang="en-US" altLang="zh-CN"/>
          </a:p>
        </p:txBody>
      </p:sp>
      <p:sp>
        <p:nvSpPr>
          <p:cNvPr id="51205" name="灯片编号占位符 5"/>
          <p:cNvSpPr>
            <a:spLocks noGrp="1"/>
          </p:cNvSpPr>
          <p:nvPr>
            <p:ph type="sldNum" sz="quarter" idx="12"/>
          </p:nvPr>
        </p:nvSpPr>
        <p:spPr>
          <a:noFill/>
        </p:spPr>
        <p:txBody>
          <a:bodyPr/>
          <a:lstStyle/>
          <a:p>
            <a:fld id="{D4C8B155-F772-482C-B8AB-B7EC4CC9AF22}" type="slidenum">
              <a:rPr lang="en-US" altLang="zh-CN" smtClean="0"/>
              <a:pPr/>
              <a:t>35</a:t>
            </a:fld>
            <a:endParaRPr lang="en-US" altLang="zh-CN"/>
          </a:p>
        </p:txBody>
      </p:sp>
      <p:sp>
        <p:nvSpPr>
          <p:cNvPr id="6" name="Rectangle 2"/>
          <p:cNvSpPr txBox="1">
            <a:spLocks noChangeArrowheads="1"/>
          </p:cNvSpPr>
          <p:nvPr/>
        </p:nvSpPr>
        <p:spPr bwMode="auto">
          <a:xfrm>
            <a:off x="323528" y="332656"/>
            <a:ext cx="8243887" cy="1462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accent2"/>
                </a:solidFill>
                <a:effectLst/>
                <a:uLnTx/>
                <a:uFillTx/>
                <a:latin typeface="隶书" pitchFamily="49" charset="-122"/>
                <a:ea typeface="隶书" pitchFamily="49" charset="-122"/>
                <a:cs typeface="+mj-cs"/>
              </a:rPr>
              <a:t>PPP</a:t>
            </a:r>
            <a:r>
              <a:rPr kumimoji="1" lang="zh-CN" altLang="en-US" sz="4400" b="1" i="0" u="none" strike="noStrike" kern="0" cap="none" spc="0" normalizeH="0" baseline="0" noProof="0" dirty="0">
                <a:ln>
                  <a:noFill/>
                </a:ln>
                <a:solidFill>
                  <a:schemeClr val="accent2"/>
                </a:solidFill>
                <a:effectLst/>
                <a:uLnTx/>
                <a:uFillTx/>
                <a:latin typeface="隶书" pitchFamily="49" charset="-122"/>
                <a:ea typeface="隶书" pitchFamily="49" charset="-122"/>
                <a:cs typeface="+mj-cs"/>
              </a:rPr>
              <a:t>透明传输问题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251520" y="404664"/>
            <a:ext cx="2447999" cy="5403850"/>
          </a:xfrm>
        </p:spPr>
        <p:txBody>
          <a:bodyPr/>
          <a:lstStyle/>
          <a:p>
            <a:pPr eaLnBrk="1" hangingPunct="1">
              <a:buFontTx/>
              <a:buNone/>
              <a:defRPr/>
            </a:pPr>
            <a:r>
              <a:rPr lang="en-US" altLang="zh-CN" sz="4000" b="1" u="sng" dirty="0">
                <a:solidFill>
                  <a:schemeClr val="accent6"/>
                </a:solidFill>
                <a:latin typeface="隶书" pitchFamily="49" charset="-122"/>
                <a:ea typeface="隶书" pitchFamily="49" charset="-122"/>
              </a:rPr>
              <a:t>PPP</a:t>
            </a:r>
            <a:r>
              <a:rPr lang="zh-CN" altLang="zh-CN" sz="4000" b="1" u="sng" dirty="0">
                <a:solidFill>
                  <a:schemeClr val="accent6"/>
                </a:solidFill>
                <a:latin typeface="隶书" pitchFamily="49" charset="-122"/>
                <a:ea typeface="隶书" pitchFamily="49" charset="-122"/>
              </a:rPr>
              <a:t>协议</a:t>
            </a:r>
            <a:endParaRPr lang="en-US" altLang="zh-CN" sz="4000" b="1" u="sng" dirty="0">
              <a:solidFill>
                <a:schemeClr val="accent6"/>
              </a:solidFill>
              <a:latin typeface="隶书" pitchFamily="49" charset="-122"/>
              <a:ea typeface="隶书" pitchFamily="49" charset="-122"/>
            </a:endParaRPr>
          </a:p>
          <a:p>
            <a:pPr eaLnBrk="1" hangingPunct="1">
              <a:buFontTx/>
              <a:buNone/>
              <a:defRPr/>
            </a:pPr>
            <a:r>
              <a:rPr lang="zh-CN" altLang="zh-CN" sz="4000" b="1" u="sng" dirty="0">
                <a:solidFill>
                  <a:schemeClr val="accent6"/>
                </a:solidFill>
                <a:latin typeface="隶书" pitchFamily="49" charset="-122"/>
                <a:ea typeface="隶书" pitchFamily="49" charset="-122"/>
              </a:rPr>
              <a:t>工作</a:t>
            </a:r>
            <a:r>
              <a:rPr lang="zh-CN" altLang="en-US" sz="4000" b="1" u="sng" dirty="0">
                <a:solidFill>
                  <a:schemeClr val="accent6"/>
                </a:solidFill>
                <a:latin typeface="隶书" pitchFamily="49" charset="-122"/>
                <a:ea typeface="隶书" pitchFamily="49" charset="-122"/>
              </a:rPr>
              <a:t>流</a:t>
            </a:r>
            <a:r>
              <a:rPr lang="zh-CN" altLang="zh-CN" sz="4000" b="1" u="sng" dirty="0">
                <a:solidFill>
                  <a:schemeClr val="accent6"/>
                </a:solidFill>
                <a:latin typeface="隶书" pitchFamily="49" charset="-122"/>
                <a:ea typeface="隶书" pitchFamily="49" charset="-122"/>
              </a:rPr>
              <a:t>程</a:t>
            </a:r>
            <a:endParaRPr lang="zh-CN" altLang="en-US" sz="4000" b="1" u="sng" dirty="0">
              <a:solidFill>
                <a:schemeClr val="accent6"/>
              </a:solidFill>
              <a:latin typeface="隶书" pitchFamily="49" charset="-122"/>
              <a:ea typeface="隶书" pitchFamily="49" charset="-122"/>
            </a:endParaRPr>
          </a:p>
        </p:txBody>
      </p:sp>
      <p:sp>
        <p:nvSpPr>
          <p:cNvPr id="49156"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B08EEE79-61AE-4417-910D-7E16058A757F}" type="slidenum">
              <a:rPr lang="zh-CN" altLang="en-US">
                <a:solidFill>
                  <a:srgbClr val="000000"/>
                </a:solidFill>
              </a:rPr>
              <a:pPr>
                <a:defRPr/>
              </a:pPr>
              <a:t>36</a:t>
            </a:fld>
            <a:endParaRPr lang="en-US" altLang="zh-CN" dirty="0">
              <a:solidFill>
                <a:srgbClr val="000000"/>
              </a:solidFill>
            </a:endParaRPr>
          </a:p>
        </p:txBody>
      </p:sp>
      <p:pic>
        <p:nvPicPr>
          <p:cNvPr id="60418" name="Picture 2"/>
          <p:cNvPicPr>
            <a:picLocks noChangeAspect="1" noChangeArrowheads="1"/>
          </p:cNvPicPr>
          <p:nvPr/>
        </p:nvPicPr>
        <p:blipFill>
          <a:blip r:embed="rId2" cstate="print"/>
          <a:srcRect/>
          <a:stretch>
            <a:fillRect/>
          </a:stretch>
        </p:blipFill>
        <p:spPr bwMode="auto">
          <a:xfrm>
            <a:off x="3131840" y="222230"/>
            <a:ext cx="4536504" cy="663577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83568" y="980728"/>
            <a:ext cx="7772400" cy="4754562"/>
          </a:xfrm>
        </p:spPr>
        <p:txBody>
          <a:bodyPr/>
          <a:lstStyle/>
          <a:p>
            <a:pPr eaLnBrk="1" hangingPunct="1">
              <a:defRPr/>
            </a:pPr>
            <a:r>
              <a:rPr lang="en-US" altLang="zh-CN" sz="2800" b="1" u="sng" dirty="0">
                <a:solidFill>
                  <a:schemeClr val="accent6"/>
                </a:solidFill>
                <a:latin typeface="华文新魏" pitchFamily="2" charset="-122"/>
                <a:ea typeface="华文新魏" pitchFamily="2" charset="-122"/>
              </a:rPr>
              <a:t>PPP</a:t>
            </a:r>
            <a:r>
              <a:rPr lang="zh-CN" altLang="zh-CN" sz="2800" b="1" u="sng" dirty="0">
                <a:solidFill>
                  <a:schemeClr val="accent6"/>
                </a:solidFill>
                <a:latin typeface="华文新魏" pitchFamily="2" charset="-122"/>
                <a:ea typeface="华文新魏" pitchFamily="2" charset="-122"/>
              </a:rPr>
              <a:t>链路控制帧</a:t>
            </a:r>
            <a:r>
              <a:rPr lang="en-US" altLang="zh-CN" sz="2800" b="1" u="sng" dirty="0">
                <a:solidFill>
                  <a:schemeClr val="accent6"/>
                </a:solidFill>
                <a:latin typeface="华文新魏" pitchFamily="2" charset="-122"/>
                <a:ea typeface="华文新魏" pitchFamily="2" charset="-122"/>
              </a:rPr>
              <a:t>(LCP)</a:t>
            </a:r>
            <a:r>
              <a:rPr lang="zh-CN" altLang="zh-CN" sz="2800" b="1" u="sng" dirty="0">
                <a:solidFill>
                  <a:schemeClr val="accent6"/>
                </a:solidFill>
                <a:latin typeface="华文新魏" pitchFamily="2" charset="-122"/>
                <a:ea typeface="华文新魏" pitchFamily="2" charset="-122"/>
              </a:rPr>
              <a:t>的格式</a:t>
            </a: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endParaRPr lang="en-US" altLang="zh-CN" sz="2800" b="1" u="sng" dirty="0">
              <a:solidFill>
                <a:schemeClr val="accent6"/>
              </a:solidFill>
              <a:latin typeface="华文新魏" pitchFamily="2" charset="-122"/>
              <a:ea typeface="华文新魏" pitchFamily="2" charset="-122"/>
            </a:endParaRPr>
          </a:p>
          <a:p>
            <a:pPr eaLnBrk="1" hangingPunct="1">
              <a:defRPr/>
            </a:pPr>
            <a:r>
              <a:rPr lang="en-US" altLang="zh-CN" sz="2800" b="1" u="sng" dirty="0">
                <a:solidFill>
                  <a:schemeClr val="accent6"/>
                </a:solidFill>
                <a:latin typeface="华文新魏" pitchFamily="2" charset="-122"/>
                <a:ea typeface="华文新魏" pitchFamily="2" charset="-122"/>
              </a:rPr>
              <a:t>PPP</a:t>
            </a:r>
            <a:r>
              <a:rPr lang="zh-CN" altLang="zh-CN" sz="2800" b="1" u="sng" dirty="0">
                <a:solidFill>
                  <a:schemeClr val="accent6"/>
                </a:solidFill>
                <a:latin typeface="华文新魏" pitchFamily="2" charset="-122"/>
                <a:ea typeface="华文新魏" pitchFamily="2" charset="-122"/>
              </a:rPr>
              <a:t>网络控制帧</a:t>
            </a:r>
            <a:r>
              <a:rPr lang="en-US" altLang="zh-CN" sz="2800" b="1" u="sng" dirty="0">
                <a:solidFill>
                  <a:schemeClr val="accent6"/>
                </a:solidFill>
                <a:latin typeface="华文新魏" pitchFamily="2" charset="-122"/>
                <a:ea typeface="华文新魏" pitchFamily="2" charset="-122"/>
              </a:rPr>
              <a:t>(NCP)</a:t>
            </a:r>
            <a:r>
              <a:rPr lang="zh-CN" altLang="zh-CN" sz="2800" b="1" u="sng" dirty="0">
                <a:solidFill>
                  <a:schemeClr val="accent6"/>
                </a:solidFill>
                <a:latin typeface="华文新魏" pitchFamily="2" charset="-122"/>
                <a:ea typeface="华文新魏" pitchFamily="2" charset="-122"/>
              </a:rPr>
              <a:t>的格式</a:t>
            </a:r>
            <a:endParaRPr lang="zh-CN" altLang="en-US" sz="2800" b="1" u="sng" dirty="0">
              <a:solidFill>
                <a:schemeClr val="accent6"/>
              </a:solidFill>
              <a:latin typeface="华文新魏" pitchFamily="2" charset="-122"/>
              <a:ea typeface="华文新魏" pitchFamily="2" charset="-122"/>
            </a:endParaRPr>
          </a:p>
        </p:txBody>
      </p:sp>
      <p:sp>
        <p:nvSpPr>
          <p:cNvPr id="50180"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36F20680-5AF2-4F2C-8110-B934294681EC}" type="slidenum">
              <a:rPr lang="zh-CN" altLang="en-US">
                <a:solidFill>
                  <a:srgbClr val="000000"/>
                </a:solidFill>
              </a:rPr>
              <a:pPr>
                <a:defRPr/>
              </a:pPr>
              <a:t>37</a:t>
            </a:fld>
            <a:endParaRPr lang="en-US" altLang="zh-CN" dirty="0">
              <a:solidFill>
                <a:srgbClr val="000000"/>
              </a:solidFill>
            </a:endParaRPr>
          </a:p>
        </p:txBody>
      </p:sp>
      <p:pic>
        <p:nvPicPr>
          <p:cNvPr id="61442" name="Picture 2"/>
          <p:cNvPicPr>
            <a:picLocks noChangeAspect="1" noChangeArrowheads="1"/>
          </p:cNvPicPr>
          <p:nvPr/>
        </p:nvPicPr>
        <p:blipFill>
          <a:blip r:embed="rId2" cstate="print"/>
          <a:srcRect/>
          <a:stretch>
            <a:fillRect/>
          </a:stretch>
        </p:blipFill>
        <p:spPr bwMode="auto">
          <a:xfrm>
            <a:off x="683568" y="1700808"/>
            <a:ext cx="7845425" cy="719137"/>
          </a:xfrm>
          <a:prstGeom prst="rect">
            <a:avLst/>
          </a:prstGeom>
          <a:ln>
            <a:headEnd/>
            <a:tailEnd/>
          </a:ln>
        </p:spPr>
        <p:style>
          <a:lnRef idx="1">
            <a:schemeClr val="accent6"/>
          </a:lnRef>
          <a:fillRef idx="2">
            <a:schemeClr val="accent6"/>
          </a:fillRef>
          <a:effectRef idx="1">
            <a:schemeClr val="accent6"/>
          </a:effectRef>
          <a:fontRef idx="minor">
            <a:schemeClr val="dk1"/>
          </a:fontRef>
        </p:style>
      </p:pic>
      <p:pic>
        <p:nvPicPr>
          <p:cNvPr id="61443" name="Picture 3"/>
          <p:cNvPicPr>
            <a:picLocks noChangeAspect="1" noChangeArrowheads="1"/>
          </p:cNvPicPr>
          <p:nvPr/>
        </p:nvPicPr>
        <p:blipFill>
          <a:blip r:embed="rId3" cstate="print"/>
          <a:srcRect/>
          <a:stretch>
            <a:fillRect/>
          </a:stretch>
        </p:blipFill>
        <p:spPr bwMode="auto">
          <a:xfrm>
            <a:off x="683568" y="4005064"/>
            <a:ext cx="7845425" cy="720725"/>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827584" y="332656"/>
            <a:ext cx="7126287" cy="4970462"/>
          </a:xfrm>
        </p:spPr>
        <p:txBody>
          <a:bodyPr/>
          <a:lstStyle/>
          <a:p>
            <a:pPr eaLnBrk="1" hangingPunct="1">
              <a:buFontTx/>
              <a:buNone/>
              <a:defRPr/>
            </a:pPr>
            <a:r>
              <a:rPr lang="zh-CN" altLang="zh-CN" sz="2800" b="1" u="sng" dirty="0">
                <a:solidFill>
                  <a:schemeClr val="accent6"/>
                </a:solidFill>
                <a:latin typeface="华文新魏" pitchFamily="2" charset="-122"/>
                <a:ea typeface="华文新魏" pitchFamily="2" charset="-122"/>
              </a:rPr>
              <a:t>认证过程</a:t>
            </a:r>
            <a:endParaRPr lang="zh-CN" altLang="en-US" sz="2800" b="1" u="sng" dirty="0">
              <a:solidFill>
                <a:schemeClr val="accent6"/>
              </a:solidFill>
              <a:latin typeface="华文新魏" pitchFamily="2" charset="-122"/>
              <a:ea typeface="华文新魏" pitchFamily="2" charset="-122"/>
            </a:endParaRPr>
          </a:p>
        </p:txBody>
      </p:sp>
      <p:sp>
        <p:nvSpPr>
          <p:cNvPr id="3077"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3CEC956A-AFFF-4BD0-8A7A-028D2074026B}" type="slidenum">
              <a:rPr lang="zh-CN" altLang="en-US">
                <a:solidFill>
                  <a:srgbClr val="000000"/>
                </a:solidFill>
              </a:rPr>
              <a:pPr>
                <a:defRPr/>
              </a:pPr>
              <a:t>38</a:t>
            </a:fld>
            <a:endParaRPr lang="en-US" altLang="zh-CN" dirty="0">
              <a:solidFill>
                <a:srgbClr val="000000"/>
              </a:solidFill>
            </a:endParaRPr>
          </a:p>
        </p:txBody>
      </p:sp>
      <p:sp>
        <p:nvSpPr>
          <p:cNvPr id="30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zh-CN" altLang="en-US" b="1">
              <a:solidFill>
                <a:srgbClr val="3333CC"/>
              </a:solidFill>
              <a:latin typeface="Arial" charset="0"/>
              <a:ea typeface="华文行楷" pitchFamily="2" charset="-122"/>
            </a:endParaRPr>
          </a:p>
        </p:txBody>
      </p:sp>
      <p:graphicFrame>
        <p:nvGraphicFramePr>
          <p:cNvPr id="3074" name="Object 1" descr="蓝色面巾纸"/>
          <p:cNvGraphicFramePr>
            <a:graphicFrameLocks noChangeAspect="1"/>
          </p:cNvGraphicFramePr>
          <p:nvPr/>
        </p:nvGraphicFramePr>
        <p:xfrm>
          <a:off x="1115616" y="1052736"/>
          <a:ext cx="6726370" cy="5184576"/>
        </p:xfrm>
        <a:graphic>
          <a:graphicData uri="http://schemas.openxmlformats.org/presentationml/2006/ole">
            <mc:AlternateContent xmlns:mc="http://schemas.openxmlformats.org/markup-compatibility/2006">
              <mc:Choice xmlns:v="urn:schemas-microsoft-com:vml" Requires="v">
                <p:oleObj spid="_x0000_s131075" name="Visio" r:id="rId3" imgW="3575750" imgH="2755620" progId="Visio.Drawing.11">
                  <p:embed/>
                </p:oleObj>
              </mc:Choice>
              <mc:Fallback>
                <p:oleObj name="Visio" r:id="rId3" imgW="3575750" imgH="2755620" progId="Visio.Drawing.11">
                  <p:embed/>
                  <p:pic>
                    <p:nvPicPr>
                      <p:cNvPr id="0" name="Object 1"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052736"/>
                        <a:ext cx="6726370" cy="5184576"/>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260648"/>
            <a:ext cx="7772400" cy="1143000"/>
          </a:xfrm>
        </p:spPr>
        <p:txBody>
          <a:bodyPr/>
          <a:lstStyle/>
          <a:p>
            <a:pPr algn="l" eaLnBrk="1" hangingPunct="1">
              <a:defRPr/>
            </a:pPr>
            <a:r>
              <a:rPr lang="en-US" altLang="zh-CN" u="sng" dirty="0">
                <a:latin typeface="+mn-lt"/>
              </a:rPr>
              <a:t>3.1 </a:t>
            </a:r>
            <a:r>
              <a:rPr lang="en-US" altLang="zh-CN" u="sng" dirty="0"/>
              <a:t> </a:t>
            </a:r>
            <a:r>
              <a:rPr lang="zh-CN" altLang="zh-CN" u="sng" dirty="0"/>
              <a:t>差错产生与差错控制方法</a:t>
            </a:r>
            <a:endParaRPr lang="zh-CN" altLang="en-US" u="sng" dirty="0"/>
          </a:p>
        </p:txBody>
      </p:sp>
      <p:sp>
        <p:nvSpPr>
          <p:cNvPr id="17" name="内容占位符 16"/>
          <p:cNvSpPr>
            <a:spLocks noGrp="1"/>
          </p:cNvSpPr>
          <p:nvPr>
            <p:ph idx="1"/>
          </p:nvPr>
        </p:nvSpPr>
        <p:spPr>
          <a:xfrm>
            <a:off x="683568" y="1412776"/>
            <a:ext cx="7772400" cy="4538662"/>
          </a:xfrm>
        </p:spPr>
        <p:txBody>
          <a:bodyPr/>
          <a:lstStyle/>
          <a:p>
            <a:pPr eaLnBrk="1" hangingPunct="1">
              <a:buFontTx/>
              <a:buNone/>
              <a:defRPr/>
            </a:pPr>
            <a:r>
              <a:rPr lang="en-US" altLang="zh-CN" sz="2800" u="sng" dirty="0">
                <a:latin typeface="华文新魏" pitchFamily="2" charset="-122"/>
                <a:ea typeface="华文新魏" pitchFamily="2" charset="-122"/>
              </a:rPr>
              <a:t>3</a:t>
            </a:r>
            <a:r>
              <a:rPr lang="en-US" altLang="zh-CN" sz="2800" b="1" u="sng" dirty="0">
                <a:latin typeface="华文新魏" pitchFamily="2" charset="-122"/>
                <a:ea typeface="华文新魏" pitchFamily="2" charset="-122"/>
              </a:rPr>
              <a:t>.1.1  </a:t>
            </a:r>
            <a:r>
              <a:rPr lang="zh-CN" altLang="zh-CN" sz="2800" b="1" u="sng" dirty="0">
                <a:latin typeface="华文新魏" pitchFamily="2" charset="-122"/>
                <a:ea typeface="华文新魏" pitchFamily="2" charset="-122"/>
              </a:rPr>
              <a:t>设计数据链路层的原因</a:t>
            </a:r>
            <a:endParaRPr lang="en-US" altLang="zh-CN" sz="2800" b="1" u="sng" dirty="0">
              <a:latin typeface="华文新魏" pitchFamily="2" charset="-122"/>
              <a:ea typeface="华文新魏" pitchFamily="2" charset="-122"/>
            </a:endParaRPr>
          </a:p>
          <a:p>
            <a:pPr eaLnBrk="1" hangingPunct="1">
              <a:defRPr/>
            </a:pPr>
            <a:r>
              <a:rPr lang="zh-CN" altLang="zh-CN" b="1" dirty="0">
                <a:latin typeface="华文新魏" pitchFamily="2" charset="-122"/>
                <a:ea typeface="华文新魏" pitchFamily="2" charset="-122"/>
              </a:rPr>
              <a:t>物理线路由传输介质与通信设备组成。</a:t>
            </a:r>
            <a:endParaRPr lang="en-US" altLang="zh-CN" b="1" dirty="0">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设计数据链路层的主要目的是</a:t>
            </a:r>
            <a:r>
              <a:rPr lang="zh-CN" altLang="zh-CN" b="1" dirty="0">
                <a:solidFill>
                  <a:srgbClr val="FF0000"/>
                </a:solidFill>
                <a:latin typeface="华文新魏" pitchFamily="2" charset="-122"/>
                <a:ea typeface="华文新魏" pitchFamily="2" charset="-122"/>
              </a:rPr>
              <a:t>在有差错的物理线路的基础上，采取差错检测、差错控制与流量控制等方法，将有差错的物理线路改进成无差错的数据链路，向网络层提供高质量的数据传输服务。</a:t>
            </a:r>
            <a:endParaRPr lang="en-US" altLang="zh-CN" b="1" dirty="0">
              <a:solidFill>
                <a:srgbClr val="FF0000"/>
              </a:solidFill>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从参考模型的角度来看，物理层以上的各层都有改善数据传输质量的责任，数据链路层是最重要的一层。</a:t>
            </a:r>
            <a:endParaRPr lang="zh-CN" altLang="en-US" b="1" u="sng" dirty="0">
              <a:latin typeface="华文新魏" pitchFamily="2" charset="-122"/>
              <a:ea typeface="华文新魏" pitchFamily="2" charset="-122"/>
            </a:endParaRPr>
          </a:p>
        </p:txBody>
      </p:sp>
      <p:sp>
        <p:nvSpPr>
          <p:cNvPr id="21508"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C57D8D9F-153B-4E40-ACE6-C1D04594D13B}" type="slidenum">
              <a:rPr lang="zh-CN" altLang="en-US">
                <a:solidFill>
                  <a:srgbClr val="000000"/>
                </a:solidFill>
              </a:rPr>
              <a:pPr>
                <a:defRPr/>
              </a:pPr>
              <a:t>4</a:t>
            </a:fld>
            <a:endParaRPr lang="en-US" altLang="zh-C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188640"/>
            <a:ext cx="7772400" cy="874713"/>
          </a:xfrm>
        </p:spPr>
        <p:txBody>
          <a:bodyPr/>
          <a:lstStyle/>
          <a:p>
            <a:pPr algn="l" eaLnBrk="1" hangingPunct="1">
              <a:defRPr/>
            </a:pPr>
            <a:r>
              <a:rPr lang="en-US" altLang="zh-CN" sz="2800" u="sng" dirty="0">
                <a:latin typeface="+mn-lt"/>
              </a:rPr>
              <a:t>3.1.2 </a:t>
            </a:r>
            <a:r>
              <a:rPr lang="en-US" altLang="zh-CN" sz="2800" u="sng" dirty="0"/>
              <a:t> </a:t>
            </a:r>
            <a:r>
              <a:rPr lang="zh-CN" altLang="zh-CN" sz="2800" u="sng" dirty="0"/>
              <a:t>差错产生的原因和差错类型</a:t>
            </a:r>
            <a:endParaRPr lang="zh-CN" altLang="en-US" sz="2800" u="sng" dirty="0"/>
          </a:p>
        </p:txBody>
      </p:sp>
      <p:sp>
        <p:nvSpPr>
          <p:cNvPr id="22532"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236D74E5-2575-4B3C-8864-497DF083A8FC}" type="slidenum">
              <a:rPr lang="zh-CN" altLang="en-US">
                <a:solidFill>
                  <a:srgbClr val="000000"/>
                </a:solidFill>
              </a:rPr>
              <a:pPr>
                <a:defRPr/>
              </a:pPr>
              <a:t>5</a:t>
            </a:fld>
            <a:endParaRPr lang="en-US" altLang="zh-CN">
              <a:solidFill>
                <a:srgbClr val="000000"/>
              </a:solidFill>
            </a:endParaRPr>
          </a:p>
        </p:txBody>
      </p:sp>
      <p:pic>
        <p:nvPicPr>
          <p:cNvPr id="29698" name="Picture 2"/>
          <p:cNvPicPr>
            <a:picLocks noChangeAspect="1" noChangeArrowheads="1"/>
          </p:cNvPicPr>
          <p:nvPr/>
        </p:nvPicPr>
        <p:blipFill>
          <a:blip r:embed="rId2" cstate="print"/>
          <a:srcRect/>
          <a:stretch>
            <a:fillRect/>
          </a:stretch>
        </p:blipFill>
        <p:spPr bwMode="auto">
          <a:xfrm>
            <a:off x="1763688" y="980728"/>
            <a:ext cx="5544616" cy="5530644"/>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467544" y="260648"/>
            <a:ext cx="7772400" cy="1143000"/>
          </a:xfrm>
        </p:spPr>
        <p:txBody>
          <a:bodyPr/>
          <a:lstStyle/>
          <a:p>
            <a:pPr algn="l" eaLnBrk="1" hangingPunct="1">
              <a:defRPr/>
            </a:pPr>
            <a:r>
              <a:rPr lang="en-US" altLang="zh-CN" sz="2800" u="sng" dirty="0">
                <a:latin typeface="+mn-lt"/>
              </a:rPr>
              <a:t>3.1.3</a:t>
            </a:r>
            <a:r>
              <a:rPr lang="en-US" altLang="zh-CN" sz="2800" u="sng" dirty="0"/>
              <a:t>  </a:t>
            </a:r>
            <a:r>
              <a:rPr lang="zh-CN" altLang="zh-CN" sz="2800" u="sng" dirty="0"/>
              <a:t>误码率的定义</a:t>
            </a:r>
            <a:endParaRPr lang="zh-CN" altLang="en-US" sz="2800" u="sng" dirty="0"/>
          </a:p>
        </p:txBody>
      </p:sp>
      <p:sp>
        <p:nvSpPr>
          <p:cNvPr id="17" name="内容占位符 16"/>
          <p:cNvSpPr>
            <a:spLocks noGrp="1"/>
          </p:cNvSpPr>
          <p:nvPr>
            <p:ph idx="1"/>
          </p:nvPr>
        </p:nvSpPr>
        <p:spPr>
          <a:xfrm>
            <a:off x="323528" y="1557338"/>
            <a:ext cx="8712522" cy="4538662"/>
          </a:xfrm>
        </p:spPr>
        <p:txBody>
          <a:bodyPr/>
          <a:lstStyle/>
          <a:p>
            <a:pPr>
              <a:defRPr/>
            </a:pPr>
            <a:r>
              <a:rPr lang="zh-CN" altLang="zh-CN" b="1" dirty="0">
                <a:latin typeface="华文新魏" pitchFamily="2" charset="-122"/>
                <a:ea typeface="华文新魏" pitchFamily="2" charset="-122"/>
              </a:rPr>
              <a:t>误码率是指</a:t>
            </a:r>
            <a:r>
              <a:rPr lang="zh-CN" altLang="zh-CN" b="1" dirty="0">
                <a:solidFill>
                  <a:srgbClr val="FF0000"/>
                </a:solidFill>
                <a:latin typeface="华文新魏" pitchFamily="2" charset="-122"/>
                <a:ea typeface="华文新魏" pitchFamily="2" charset="-122"/>
              </a:rPr>
              <a:t>二进制比特在数据传输系统中被传错的概率</a:t>
            </a:r>
            <a:r>
              <a:rPr lang="zh-CN" altLang="zh-CN" b="1" dirty="0">
                <a:latin typeface="华文新魏" pitchFamily="2" charset="-122"/>
                <a:ea typeface="华文新魏" pitchFamily="2" charset="-122"/>
              </a:rPr>
              <a:t>，它在数值上近似等于：</a:t>
            </a:r>
            <a:endParaRPr lang="en-US" altLang="zh-CN" b="1" dirty="0">
              <a:latin typeface="华文新魏" pitchFamily="2" charset="-122"/>
              <a:ea typeface="华文新魏" pitchFamily="2" charset="-122"/>
            </a:endParaRPr>
          </a:p>
          <a:p>
            <a:pPr>
              <a:buFontTx/>
              <a:buNone/>
              <a:defRP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P</a:t>
            </a:r>
            <a:r>
              <a:rPr lang="en-US" altLang="zh-CN" b="1" baseline="-25000" dirty="0" err="1">
                <a:latin typeface="华文新魏" pitchFamily="2" charset="-122"/>
                <a:ea typeface="华文新魏" pitchFamily="2" charset="-122"/>
              </a:rPr>
              <a:t>e</a:t>
            </a:r>
            <a:r>
              <a:rPr lang="en-US" altLang="zh-CN" b="1" dirty="0">
                <a:latin typeface="华文新魏" pitchFamily="2" charset="-122"/>
                <a:ea typeface="华文新魏" pitchFamily="2" charset="-122"/>
              </a:rPr>
              <a:t> = N</a:t>
            </a:r>
            <a:r>
              <a:rPr lang="en-US" altLang="zh-CN" b="1" baseline="-25000" dirty="0">
                <a:latin typeface="华文新魏" pitchFamily="2" charset="-122"/>
                <a:ea typeface="华文新魏" pitchFamily="2" charset="-122"/>
              </a:rPr>
              <a:t>e</a:t>
            </a:r>
            <a:r>
              <a:rPr lang="en-US" altLang="zh-CN" b="1" dirty="0">
                <a:latin typeface="华文新魏" pitchFamily="2" charset="-122"/>
                <a:ea typeface="华文新魏" pitchFamily="2" charset="-122"/>
              </a:rPr>
              <a:t>/N</a:t>
            </a:r>
          </a:p>
          <a:p>
            <a:pPr>
              <a:buFontTx/>
              <a:buNone/>
              <a:defRPr/>
            </a:pPr>
            <a:r>
              <a:rPr lang="en-US" altLang="zh-CN" b="1" dirty="0">
                <a:latin typeface="华文新魏" pitchFamily="2" charset="-122"/>
                <a:ea typeface="华文新魏" pitchFamily="2" charset="-122"/>
              </a:rPr>
              <a:t>    </a:t>
            </a:r>
            <a:r>
              <a:rPr lang="zh-CN" altLang="zh-CN" b="1" dirty="0">
                <a:latin typeface="华文新魏" pitchFamily="2" charset="-122"/>
                <a:ea typeface="华文新魏" pitchFamily="2" charset="-122"/>
              </a:rPr>
              <a:t>其中：</a:t>
            </a:r>
            <a:r>
              <a:rPr lang="en-US" altLang="zh-CN" b="1" dirty="0">
                <a:latin typeface="华文新魏" pitchFamily="2" charset="-122"/>
                <a:ea typeface="华文新魏" pitchFamily="2" charset="-122"/>
              </a:rPr>
              <a:t>N</a:t>
            </a:r>
            <a:r>
              <a:rPr lang="zh-CN" altLang="zh-CN" b="1" dirty="0">
                <a:latin typeface="华文新魏" pitchFamily="2" charset="-122"/>
                <a:ea typeface="华文新魏" pitchFamily="2" charset="-122"/>
              </a:rPr>
              <a:t>为传输的二进制比特总数，</a:t>
            </a:r>
            <a:r>
              <a:rPr lang="en-US" altLang="zh-CN" b="1" dirty="0">
                <a:latin typeface="华文新魏" pitchFamily="2" charset="-122"/>
                <a:ea typeface="华文新魏" pitchFamily="2" charset="-122"/>
              </a:rPr>
              <a:t>N</a:t>
            </a:r>
            <a:r>
              <a:rPr lang="en-US" altLang="zh-CN" b="1" baseline="-25000" dirty="0">
                <a:latin typeface="华文新魏" pitchFamily="2" charset="-122"/>
                <a:ea typeface="华文新魏" pitchFamily="2" charset="-122"/>
              </a:rPr>
              <a:t>e</a:t>
            </a:r>
            <a:r>
              <a:rPr lang="zh-CN" altLang="zh-CN" b="1" dirty="0">
                <a:latin typeface="华文新魏" pitchFamily="2" charset="-122"/>
                <a:ea typeface="华文新魏" pitchFamily="2" charset="-122"/>
              </a:rPr>
              <a:t>为被传错的比特数。</a:t>
            </a:r>
            <a:endParaRPr lang="en-US" altLang="zh-CN" b="1" dirty="0">
              <a:latin typeface="华文新魏" pitchFamily="2" charset="-122"/>
              <a:ea typeface="华文新魏" pitchFamily="2" charset="-122"/>
            </a:endParaRPr>
          </a:p>
          <a:p>
            <a:pPr>
              <a:defRPr/>
            </a:pPr>
            <a:r>
              <a:rPr lang="zh-CN" altLang="zh-CN" b="1" dirty="0">
                <a:solidFill>
                  <a:srgbClr val="FF0000"/>
                </a:solidFill>
                <a:latin typeface="华文新魏" pitchFamily="2" charset="-122"/>
                <a:ea typeface="华文新魏" pitchFamily="2" charset="-122"/>
              </a:rPr>
              <a:t>误码率是衡量数据传输系统正常工作状态下传输可靠性的参数。</a:t>
            </a:r>
            <a:endParaRPr lang="en-US" altLang="zh-CN" b="1" dirty="0">
              <a:solidFill>
                <a:srgbClr val="FF0000"/>
              </a:solidFill>
              <a:latin typeface="华文新魏" pitchFamily="2" charset="-122"/>
              <a:ea typeface="华文新魏" pitchFamily="2" charset="-122"/>
            </a:endParaRPr>
          </a:p>
          <a:p>
            <a:pPr>
              <a:defRPr/>
            </a:pPr>
            <a:r>
              <a:rPr lang="zh-CN" altLang="zh-CN" b="1" dirty="0">
                <a:latin typeface="华文新魏" pitchFamily="2" charset="-122"/>
                <a:ea typeface="华文新魏" pitchFamily="2" charset="-122"/>
              </a:rPr>
              <a:t>数据在物理线路中传输过程中一定会因为噪声、干扰等原因出现错误，传输错误是正常且不可避免的，但是一定要控制在一个允许的范围内。</a:t>
            </a:r>
          </a:p>
          <a:p>
            <a:pPr eaLnBrk="1" hangingPunct="1">
              <a:buFontTx/>
              <a:buNone/>
              <a:defRPr/>
            </a:pPr>
            <a:endParaRPr lang="zh-CN" altLang="en-US" b="1" u="sng" dirty="0">
              <a:latin typeface="华文新魏" pitchFamily="2" charset="-122"/>
              <a:ea typeface="华文新魏" pitchFamily="2" charset="-122"/>
            </a:endParaRPr>
          </a:p>
        </p:txBody>
      </p:sp>
      <p:sp>
        <p:nvSpPr>
          <p:cNvPr id="23556" name="页脚占位符 3"/>
          <p:cNvSpPr>
            <a:spLocks noGrp="1"/>
          </p:cNvSpPr>
          <p:nvPr>
            <p:ph type="ftr" sz="quarter" idx="11"/>
          </p:nvPr>
        </p:nvSpPr>
        <p:spPr>
          <a:noFill/>
        </p:spPr>
        <p:txBody>
          <a:bodyPr/>
          <a:lstStyle/>
          <a:p>
            <a:endParaRPr lang="zh-CN" altLang="en-US" dirty="0">
              <a:solidFill>
                <a:srgbClr val="3333CC"/>
              </a:solidFill>
            </a:endParaRPr>
          </a:p>
          <a:p>
            <a:r>
              <a:rPr lang="zh-CN" altLang="en-US" dirty="0">
                <a:solidFill>
                  <a:srgbClr val="3333CC"/>
                </a:solidFill>
              </a:rPr>
              <a:t>《计算机网络》第</a:t>
            </a:r>
            <a:r>
              <a:rPr lang="en-US" altLang="zh-CN" dirty="0">
                <a:solidFill>
                  <a:srgbClr val="3333CC"/>
                </a:solidFill>
              </a:rPr>
              <a:t>4</a:t>
            </a:r>
            <a:r>
              <a:rPr lang="zh-CN" altLang="en-US" dirty="0">
                <a:solidFill>
                  <a:srgbClr val="3333CC"/>
                </a:solidFill>
              </a:rPr>
              <a:t>章 数据链路层</a:t>
            </a:r>
            <a:endParaRPr lang="en-US" altLang="zh-CN" dirty="0">
              <a:solidFill>
                <a:srgbClr val="3333CC"/>
              </a:solidFill>
            </a:endParaRPr>
          </a:p>
        </p:txBody>
      </p:sp>
      <p:sp>
        <p:nvSpPr>
          <p:cNvPr id="5" name="灯片编号占位符 4"/>
          <p:cNvSpPr>
            <a:spLocks noGrp="1"/>
          </p:cNvSpPr>
          <p:nvPr>
            <p:ph type="sldNum" sz="quarter" idx="12"/>
          </p:nvPr>
        </p:nvSpPr>
        <p:spPr/>
        <p:txBody>
          <a:bodyPr/>
          <a:lstStyle/>
          <a:p>
            <a:pPr>
              <a:defRPr/>
            </a:pPr>
            <a:fld id="{CF1F864F-EA91-4422-89CC-AC6083D4477F}" type="slidenum">
              <a:rPr lang="zh-CN" altLang="en-US">
                <a:solidFill>
                  <a:srgbClr val="000000"/>
                </a:solidFill>
              </a:rPr>
              <a:pPr>
                <a:defRPr/>
              </a:pPr>
              <a:t>6</a:t>
            </a:fld>
            <a:endParaRPr lang="en-US" altLang="zh-CN"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83568" y="404664"/>
            <a:ext cx="7772400" cy="1143000"/>
          </a:xfrm>
        </p:spPr>
        <p:txBody>
          <a:bodyPr/>
          <a:lstStyle/>
          <a:p>
            <a:pPr algn="l" eaLnBrk="1" hangingPunct="1">
              <a:defRPr/>
            </a:pPr>
            <a:r>
              <a:rPr lang="en-US" altLang="zh-CN" sz="2800" u="sng" dirty="0">
                <a:latin typeface="+mn-lt"/>
              </a:rPr>
              <a:t>3.1.4  </a:t>
            </a:r>
            <a:r>
              <a:rPr lang="zh-CN" altLang="zh-CN" sz="2800" u="sng" dirty="0">
                <a:latin typeface="+mn-lt"/>
              </a:rPr>
              <a:t>检错码与纠错码</a:t>
            </a:r>
            <a:endParaRPr lang="zh-CN" altLang="en-US" sz="2800" u="sng" dirty="0">
              <a:latin typeface="+mn-lt"/>
            </a:endParaRPr>
          </a:p>
        </p:txBody>
      </p:sp>
      <p:sp>
        <p:nvSpPr>
          <p:cNvPr id="17" name="内容占位符 16"/>
          <p:cNvSpPr>
            <a:spLocks noGrp="1"/>
          </p:cNvSpPr>
          <p:nvPr>
            <p:ph idx="1"/>
          </p:nvPr>
        </p:nvSpPr>
        <p:spPr>
          <a:xfrm>
            <a:off x="685800" y="1700213"/>
            <a:ext cx="7558088" cy="4395787"/>
          </a:xfrm>
        </p:spPr>
        <p:txBody>
          <a:bodyPr/>
          <a:lstStyle/>
          <a:p>
            <a:pPr>
              <a:defRPr/>
            </a:pPr>
            <a:r>
              <a:rPr lang="zh-CN" altLang="zh-CN" sz="2800" b="1" dirty="0">
                <a:solidFill>
                  <a:srgbClr val="FF0000"/>
                </a:solidFill>
                <a:latin typeface="华文新魏" pitchFamily="2" charset="-122"/>
                <a:ea typeface="华文新魏" pitchFamily="2" charset="-122"/>
              </a:rPr>
              <a:t>纠错码</a:t>
            </a:r>
            <a:r>
              <a:rPr lang="zh-CN" altLang="zh-CN" sz="2800" b="1" dirty="0">
                <a:latin typeface="华文新魏" pitchFamily="2" charset="-122"/>
                <a:ea typeface="华文新魏" pitchFamily="2" charset="-122"/>
              </a:rPr>
              <a:t>为每个传输单元加上足够多的冗余信息，以便接收端能够发现，并能够自动纠正传输差错。</a:t>
            </a:r>
            <a:endParaRPr lang="en-US" altLang="zh-CN" sz="2800" b="1" dirty="0">
              <a:latin typeface="华文新魏" pitchFamily="2" charset="-122"/>
              <a:ea typeface="华文新魏" pitchFamily="2" charset="-122"/>
            </a:endParaRPr>
          </a:p>
          <a:p>
            <a:pPr>
              <a:defRPr/>
            </a:pPr>
            <a:endParaRPr lang="zh-CN" altLang="zh-CN" sz="800" b="1" dirty="0">
              <a:latin typeface="华文新魏" pitchFamily="2" charset="-122"/>
              <a:ea typeface="华文新魏" pitchFamily="2" charset="-122"/>
            </a:endParaRPr>
          </a:p>
          <a:p>
            <a:pPr>
              <a:defRPr/>
            </a:pPr>
            <a:r>
              <a:rPr lang="zh-CN" altLang="zh-CN" sz="2800" b="1" dirty="0">
                <a:solidFill>
                  <a:srgbClr val="FF0000"/>
                </a:solidFill>
                <a:latin typeface="华文新魏" pitchFamily="2" charset="-122"/>
                <a:ea typeface="华文新魏" pitchFamily="2" charset="-122"/>
              </a:rPr>
              <a:t>检错码</a:t>
            </a:r>
            <a:r>
              <a:rPr lang="zh-CN" altLang="zh-CN" sz="2800" b="1" dirty="0">
                <a:latin typeface="华文新魏" pitchFamily="2" charset="-122"/>
                <a:ea typeface="华文新魏" pitchFamily="2" charset="-122"/>
              </a:rPr>
              <a:t>为每个传输单元加上一定的冗余信息，接收端可以根据这些冗余信息发现传输差错，但是不能确定是哪一位或哪些位出错，并且自己不能够自动纠正传输差错。</a:t>
            </a:r>
          </a:p>
          <a:p>
            <a:pPr eaLnBrk="1" hangingPunct="1">
              <a:buFontTx/>
              <a:buNone/>
              <a:defRPr/>
            </a:pPr>
            <a:endParaRPr lang="zh-CN" altLang="en-US" sz="2800" b="1" u="sng" dirty="0">
              <a:latin typeface="华文新魏" pitchFamily="2" charset="-122"/>
              <a:ea typeface="华文新魏" pitchFamily="2" charset="-122"/>
            </a:endParaRPr>
          </a:p>
        </p:txBody>
      </p:sp>
      <p:sp>
        <p:nvSpPr>
          <p:cNvPr id="24580"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CDDE9D0C-CE1A-4E04-A92A-552ADB919D44}" type="slidenum">
              <a:rPr lang="zh-CN" altLang="en-US">
                <a:solidFill>
                  <a:srgbClr val="000000"/>
                </a:solidFill>
              </a:rPr>
              <a:pPr>
                <a:defRPr/>
              </a:pPr>
              <a:t>7</a:t>
            </a:fld>
            <a:endParaRPr lang="en-US" altLang="zh-C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a:xfrm>
            <a:off x="611560" y="332656"/>
            <a:ext cx="7772400" cy="731838"/>
          </a:xfrm>
        </p:spPr>
        <p:txBody>
          <a:bodyPr/>
          <a:lstStyle/>
          <a:p>
            <a:pPr algn="l" eaLnBrk="1" hangingPunct="1">
              <a:defRPr/>
            </a:pPr>
            <a:r>
              <a:rPr lang="en-US" altLang="zh-CN" sz="2800" u="sng" dirty="0">
                <a:latin typeface="+mn-lt"/>
              </a:rPr>
              <a:t>3.1.5  </a:t>
            </a:r>
            <a:r>
              <a:rPr lang="zh-CN" altLang="zh-CN" sz="2800" u="sng" dirty="0">
                <a:latin typeface="+mn-lt"/>
              </a:rPr>
              <a:t>循环冗余编码工作原理</a:t>
            </a:r>
            <a:endParaRPr lang="zh-CN" altLang="en-US" sz="2800" u="sng" dirty="0">
              <a:latin typeface="+mn-lt"/>
            </a:endParaRPr>
          </a:p>
        </p:txBody>
      </p:sp>
      <p:sp>
        <p:nvSpPr>
          <p:cNvPr id="25604" name="页脚占位符 3"/>
          <p:cNvSpPr>
            <a:spLocks noGrp="1"/>
          </p:cNvSpPr>
          <p:nvPr>
            <p:ph type="ftr" sz="quarter" idx="11"/>
          </p:nvPr>
        </p:nvSpPr>
        <p:spPr>
          <a:noFill/>
        </p:spPr>
        <p:txBody>
          <a:bodyPr/>
          <a:lstStyle/>
          <a:p>
            <a:endParaRPr lang="zh-CN" altLang="en-US">
              <a:solidFill>
                <a:srgbClr val="3333CC"/>
              </a:solidFill>
            </a:endParaRPr>
          </a:p>
          <a:p>
            <a:r>
              <a:rPr lang="zh-CN" altLang="en-US">
                <a:solidFill>
                  <a:srgbClr val="3333CC"/>
                </a:solidFill>
              </a:rPr>
              <a:t>《计算机网络》第</a:t>
            </a:r>
            <a:r>
              <a:rPr lang="en-US" altLang="zh-CN">
                <a:solidFill>
                  <a:srgbClr val="3333CC"/>
                </a:solidFill>
              </a:rPr>
              <a:t>4</a:t>
            </a:r>
            <a:r>
              <a:rPr lang="zh-CN" altLang="en-US">
                <a:solidFill>
                  <a:srgbClr val="3333CC"/>
                </a:solidFill>
              </a:rPr>
              <a:t>章 数据链路层</a:t>
            </a:r>
            <a:endParaRPr lang="en-US" altLang="zh-CN">
              <a:solidFill>
                <a:srgbClr val="3333CC"/>
              </a:solidFill>
            </a:endParaRPr>
          </a:p>
        </p:txBody>
      </p:sp>
      <p:sp>
        <p:nvSpPr>
          <p:cNvPr id="5" name="灯片编号占位符 4"/>
          <p:cNvSpPr>
            <a:spLocks noGrp="1"/>
          </p:cNvSpPr>
          <p:nvPr>
            <p:ph type="sldNum" sz="quarter" idx="12"/>
          </p:nvPr>
        </p:nvSpPr>
        <p:spPr/>
        <p:txBody>
          <a:bodyPr/>
          <a:lstStyle/>
          <a:p>
            <a:pPr>
              <a:defRPr/>
            </a:pPr>
            <a:fld id="{4498B6EF-1AFC-4677-A14E-6FD5596B99B8}" type="slidenum">
              <a:rPr lang="zh-CN" altLang="en-US">
                <a:solidFill>
                  <a:srgbClr val="000000"/>
                </a:solidFill>
              </a:rPr>
              <a:pPr>
                <a:defRPr/>
              </a:pPr>
              <a:t>8</a:t>
            </a:fld>
            <a:endParaRPr lang="en-US" altLang="zh-CN">
              <a:solidFill>
                <a:srgbClr val="000000"/>
              </a:solidFill>
            </a:endParaRPr>
          </a:p>
        </p:txBody>
      </p:sp>
      <p:pic>
        <p:nvPicPr>
          <p:cNvPr id="30722" name="Picture 2"/>
          <p:cNvPicPr>
            <a:picLocks noChangeAspect="1" noChangeArrowheads="1"/>
          </p:cNvPicPr>
          <p:nvPr/>
        </p:nvPicPr>
        <p:blipFill>
          <a:blip r:embed="rId2" cstate="print"/>
          <a:srcRect/>
          <a:stretch>
            <a:fillRect/>
          </a:stretch>
        </p:blipFill>
        <p:spPr bwMode="auto">
          <a:xfrm>
            <a:off x="1763688" y="1124744"/>
            <a:ext cx="5403850" cy="519430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39552" y="260648"/>
            <a:ext cx="7772400" cy="1143000"/>
          </a:xfrm>
        </p:spPr>
        <p:txBody>
          <a:bodyPr/>
          <a:lstStyle/>
          <a:p>
            <a:pPr algn="ctr"/>
            <a:r>
              <a:rPr lang="zh-CN" altLang="en-US" dirty="0"/>
              <a:t>生成多项式</a:t>
            </a:r>
          </a:p>
        </p:txBody>
      </p:sp>
      <p:sp>
        <p:nvSpPr>
          <p:cNvPr id="35843" name="内容占位符 2"/>
          <p:cNvSpPr>
            <a:spLocks noGrp="1"/>
          </p:cNvSpPr>
          <p:nvPr>
            <p:ph idx="1"/>
          </p:nvPr>
        </p:nvSpPr>
        <p:spPr>
          <a:xfrm>
            <a:off x="683568" y="1628800"/>
            <a:ext cx="7772400" cy="4114800"/>
          </a:xfrm>
        </p:spPr>
        <p:txBody>
          <a:bodyPr/>
          <a:lstStyle/>
          <a:p>
            <a:r>
              <a:rPr lang="zh-CN" altLang="en-US" dirty="0">
                <a:latin typeface="华文新魏" pitchFamily="2" charset="-122"/>
                <a:ea typeface="华文新魏" pitchFamily="2" charset="-122"/>
              </a:rPr>
              <a:t>用多项式表示</a:t>
            </a:r>
            <a:endParaRPr lang="en-US" altLang="zh-CN" dirty="0">
              <a:latin typeface="华文新魏" pitchFamily="2" charset="-122"/>
              <a:ea typeface="华文新魏" pitchFamily="2" charset="-122"/>
            </a:endParaRPr>
          </a:p>
          <a:p>
            <a:pPr>
              <a:buFont typeface="Wingdings" pitchFamily="2" charset="2"/>
              <a:buNone/>
            </a:pPr>
            <a:r>
              <a:rPr lang="en-US" altLang="zh-CN" dirty="0">
                <a:latin typeface="华文新魏" pitchFamily="2" charset="-122"/>
                <a:ea typeface="华文新魏" pitchFamily="2" charset="-122"/>
              </a:rPr>
              <a:t>	G(X)=X</a:t>
            </a:r>
            <a:r>
              <a:rPr lang="en-US" altLang="zh-CN" baseline="30000" dirty="0">
                <a:latin typeface="华文新魏" pitchFamily="2" charset="-122"/>
                <a:ea typeface="华文新魏" pitchFamily="2" charset="-122"/>
              </a:rPr>
              <a:t>3</a:t>
            </a:r>
            <a:r>
              <a:rPr lang="en-US" altLang="zh-CN" dirty="0">
                <a:latin typeface="华文新魏" pitchFamily="2" charset="-122"/>
                <a:ea typeface="华文新魏" pitchFamily="2" charset="-122"/>
              </a:rPr>
              <a:t>+X</a:t>
            </a:r>
            <a:r>
              <a:rPr lang="en-US" altLang="zh-CN" baseline="30000" dirty="0">
                <a:latin typeface="华文新魏" pitchFamily="2" charset="-122"/>
                <a:ea typeface="华文新魏" pitchFamily="2" charset="-122"/>
              </a:rPr>
              <a:t>2</a:t>
            </a:r>
            <a:r>
              <a:rPr lang="en-US" altLang="zh-CN" dirty="0">
                <a:latin typeface="华文新魏" pitchFamily="2" charset="-122"/>
                <a:ea typeface="华文新魏" pitchFamily="2" charset="-122"/>
              </a:rPr>
              <a:t>+1	</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1101</a:t>
            </a:r>
          </a:p>
          <a:p>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常用的生成多项式</a:t>
            </a:r>
            <a:endParaRPr lang="en-US" altLang="zh-CN" dirty="0">
              <a:latin typeface="华文新魏" pitchFamily="2" charset="-122"/>
              <a:ea typeface="华文新魏" pitchFamily="2" charset="-122"/>
            </a:endParaRPr>
          </a:p>
          <a:p>
            <a:pPr lvl="1"/>
            <a:r>
              <a:rPr lang="en-US" altLang="zh-CN" sz="2200" dirty="0">
                <a:latin typeface="华文新魏" pitchFamily="2" charset="-122"/>
                <a:ea typeface="华文新魏" pitchFamily="2" charset="-122"/>
              </a:rPr>
              <a:t>CRC-16=X</a:t>
            </a:r>
            <a:r>
              <a:rPr lang="en-US" altLang="zh-CN" sz="2200" baseline="30000" dirty="0">
                <a:latin typeface="华文新魏" pitchFamily="2" charset="-122"/>
                <a:ea typeface="华文新魏" pitchFamily="2" charset="-122"/>
              </a:rPr>
              <a:t>16</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15</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2</a:t>
            </a:r>
            <a:r>
              <a:rPr lang="en-US" altLang="zh-CN" sz="2200" dirty="0">
                <a:latin typeface="华文新魏" pitchFamily="2" charset="-122"/>
                <a:ea typeface="华文新魏" pitchFamily="2" charset="-122"/>
              </a:rPr>
              <a:t>+1	</a:t>
            </a:r>
          </a:p>
          <a:p>
            <a:pPr lvl="1"/>
            <a:r>
              <a:rPr lang="en-US" altLang="zh-CN" sz="2200" dirty="0">
                <a:latin typeface="华文新魏" pitchFamily="2" charset="-122"/>
                <a:ea typeface="华文新魏" pitchFamily="2" charset="-122"/>
              </a:rPr>
              <a:t>CRC-CCITT=X</a:t>
            </a:r>
            <a:r>
              <a:rPr lang="en-US" altLang="zh-CN" sz="2200" baseline="30000" dirty="0">
                <a:latin typeface="华文新魏" pitchFamily="2" charset="-122"/>
                <a:ea typeface="华文新魏" pitchFamily="2" charset="-122"/>
              </a:rPr>
              <a:t>16</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12</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5</a:t>
            </a:r>
            <a:r>
              <a:rPr lang="en-US" altLang="zh-CN" sz="2200" dirty="0">
                <a:latin typeface="华文新魏" pitchFamily="2" charset="-122"/>
                <a:ea typeface="华文新魏" pitchFamily="2" charset="-122"/>
              </a:rPr>
              <a:t>+1</a:t>
            </a:r>
          </a:p>
          <a:p>
            <a:pPr lvl="1"/>
            <a:r>
              <a:rPr lang="en-US" altLang="zh-CN" sz="2200" dirty="0">
                <a:latin typeface="华文新魏" pitchFamily="2" charset="-122"/>
                <a:ea typeface="华文新魏" pitchFamily="2" charset="-122"/>
              </a:rPr>
              <a:t>CRC-32= X</a:t>
            </a:r>
            <a:r>
              <a:rPr lang="en-US" altLang="zh-CN" sz="2200" baseline="30000" dirty="0">
                <a:latin typeface="华文新魏" pitchFamily="2" charset="-122"/>
                <a:ea typeface="华文新魏" pitchFamily="2" charset="-122"/>
              </a:rPr>
              <a:t>32</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26</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23</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22</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16</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12</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11</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10</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8</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7</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5</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4</a:t>
            </a:r>
            <a:r>
              <a:rPr lang="en-US" altLang="zh-CN" sz="2200" dirty="0">
                <a:latin typeface="华文新魏" pitchFamily="2" charset="-122"/>
                <a:ea typeface="华文新魏" pitchFamily="2" charset="-122"/>
              </a:rPr>
              <a:t>+X</a:t>
            </a:r>
            <a:r>
              <a:rPr lang="en-US" altLang="zh-CN" sz="2200" baseline="30000" dirty="0">
                <a:latin typeface="华文新魏" pitchFamily="2" charset="-122"/>
                <a:ea typeface="华文新魏" pitchFamily="2" charset="-122"/>
              </a:rPr>
              <a:t>2</a:t>
            </a:r>
            <a:r>
              <a:rPr lang="en-US" altLang="zh-CN" sz="2200" dirty="0">
                <a:latin typeface="华文新魏" pitchFamily="2" charset="-122"/>
                <a:ea typeface="华文新魏" pitchFamily="2" charset="-122"/>
              </a:rPr>
              <a:t>+X+1  </a:t>
            </a:r>
            <a:endParaRPr lang="zh-CN" altLang="en-US" sz="2200" dirty="0">
              <a:latin typeface="华文新魏" pitchFamily="2" charset="-122"/>
              <a:ea typeface="华文新魏" pitchFamily="2" charset="-122"/>
            </a:endParaRPr>
          </a:p>
        </p:txBody>
      </p:sp>
      <p:sp>
        <p:nvSpPr>
          <p:cNvPr id="35844" name="灯片编号占位符 5"/>
          <p:cNvSpPr>
            <a:spLocks noGrp="1"/>
          </p:cNvSpPr>
          <p:nvPr>
            <p:ph type="sldNum" sz="quarter" idx="12"/>
          </p:nvPr>
        </p:nvSpPr>
        <p:spPr>
          <a:noFill/>
        </p:spPr>
        <p:txBody>
          <a:bodyPr/>
          <a:lstStyle/>
          <a:p>
            <a:fld id="{95D3BA78-6676-4255-A50F-238C28E3BDC9}" type="slidenum">
              <a:rPr lang="en-US" altLang="zh-CN" smtClean="0"/>
              <a:pPr/>
              <a:t>9</a:t>
            </a:fld>
            <a:endParaRPr lang="en-US" altLang="zh-CN"/>
          </a:p>
        </p:txBody>
      </p:sp>
    </p:spTree>
  </p:cSld>
  <p:clrMapOvr>
    <a:masterClrMapping/>
  </p:clrMapOvr>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chemeClr val="accent2"/>
            </a:solidFill>
            <a:effectLst/>
            <a:latin typeface="Arial" charset="0"/>
            <a:ea typeface="华文行楷"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2061</Words>
  <Application>Microsoft Office PowerPoint</Application>
  <PresentationFormat>全屏显示(4:3)</PresentationFormat>
  <Paragraphs>386</Paragraphs>
  <Slides>38</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1" baseType="lpstr">
      <vt:lpstr>黑体</vt:lpstr>
      <vt:lpstr>华文行楷</vt:lpstr>
      <vt:lpstr>华文新魏</vt:lpstr>
      <vt:lpstr>隶书</vt:lpstr>
      <vt:lpstr>宋体</vt:lpstr>
      <vt:lpstr>Arial</vt:lpstr>
      <vt:lpstr>Calibri</vt:lpstr>
      <vt:lpstr>Courier New</vt:lpstr>
      <vt:lpstr>Symbol</vt:lpstr>
      <vt:lpstr>Times New Roman</vt:lpstr>
      <vt:lpstr>Wingdings</vt:lpstr>
      <vt:lpstr>清华版教材展示</vt:lpstr>
      <vt:lpstr>Visio</vt:lpstr>
      <vt:lpstr>第3章   数据链路层</vt:lpstr>
      <vt:lpstr>PowerPoint 演示文稿</vt:lpstr>
      <vt:lpstr>PowerPoint 演示文稿</vt:lpstr>
      <vt:lpstr>3.1  差错产生与差错控制方法</vt:lpstr>
      <vt:lpstr>3.1.2  差错产生的原因和差错类型</vt:lpstr>
      <vt:lpstr>3.1.3  误码率的定义</vt:lpstr>
      <vt:lpstr>3.1.4  检错码与纠错码</vt:lpstr>
      <vt:lpstr>3.1.5  循环冗余编码工作原理</vt:lpstr>
      <vt:lpstr>生成多项式</vt:lpstr>
      <vt:lpstr>循环冗余检验例</vt:lpstr>
      <vt:lpstr>冗余码的计算 </vt:lpstr>
      <vt:lpstr>接收端对每一帧进行 CRC 检验 </vt:lpstr>
      <vt:lpstr>3.1.6  差错控制机制  反馈重发</vt:lpstr>
      <vt:lpstr>3.2  数据链路层的基本概念</vt:lpstr>
      <vt:lpstr>数据链路层的简单模型</vt:lpstr>
      <vt:lpstr>数据链路层的简单模型( 续）</vt:lpstr>
      <vt:lpstr>PowerPoint 演示文稿</vt:lpstr>
      <vt:lpstr>3.2.2  数据链路层的主要功能</vt:lpstr>
      <vt:lpstr>3.2.3  数据链路层向网络层提供的服务</vt:lpstr>
      <vt:lpstr>PowerPoint 演示文稿</vt:lpstr>
      <vt:lpstr>3.3 数据链路层协议</vt:lpstr>
      <vt:lpstr>3.3.2  面向比特型数据链路层协议—HDLC</vt:lpstr>
      <vt:lpstr> 数据链路的配置方式</vt:lpstr>
      <vt:lpstr> 数据链路的数据传送方式</vt:lpstr>
      <vt:lpstr>HDLC控制字段结构</vt:lpstr>
      <vt:lpstr>4种监控帧的功能</vt:lpstr>
      <vt:lpstr>PowerPoint 演示文稿</vt:lpstr>
      <vt:lpstr> HDLC帧数据传输的透明性问题</vt:lpstr>
      <vt:lpstr>PowerPoint 演示文稿</vt:lpstr>
      <vt:lpstr>3.4  PPP协议</vt:lpstr>
      <vt:lpstr>PowerPoint 演示文稿</vt:lpstr>
      <vt:lpstr>3.4.2  PPP协议帧结构</vt:lpstr>
      <vt:lpstr>PowerPoint 演示文稿</vt:lpstr>
      <vt:lpstr>PPP透明传输问题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·普通高等教育精品教材 ·普通高等教育“十一五”国家级规划教材</dc:title>
  <dc:creator>Administrator</dc:creator>
  <cp:lastModifiedBy>程子威</cp:lastModifiedBy>
  <cp:revision>20</cp:revision>
  <dcterms:modified xsi:type="dcterms:W3CDTF">2018-01-11T15:15:53Z</dcterms:modified>
</cp:coreProperties>
</file>