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E890-0625-43A6-A1E0-9C6C2F097D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4F5D-C218-4E79-B0AD-8A7B01EE58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34417"/>
            <a:ext cx="9144000" cy="2387600"/>
          </a:xfrm>
        </p:spPr>
        <p:txBody>
          <a:bodyPr/>
          <a:lstStyle/>
          <a:p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Verilog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按键消抖的实现</a:t>
            </a:r>
            <a:endParaRPr lang="zh-CN" altLang="en-US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3666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b="1" i="1" dirty="0"/>
              <a:t>计</a:t>
            </a:r>
            <a:r>
              <a:rPr lang="en-US" altLang="zh-CN" sz="2000" b="1" i="1" dirty="0"/>
              <a:t>176  </a:t>
            </a:r>
            <a:r>
              <a:rPr lang="zh-CN" altLang="en-US" sz="2000" b="1" i="1" dirty="0"/>
              <a:t>任亮</a:t>
            </a:r>
            <a:endParaRPr lang="zh-CN" altLang="en-US" sz="2000" b="1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541" y="5603878"/>
            <a:ext cx="1962459" cy="19647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9958"/>
            <a:ext cx="892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一、按键消抖的作用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486"/>
            <a:ext cx="5552302" cy="31450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859" y="881829"/>
            <a:ext cx="417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实际存在按键抖动的现象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639330" y="3429000"/>
            <a:ext cx="535459" cy="1258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286897" y="3429000"/>
            <a:ext cx="477795" cy="1258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086" y="4835611"/>
            <a:ext cx="5684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在前沿抖动和后沿抖动区域，按键信号存在抖动，出现高低电平交错不稳定的现象，此时会导致判断信号操作出现问题，将一次按键操作判断为多次按键。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41" y="5603878"/>
            <a:ext cx="1962459" cy="1964787"/>
          </a:xfrm>
          <a:prstGeom prst="rect">
            <a:avLst/>
          </a:prstGeom>
        </p:spPr>
      </p:pic>
      <p:sp>
        <p:nvSpPr>
          <p:cNvPr id="19" name="箭头: 右 18"/>
          <p:cNvSpPr/>
          <p:nvPr/>
        </p:nvSpPr>
        <p:spPr>
          <a:xfrm>
            <a:off x="5552302" y="2679297"/>
            <a:ext cx="1342768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7381103" y="2059459"/>
            <a:ext cx="13510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732108" y="2059459"/>
            <a:ext cx="0" cy="881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732108" y="2940907"/>
            <a:ext cx="18782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0602097" y="2059459"/>
            <a:ext cx="0" cy="881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610335" y="2059459"/>
            <a:ext cx="1334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662983" y="2940907"/>
            <a:ext cx="0" cy="6507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204170" y="3662392"/>
            <a:ext cx="1025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1" dirty="0"/>
              <a:t>按下区域</a:t>
            </a:r>
            <a:endParaRPr lang="zh-CN" altLang="en-US" sz="1600" b="1" i="1" dirty="0"/>
          </a:p>
        </p:txBody>
      </p:sp>
      <p:cxnSp>
        <p:nvCxnSpPr>
          <p:cNvPr id="33" name="直接箭头连接符 32"/>
          <p:cNvCxnSpPr>
            <a:endCxn id="39" idx="0"/>
          </p:cNvCxnSpPr>
          <p:nvPr/>
        </p:nvCxnSpPr>
        <p:spPr>
          <a:xfrm flipH="1">
            <a:off x="7982465" y="2059461"/>
            <a:ext cx="210064" cy="881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0" idx="0"/>
          </p:cNvCxnSpPr>
          <p:nvPr/>
        </p:nvCxnSpPr>
        <p:spPr>
          <a:xfrm>
            <a:off x="11065475" y="2059461"/>
            <a:ext cx="150341" cy="871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376984" y="2940907"/>
            <a:ext cx="121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1" dirty="0"/>
              <a:t>未按下区域</a:t>
            </a:r>
            <a:endParaRPr lang="zh-CN" altLang="en-US" sz="1600" b="1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10610335" y="2931162"/>
            <a:ext cx="121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1" dirty="0"/>
              <a:t>未按下区域</a:t>
            </a:r>
            <a:endParaRPr lang="zh-CN" altLang="en-US" sz="1600" b="1" i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8587946" y="1256756"/>
            <a:ext cx="37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理想当中的按键过程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249297" y="4530811"/>
            <a:ext cx="469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理想状态当中按键过程没有抖动，因此不会出现执行多次输入的操作。这也是需要按键消抖的原因。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9958"/>
            <a:ext cx="892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二、按键消抖的实现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8" y="139958"/>
            <a:ext cx="5552302" cy="314501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886832" y="2949146"/>
            <a:ext cx="0" cy="17711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81783" y="2940908"/>
            <a:ext cx="0" cy="17711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197547" y="2940907"/>
            <a:ext cx="0" cy="17711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996616" y="2940906"/>
            <a:ext cx="0" cy="177113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957740" y="3834713"/>
            <a:ext cx="20550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012784" y="3826473"/>
            <a:ext cx="0" cy="802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012784" y="4628561"/>
            <a:ext cx="23284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0360058" y="3855882"/>
            <a:ext cx="0" cy="793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0341204" y="3847642"/>
            <a:ext cx="1131216" cy="8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681783" y="4712041"/>
            <a:ext cx="0" cy="106659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012784" y="4628561"/>
            <a:ext cx="0" cy="115007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6674177" y="5382705"/>
            <a:ext cx="1216059" cy="2828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318242" y="4958499"/>
            <a:ext cx="335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给予一定时间延时，用于判断此时是否处于按键稳定状态。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9996616" y="4712041"/>
            <a:ext cx="0" cy="106659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360058" y="4649730"/>
            <a:ext cx="0" cy="115007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3"/>
          </p:cNvCxnSpPr>
          <p:nvPr/>
        </p:nvCxnSpPr>
        <p:spPr>
          <a:xfrm flipH="1" flipV="1">
            <a:off x="6674168" y="5281665"/>
            <a:ext cx="3544488" cy="101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07010" y="1187777"/>
            <a:ext cx="4308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按键消抖的时间过程中，需要忽略掉前沿抖动，认为前沿抖动为未按下的部分，而后沿抖动则作为按下的部分。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我们设置了计数器用于存储一段时间的延时，只有在保证这一段时间内数据全为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时（也就是按下或松开状态），才会将数据进行传输，因此导致图中的延时部分的出现。</a:t>
            </a:r>
            <a:endParaRPr lang="zh-CN" altLang="en-US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41" y="5603878"/>
            <a:ext cx="1962459" cy="19647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9958"/>
            <a:ext cx="892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二、按键消抖的实现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相关变量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541" y="5603878"/>
            <a:ext cx="1962459" cy="19647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01" y="1353573"/>
            <a:ext cx="8171598" cy="3088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139958"/>
            <a:ext cx="892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二、按键消抖的实现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具体实现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5893" y="139958"/>
            <a:ext cx="3956378" cy="61109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6755" y="1093509"/>
            <a:ext cx="5231876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为了消除按键消抖，首先设定一个延时时间，也就是代码中的</a:t>
            </a:r>
            <a:r>
              <a:rPr lang="en-US" altLang="zh-CN" dirty="0"/>
              <a:t>SAMPLE_TIME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以判断高电平为例，当按键信号中传入高电平时，高电平延时判断信号</a:t>
            </a:r>
            <a:r>
              <a:rPr lang="en-US" altLang="zh-CN" dirty="0"/>
              <a:t>count_high+1</a:t>
            </a:r>
            <a:r>
              <a:rPr lang="zh-CN" altLang="en-US" dirty="0"/>
              <a:t>，反之无论</a:t>
            </a:r>
            <a:r>
              <a:rPr lang="en-US" altLang="zh-CN" dirty="0"/>
              <a:t>count_high</a:t>
            </a:r>
            <a:r>
              <a:rPr lang="zh-CN" altLang="en-US" dirty="0"/>
              <a:t>之前的数值为多少，只要出现低电平就像</a:t>
            </a:r>
            <a:r>
              <a:rPr lang="en-US" altLang="zh-CN" dirty="0"/>
              <a:t>count_high</a:t>
            </a:r>
            <a:r>
              <a:rPr lang="zh-CN" altLang="en-US" dirty="0"/>
              <a:t>置为</a:t>
            </a:r>
            <a:r>
              <a:rPr lang="en-US" altLang="zh-CN" dirty="0"/>
              <a:t>0</a:t>
            </a:r>
            <a:r>
              <a:rPr lang="zh-CN" altLang="en-US" dirty="0"/>
              <a:t>，说明此时的状态不稳定，不能认定此时有按键操作。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当</a:t>
            </a:r>
            <a:r>
              <a:rPr lang="en-US" altLang="zh-CN" dirty="0"/>
              <a:t>count_high</a:t>
            </a:r>
            <a:r>
              <a:rPr lang="zh-CN" altLang="en-US" dirty="0"/>
              <a:t>与我们设定的延时时间相等后，我们可以认为此时的高电平信号足够稳定，可以说明当前按键是按下的，因此我们将输出设置为</a:t>
            </a:r>
            <a:r>
              <a:rPr lang="en-US" altLang="zh-CN" dirty="0"/>
              <a:t>1.</a:t>
            </a:r>
            <a:endParaRPr lang="en-US" altLang="zh-CN" dirty="0"/>
          </a:p>
          <a:p>
            <a:pPr algn="ctr"/>
            <a:r>
              <a:rPr lang="zh-CN" altLang="en-US" dirty="0"/>
              <a:t>（低电平同理）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41" y="5603878"/>
            <a:ext cx="1962459" cy="19647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0385" y="5234305"/>
            <a:ext cx="5238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*有些同学做出按键消抖后，一次按键操作数据仍然会增加多个值。</a:t>
            </a:r>
            <a:r>
              <a:rPr lang="zh-CN" dirty="0">
                <a:solidFill>
                  <a:srgbClr val="FF0000"/>
                </a:solidFill>
              </a:rPr>
              <a:t>这是因为使用了按键信号的上升沿作为判断条件，应该使用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信号的上升沿进行判断</a:t>
            </a:r>
            <a:r>
              <a:rPr lang="zh-CN" altLang="en-US" dirty="0">
                <a:solidFill>
                  <a:srgbClr val="FF0000"/>
                </a:solidFill>
              </a:rPr>
              <a:t>，导致在按键高电平段进行了多次操作。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96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zh-CN" altLang="en-US" sz="96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96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541" y="5603878"/>
            <a:ext cx="1962459" cy="19647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演示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Verilog按键消抖的实现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Verilog按键消抖的实现</dc:title>
  <dc:creator>亮 任</dc:creator>
  <cp:lastModifiedBy>悦</cp:lastModifiedBy>
  <cp:revision>12</cp:revision>
  <dcterms:created xsi:type="dcterms:W3CDTF">2018-12-20T16:22:00Z</dcterms:created>
  <dcterms:modified xsi:type="dcterms:W3CDTF">2019-11-27T04:44:54Z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