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6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8"/>
  </p:normalViewPr>
  <p:slideViewPr>
    <p:cSldViewPr snapToGrid="0">
      <p:cViewPr varScale="1">
        <p:scale>
          <a:sx n="117" d="100"/>
          <a:sy n="117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2C8A2-CF17-7716-A88C-4FDE24E7A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51880-F553-4F30-6D2C-C1600FC53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D9BD3-9C1B-362E-2C94-7F6E5A40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8F75-C1D8-8845-AEC5-54D5A8B81F6C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AD2C5-7023-7FE1-5484-F7690D64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8994B-D7CB-E6B0-CBA0-5799311B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E228-B0CC-8C4C-9C39-247F021DB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6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EE3D-5547-21FF-7FA6-6131C2CC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A77F6-A7A2-A07B-1FA3-6F8EB05E7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81CC7-6A85-A371-A235-9C162FD6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8F75-C1D8-8845-AEC5-54D5A8B81F6C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26935-31E3-A652-B4CF-9FBC6A44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75E18-7806-BA26-9C1F-7E934373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E228-B0CC-8C4C-9C39-247F021DB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1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D3BBA-8856-9B57-3988-FB92BAEC2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1D9C4-B2F6-73D5-11FE-CE03B68B2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2BE90-7960-A664-19B4-2657F54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8F75-C1D8-8845-AEC5-54D5A8B81F6C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E9280-4CFC-82E4-7094-B84678E1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AA80A-5E25-66F8-B6AB-4101F754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E228-B0CC-8C4C-9C39-247F021DB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04B5-8E0D-3050-44BE-5B4ED5A65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4733D-96B5-E60B-9FFE-771F162A1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743DA-E95A-98CE-1CB7-4E554A0A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8F75-C1D8-8845-AEC5-54D5A8B81F6C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F4D66-CA83-B05E-43AD-D63A22283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D6461-E5BA-C85E-773F-31C1D110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E228-B0CC-8C4C-9C39-247F021DB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5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1CEC-6D8D-78D4-1B14-64DF10FBF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D38D5-49E4-020A-D5D1-62D5B1D3A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22750-0384-86E2-F995-CEDA9950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8F75-C1D8-8845-AEC5-54D5A8B81F6C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B92B6-65D0-EE8D-E8F5-EA5198C3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242FA-F8FE-9A7F-3894-DCA1ED7F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E228-B0CC-8C4C-9C39-247F021DB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6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BE8E-CB68-26FD-101E-00AC0A4EC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ED590-4217-36BA-6A91-0ACCB040D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63BDC-7731-61C9-99C0-EBC8E816B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89BB8-D51E-2858-D7CD-3BCA8498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8F75-C1D8-8845-AEC5-54D5A8B81F6C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B6367-5DA7-2B26-058B-5C87F549F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236A5-BEC2-BD1F-3EEB-E2A96B01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E228-B0CC-8C4C-9C39-247F021DB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1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8A00-D234-C000-3926-DC80FFDBA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2F6DC-2B78-8967-7A4B-3CA3AC90B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8727E-45D8-BE2F-CF08-94A52ACD2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4EE49-E184-D126-1854-9DC328DD4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0BCF7A-DB4C-67AC-6CDE-CA106E75C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500510-85E7-BCBB-4AC6-9ED893CB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8F75-C1D8-8845-AEC5-54D5A8B81F6C}" type="datetimeFigureOut">
              <a:rPr lang="en-US" smtClean="0"/>
              <a:t>9/20/24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BE70C-3BB1-E1DF-5E93-934C9A318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5003EF-5AE8-8CA1-9982-61009ED9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E228-B0CC-8C4C-9C39-247F021DB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4007-BE55-73D9-5318-AF567919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C93586-87C9-495A-BF52-6B888DE19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8F75-C1D8-8845-AEC5-54D5A8B81F6C}" type="datetimeFigureOut">
              <a:rPr lang="en-US" smtClean="0"/>
              <a:t>9/20/24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2540E-9856-E1CC-A098-547B211A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85D14-1697-0C7A-87FC-01407B13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E228-B0CC-8C4C-9C39-247F021DB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9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F7AF3-2760-7DE3-3AA1-6074C1D3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8F75-C1D8-8845-AEC5-54D5A8B81F6C}" type="datetimeFigureOut">
              <a:rPr lang="en-US" smtClean="0"/>
              <a:t>9/20/24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1C80C5-E57D-6493-C9BA-B1470AAC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3FDB5-4A90-2340-1D35-E222326E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E228-B0CC-8C4C-9C39-247F021DB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4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8EF10-DFC5-9EA5-B310-8EC89E005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F0C7-04DA-C99C-4304-F49D3F001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8BF02-5A10-646F-6808-E56AA9CD4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EB694-A1CF-9D9B-ADB4-C94FDCEC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8F75-C1D8-8845-AEC5-54D5A8B81F6C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2471F-AD95-D3DB-D947-E2FDA4250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91766-787E-C1B7-1390-48CF3C688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E228-B0CC-8C4C-9C39-247F021DB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3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7781-DD72-7AA1-0BFC-46CF8929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D58C70-70F8-1F2A-5EC0-F74BC0AC9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479A9-1BF0-B407-ADC1-2FC7983E0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9D625-DC7D-5A9F-3D7B-6E0A8E89F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8F75-C1D8-8845-AEC5-54D5A8B81F6C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352C4-F4D2-98E8-E8C8-276E1E2B5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E4C64-15EF-513C-7983-C64C5AC55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E228-B0CC-8C4C-9C39-247F021DB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2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B5B42F-8C5E-DEA2-1ACA-7F48B47C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5F74B-3FE7-5972-7BA5-F7420E491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29D82-8F92-6FDA-4C9D-83833D787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ED8F75-C1D8-8845-AEC5-54D5A8B81F6C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F1297-1AE6-A50D-498D-76E3F6EA5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B34EC-0194-0324-039A-54C509A9B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0EE228-B0CC-8C4C-9C39-247F021DB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9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xplosion 2 4">
            <a:extLst>
              <a:ext uri="{FF2B5EF4-FFF2-40B4-BE49-F238E27FC236}">
                <a16:creationId xmlns:a16="http://schemas.microsoft.com/office/drawing/2014/main" id="{4D9DA242-1F1E-2EE1-5CB8-63DDCAEE5634}"/>
              </a:ext>
            </a:extLst>
          </p:cNvPr>
          <p:cNvSpPr/>
          <p:nvPr/>
        </p:nvSpPr>
        <p:spPr>
          <a:xfrm rot="751220">
            <a:off x="1366860" y="600868"/>
            <a:ext cx="10174879" cy="5656263"/>
          </a:xfrm>
          <a:prstGeom prst="irregularSeal2">
            <a:avLst/>
          </a:prstGeom>
          <a:solidFill>
            <a:srgbClr val="F8E679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2F681-300A-4D0C-6C38-BE4096569E4E}"/>
              </a:ext>
            </a:extLst>
          </p:cNvPr>
          <p:cNvSpPr txBox="1"/>
          <p:nvPr/>
        </p:nvSpPr>
        <p:spPr>
          <a:xfrm>
            <a:off x="3298371" y="2429469"/>
            <a:ext cx="53666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ptos Narrow" panose="020B0004020202020204" pitchFamily="34" charset="0"/>
              </a:rPr>
              <a:t>Next </a:t>
            </a:r>
            <a:r>
              <a:rPr lang="en-US" sz="3600" b="1" dirty="0" err="1">
                <a:latin typeface="Aptos Narrow" panose="020B0004020202020204" pitchFamily="34" charset="0"/>
              </a:rPr>
              <a:t>EquiTea</a:t>
            </a:r>
            <a:r>
              <a:rPr lang="en-US" sz="3600" b="1" dirty="0">
                <a:latin typeface="Aptos Narrow" panose="020B0004020202020204" pitchFamily="34" charset="0"/>
              </a:rPr>
              <a:t> </a:t>
            </a:r>
            <a:r>
              <a:rPr lang="en-US" sz="3600" dirty="0">
                <a:latin typeface="Aptos Narrow" panose="020B0004020202020204" pitchFamily="34" charset="0"/>
              </a:rPr>
              <a:t>will be on </a:t>
            </a:r>
            <a:r>
              <a:rPr lang="en-US" sz="3600" b="1" dirty="0">
                <a:latin typeface="Aptos Narrow" panose="020B0004020202020204" pitchFamily="34" charset="0"/>
              </a:rPr>
              <a:t>WEDNESDAY OCTOBER 2</a:t>
            </a:r>
            <a:r>
              <a:rPr lang="en-US" sz="3600" b="1" baseline="30000" dirty="0">
                <a:latin typeface="Aptos Narrow" panose="020B0004020202020204" pitchFamily="34" charset="0"/>
              </a:rPr>
              <a:t>nd</a:t>
            </a:r>
            <a:r>
              <a:rPr lang="en-US" sz="3600" b="1" dirty="0">
                <a:latin typeface="Aptos Narrow" panose="020B0004020202020204" pitchFamily="34" charset="0"/>
              </a:rPr>
              <a:t> </a:t>
            </a:r>
            <a:r>
              <a:rPr lang="en-US" sz="3600" dirty="0">
                <a:latin typeface="Aptos Narrow" panose="020B0004020202020204" pitchFamily="34" charset="0"/>
              </a:rPr>
              <a:t>in the Colloquium slot</a:t>
            </a:r>
          </a:p>
          <a:p>
            <a:pPr algn="ctr"/>
            <a:r>
              <a:rPr lang="en-US" sz="3600" dirty="0">
                <a:latin typeface="Aptos Narrow" panose="020B0004020202020204" pitchFamily="34" charset="0"/>
              </a:rPr>
              <a:t> </a:t>
            </a:r>
            <a:r>
              <a:rPr lang="en-US" sz="3600" b="1" dirty="0">
                <a:latin typeface="Aptos Narrow" panose="020B0004020202020204" pitchFamily="34" charset="0"/>
              </a:rPr>
              <a:t>2pm - 3pm</a:t>
            </a:r>
          </a:p>
        </p:txBody>
      </p:sp>
    </p:spTree>
    <p:extLst>
      <p:ext uri="{BB962C8B-B14F-4D97-AF65-F5344CB8AC3E}">
        <p14:creationId xmlns:p14="http://schemas.microsoft.com/office/powerpoint/2010/main" val="2131985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5615</TotalTime>
  <Words>16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Aptos Narrow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Katrine Glasscock</dc:creator>
  <cp:lastModifiedBy>Katrine Glasscock</cp:lastModifiedBy>
  <cp:revision>2</cp:revision>
  <cp:lastPrinted>2024-09-20T12:09:53Z</cp:lastPrinted>
  <dcterms:created xsi:type="dcterms:W3CDTF">2024-09-20T12:05:25Z</dcterms:created>
  <dcterms:modified xsi:type="dcterms:W3CDTF">2024-09-24T09:40:46Z</dcterms:modified>
</cp:coreProperties>
</file>