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688" y="14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9343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19" y="13104352"/>
            <a:ext cx="25146004" cy="7823201"/>
          </a:xfrm>
          <a:prstGeom prst="rect">
            <a:avLst/>
          </a:prstGeom>
          <a:ln w="12700"/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066" y="3877015"/>
            <a:ext cx="19307402" cy="910151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600" dirty="0">
                <a:solidFill>
                  <a:schemeClr val="tx1"/>
                </a:solidFill>
              </a:rPr>
              <a:t>X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2000" dirty="0">
                <a:solidFill>
                  <a:srgbClr val="FF0000"/>
                </a:solidFill>
              </a:rPr>
              <a:t>V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C061842A-6C1F-444F-D9DF-C515B1717C68}"/>
              </a:ext>
            </a:extLst>
          </p:cNvPr>
          <p:cNvSpPr/>
          <p:nvPr/>
        </p:nvSpPr>
        <p:spPr>
          <a:xfrm>
            <a:off x="16403609" y="340177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GB" sz="1600" dirty="0">
                <a:solidFill>
                  <a:schemeClr val="tx1"/>
                </a:solidFill>
              </a:rPr>
              <a:t>X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Bookman Old Style</vt:lpstr>
      <vt:lpstr>Gill Sans Light</vt:lpstr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EXPIRYSET-ULStudent:SORIN.SLAVESCU</cp:lastModifiedBy>
  <cp:revision>3</cp:revision>
  <dcterms:modified xsi:type="dcterms:W3CDTF">2024-09-30T15:40:02Z</dcterms:modified>
</cp:coreProperties>
</file>