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584" y="-12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99343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3548062" y="5786437"/>
            <a:ext cx="17287876" cy="2143126"/>
          </a:xfrm>
          <a:prstGeom prst="rect">
            <a:avLst/>
          </a:prstGeom>
        </p:spPr>
        <p:txBody>
          <a:bodyPr lIns="71437" tIns="71437" rIns="71437" bIns="71437">
            <a:noAutofit/>
          </a:bodyPr>
          <a:lstStyle>
            <a:lvl1pPr defTabSz="821531">
              <a:defRPr sz="10000">
                <a:solidFill>
                  <a:srgbClr val="5353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2882" y="13037343"/>
            <a:ext cx="460376" cy="4984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p14="http://schemas.microsoft.com/office/powerpoint/2010/main"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blueBanner.png" descr="blueBann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719" y="13104352"/>
            <a:ext cx="25146004" cy="7823201"/>
          </a:xfrm>
          <a:prstGeom prst="rect">
            <a:avLst/>
          </a:prstGeom>
          <a:ln w="12700"/>
        </p:spPr>
      </p:pic>
      <p:pic>
        <p:nvPicPr>
          <p:cNvPr id="2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066" y="3875824"/>
            <a:ext cx="19307402" cy="9103899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Created by Mark Richards, DeveloperToArchitect.com"/>
          <p:cNvSpPr txBox="1"/>
          <p:nvPr/>
        </p:nvSpPr>
        <p:spPr>
          <a:xfrm>
            <a:off x="19515073" y="13201805"/>
            <a:ext cx="4735577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Created by Mark Richards, DeveloperToArchitect.com</a:t>
            </a:r>
          </a:p>
        </p:txBody>
      </p:sp>
      <p:pic>
        <p:nvPicPr>
          <p:cNvPr id="208" name="blueBanner.png" descr="blueBann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541019" y="-7821138"/>
            <a:ext cx="28962063" cy="9010419"/>
          </a:xfrm>
          <a:prstGeom prst="rect">
            <a:avLst/>
          </a:prstGeom>
          <a:ln w="12700"/>
        </p:spPr>
      </p:pic>
      <p:sp>
        <p:nvSpPr>
          <p:cNvPr id="209" name="Architecture Styles Worksheet"/>
          <p:cNvSpPr txBox="1"/>
          <p:nvPr/>
        </p:nvSpPr>
        <p:spPr>
          <a:xfrm>
            <a:off x="375624" y="197851"/>
            <a:ext cx="12595412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R="642937" algn="l" defTabSz="642937">
              <a:defRPr sz="4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Architecture Styles Worksheet</a:t>
            </a:r>
          </a:p>
        </p:txBody>
      </p:sp>
      <p:sp>
        <p:nvSpPr>
          <p:cNvPr id="210" name="System/Project:"/>
          <p:cNvSpPr txBox="1"/>
          <p:nvPr/>
        </p:nvSpPr>
        <p:spPr>
          <a:xfrm>
            <a:off x="583957" y="1493165"/>
            <a:ext cx="347700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System/Project:</a:t>
            </a:r>
          </a:p>
        </p:txBody>
      </p:sp>
      <p:sp>
        <p:nvSpPr>
          <p:cNvPr id="211" name="Line"/>
          <p:cNvSpPr/>
          <p:nvPr/>
        </p:nvSpPr>
        <p:spPr>
          <a:xfrm>
            <a:off x="4280070" y="2030977"/>
            <a:ext cx="1928319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2" name="Date:"/>
          <p:cNvSpPr txBox="1"/>
          <p:nvPr/>
        </p:nvSpPr>
        <p:spPr>
          <a:xfrm>
            <a:off x="18280693" y="2208901"/>
            <a:ext cx="1232155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Date:</a:t>
            </a:r>
          </a:p>
        </p:txBody>
      </p:sp>
      <p:sp>
        <p:nvSpPr>
          <p:cNvPr id="213" name="Line"/>
          <p:cNvSpPr/>
          <p:nvPr/>
        </p:nvSpPr>
        <p:spPr>
          <a:xfrm>
            <a:off x="19743630" y="2716960"/>
            <a:ext cx="37946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4" name="Architect/Team:"/>
          <p:cNvSpPr txBox="1"/>
          <p:nvPr/>
        </p:nvSpPr>
        <p:spPr>
          <a:xfrm>
            <a:off x="703894" y="2208901"/>
            <a:ext cx="342625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Architect/Team:</a:t>
            </a:r>
          </a:p>
        </p:txBody>
      </p:sp>
      <p:sp>
        <p:nvSpPr>
          <p:cNvPr id="215" name="Line"/>
          <p:cNvSpPr/>
          <p:nvPr/>
        </p:nvSpPr>
        <p:spPr>
          <a:xfrm>
            <a:off x="4255965" y="2728065"/>
            <a:ext cx="136828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6" name="Rectangle"/>
          <p:cNvSpPr/>
          <p:nvPr/>
        </p:nvSpPr>
        <p:spPr>
          <a:xfrm>
            <a:off x="6233830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7" name="Rectangle"/>
          <p:cNvSpPr/>
          <p:nvPr/>
        </p:nvSpPr>
        <p:spPr>
          <a:xfrm>
            <a:off x="8215030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8" name="Rectangle"/>
          <p:cNvSpPr/>
          <p:nvPr/>
        </p:nvSpPr>
        <p:spPr>
          <a:xfrm>
            <a:off x="10259730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9" name="Rectangle"/>
          <p:cNvSpPr/>
          <p:nvPr/>
        </p:nvSpPr>
        <p:spPr>
          <a:xfrm>
            <a:off x="12285887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0" name="Rectangle"/>
          <p:cNvSpPr/>
          <p:nvPr/>
        </p:nvSpPr>
        <p:spPr>
          <a:xfrm>
            <a:off x="14312044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1" name="Rectangle"/>
          <p:cNvSpPr/>
          <p:nvPr/>
        </p:nvSpPr>
        <p:spPr>
          <a:xfrm>
            <a:off x="16338201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2" name="Rectangle"/>
          <p:cNvSpPr/>
          <p:nvPr/>
        </p:nvSpPr>
        <p:spPr>
          <a:xfrm>
            <a:off x="18552830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3" name="Rectangle"/>
          <p:cNvSpPr/>
          <p:nvPr/>
        </p:nvSpPr>
        <p:spPr>
          <a:xfrm>
            <a:off x="20521330" y="3396594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Selected Architecture(s):"/>
          <p:cNvSpPr txBox="1"/>
          <p:nvPr/>
        </p:nvSpPr>
        <p:spPr>
          <a:xfrm>
            <a:off x="841713" y="3341385"/>
            <a:ext cx="4304666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Selected Architecture(s):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White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Mark Richards</cp:lastModifiedBy>
  <cp:revision>2</cp:revision>
  <dcterms:modified xsi:type="dcterms:W3CDTF">2020-04-22T02:04:35Z</dcterms:modified>
</cp:coreProperties>
</file>