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9" r:id="rId2"/>
    <p:sldId id="256" r:id="rId3"/>
    <p:sldId id="306" r:id="rId4"/>
    <p:sldId id="307" r:id="rId5"/>
    <p:sldId id="308" r:id="rId6"/>
    <p:sldId id="309" r:id="rId7"/>
    <p:sldId id="310" r:id="rId8"/>
    <p:sldId id="257" r:id="rId9"/>
    <p:sldId id="311" r:id="rId10"/>
    <p:sldId id="287" r:id="rId11"/>
    <p:sldId id="300" r:id="rId12"/>
    <p:sldId id="297" r:id="rId13"/>
    <p:sldId id="298" r:id="rId14"/>
    <p:sldId id="299" r:id="rId15"/>
    <p:sldId id="263" r:id="rId16"/>
    <p:sldId id="292" r:id="rId17"/>
    <p:sldId id="312" r:id="rId18"/>
    <p:sldId id="313" r:id="rId19"/>
    <p:sldId id="301" r:id="rId20"/>
    <p:sldId id="302" r:id="rId21"/>
    <p:sldId id="304" r:id="rId22"/>
    <p:sldId id="305" r:id="rId23"/>
    <p:sldId id="29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7974" autoAdjust="0"/>
  </p:normalViewPr>
  <p:slideViewPr>
    <p:cSldViewPr snapToGrid="0">
      <p:cViewPr varScale="1">
        <p:scale>
          <a:sx n="194" d="100"/>
          <a:sy n="194" d="100"/>
        </p:scale>
        <p:origin x="163" y="24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53" d="100"/>
          <a:sy n="153" d="100"/>
        </p:scale>
        <p:origin x="5270" y="11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21F479-343F-4939-85E6-BA2606C13672}" type="datetimeFigureOut">
              <a:rPr lang="en-US" smtClean="0"/>
              <a:t>1/23/2024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24CEF4-A7A8-4BB2-850F-9985EC18D38B}" type="slidenum">
              <a:rPr lang="en-US" smtClean="0"/>
              <a:t>‹#›</a:t>
            </a:fld>
            <a:endParaRPr lang="en-US"/>
          </a:p>
        </p:txBody>
      </p:sp>
    </p:spTree>
    <p:extLst>
      <p:ext uri="{BB962C8B-B14F-4D97-AF65-F5344CB8AC3E}">
        <p14:creationId xmlns:p14="http://schemas.microsoft.com/office/powerpoint/2010/main" val="3129615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24CEF4-A7A8-4BB2-850F-9985EC18D38B}" type="slidenum">
              <a:rPr lang="en-US" smtClean="0"/>
              <a:t>15</a:t>
            </a:fld>
            <a:endParaRPr lang="en-US"/>
          </a:p>
        </p:txBody>
      </p:sp>
    </p:spTree>
    <p:extLst>
      <p:ext uri="{BB962C8B-B14F-4D97-AF65-F5344CB8AC3E}">
        <p14:creationId xmlns:p14="http://schemas.microsoft.com/office/powerpoint/2010/main" val="3735037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24CEF4-A7A8-4BB2-850F-9985EC18D38B}" type="slidenum">
              <a:rPr lang="en-US" smtClean="0"/>
              <a:t>17</a:t>
            </a:fld>
            <a:endParaRPr lang="en-US"/>
          </a:p>
        </p:txBody>
      </p:sp>
    </p:spTree>
    <p:extLst>
      <p:ext uri="{BB962C8B-B14F-4D97-AF65-F5344CB8AC3E}">
        <p14:creationId xmlns:p14="http://schemas.microsoft.com/office/powerpoint/2010/main" val="1090414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24CEF4-A7A8-4BB2-850F-9985EC18D38B}" type="slidenum">
              <a:rPr lang="en-US" smtClean="0"/>
              <a:t>19</a:t>
            </a:fld>
            <a:endParaRPr lang="en-US"/>
          </a:p>
        </p:txBody>
      </p:sp>
    </p:spTree>
    <p:extLst>
      <p:ext uri="{BB962C8B-B14F-4D97-AF65-F5344CB8AC3E}">
        <p14:creationId xmlns:p14="http://schemas.microsoft.com/office/powerpoint/2010/main" val="3479339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24CEF4-A7A8-4BB2-850F-9985EC18D38B}" type="slidenum">
              <a:rPr lang="en-US" smtClean="0"/>
              <a:t>21</a:t>
            </a:fld>
            <a:endParaRPr lang="en-US"/>
          </a:p>
        </p:txBody>
      </p:sp>
    </p:spTree>
    <p:extLst>
      <p:ext uri="{BB962C8B-B14F-4D97-AF65-F5344CB8AC3E}">
        <p14:creationId xmlns:p14="http://schemas.microsoft.com/office/powerpoint/2010/main" val="3997845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FAABC81-B05C-4CD6-80F9-F49600CBCABE}" type="datetimeFigureOut">
              <a:rPr lang="en-US" smtClean="0"/>
              <a:t>1/23/2024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AECD1B4-1489-4073-A10D-0039B4657EB1}" type="slidenum">
              <a:rPr lang="en-US" smtClean="0"/>
              <a:t>‹#›</a:t>
            </a:fld>
            <a:endParaRPr lang="en-US" dirty="0"/>
          </a:p>
        </p:txBody>
      </p:sp>
    </p:spTree>
    <p:extLst>
      <p:ext uri="{BB962C8B-B14F-4D97-AF65-F5344CB8AC3E}">
        <p14:creationId xmlns:p14="http://schemas.microsoft.com/office/powerpoint/2010/main" val="301783638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ABC81-B05C-4CD6-80F9-F49600CBCABE}" type="datetimeFigureOut">
              <a:rPr lang="en-US" smtClean="0"/>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ECD1B4-1489-4073-A10D-0039B4657EB1}" type="slidenum">
              <a:rPr lang="en-US" smtClean="0"/>
              <a:t>‹#›</a:t>
            </a:fld>
            <a:endParaRPr lang="en-US" dirty="0"/>
          </a:p>
        </p:txBody>
      </p:sp>
    </p:spTree>
    <p:extLst>
      <p:ext uri="{BB962C8B-B14F-4D97-AF65-F5344CB8AC3E}">
        <p14:creationId xmlns:p14="http://schemas.microsoft.com/office/powerpoint/2010/main" val="4127240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ABC81-B05C-4CD6-80F9-F49600CBCABE}" type="datetimeFigureOut">
              <a:rPr lang="en-US" smtClean="0"/>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ECD1B4-1489-4073-A10D-0039B4657EB1}" type="slidenum">
              <a:rPr lang="en-US" smtClean="0"/>
              <a:t>‹#›</a:t>
            </a:fld>
            <a:endParaRPr lang="en-US" dirty="0"/>
          </a:p>
        </p:txBody>
      </p:sp>
    </p:spTree>
    <p:extLst>
      <p:ext uri="{BB962C8B-B14F-4D97-AF65-F5344CB8AC3E}">
        <p14:creationId xmlns:p14="http://schemas.microsoft.com/office/powerpoint/2010/main" val="3324174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AABC81-B05C-4CD6-80F9-F49600CBCABE}" type="datetimeFigureOut">
              <a:rPr lang="en-US" smtClean="0"/>
              <a:t>1/23/2024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AECD1B4-1489-4073-A10D-0039B4657EB1}" type="slidenum">
              <a:rPr lang="en-US" smtClean="0"/>
              <a:t>‹#›</a:t>
            </a:fld>
            <a:endParaRPr lang="en-US" dirty="0"/>
          </a:p>
        </p:txBody>
      </p:sp>
    </p:spTree>
    <p:extLst>
      <p:ext uri="{BB962C8B-B14F-4D97-AF65-F5344CB8AC3E}">
        <p14:creationId xmlns:p14="http://schemas.microsoft.com/office/powerpoint/2010/main" val="675546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FAABC81-B05C-4CD6-80F9-F49600CBCABE}" type="datetimeFigureOut">
              <a:rPr lang="en-US" smtClean="0"/>
              <a:t>1/23/2024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AECD1B4-1489-4073-A10D-0039B4657EB1}" type="slidenum">
              <a:rPr lang="en-US" smtClean="0"/>
              <a:t>‹#›</a:t>
            </a:fld>
            <a:endParaRPr lang="en-US" dirty="0"/>
          </a:p>
        </p:txBody>
      </p:sp>
    </p:spTree>
    <p:extLst>
      <p:ext uri="{BB962C8B-B14F-4D97-AF65-F5344CB8AC3E}">
        <p14:creationId xmlns:p14="http://schemas.microsoft.com/office/powerpoint/2010/main" val="7444631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FAABC81-B05C-4CD6-80F9-F49600CBCABE}" type="datetimeFigureOut">
              <a:rPr lang="en-US" smtClean="0"/>
              <a:t>1/23/2024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AAECD1B4-1489-4073-A10D-0039B4657EB1}" type="slidenum">
              <a:rPr lang="en-US" smtClean="0"/>
              <a:t>‹#›</a:t>
            </a:fld>
            <a:endParaRPr lang="en-US" dirty="0"/>
          </a:p>
        </p:txBody>
      </p:sp>
    </p:spTree>
    <p:extLst>
      <p:ext uri="{BB962C8B-B14F-4D97-AF65-F5344CB8AC3E}">
        <p14:creationId xmlns:p14="http://schemas.microsoft.com/office/powerpoint/2010/main" val="731314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2FAABC81-B05C-4CD6-80F9-F49600CBCABE}" type="datetimeFigureOut">
              <a:rPr lang="en-US" smtClean="0"/>
              <a:t>1/23/2024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AECD1B4-1489-4073-A10D-0039B4657EB1}"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15270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AABC81-B05C-4CD6-80F9-F49600CBCABE}" type="datetimeFigureOut">
              <a:rPr lang="en-US" smtClean="0"/>
              <a:t>1/23/2024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AECD1B4-1489-4073-A10D-0039B4657EB1}" type="slidenum">
              <a:rPr lang="en-US" smtClean="0"/>
              <a:t>‹#›</a:t>
            </a:fld>
            <a:endParaRPr lang="en-US" dirty="0"/>
          </a:p>
        </p:txBody>
      </p:sp>
    </p:spTree>
    <p:extLst>
      <p:ext uri="{BB962C8B-B14F-4D97-AF65-F5344CB8AC3E}">
        <p14:creationId xmlns:p14="http://schemas.microsoft.com/office/powerpoint/2010/main" val="1188357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AABC81-B05C-4CD6-80F9-F49600CBCABE}" type="datetimeFigureOut">
              <a:rPr lang="en-US" smtClean="0"/>
              <a:t>1/23/2024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AECD1B4-1489-4073-A10D-0039B4657EB1}" type="slidenum">
              <a:rPr lang="en-US" smtClean="0"/>
              <a:t>‹#›</a:t>
            </a:fld>
            <a:endParaRPr lang="en-US" dirty="0"/>
          </a:p>
        </p:txBody>
      </p:sp>
    </p:spTree>
    <p:extLst>
      <p:ext uri="{BB962C8B-B14F-4D97-AF65-F5344CB8AC3E}">
        <p14:creationId xmlns:p14="http://schemas.microsoft.com/office/powerpoint/2010/main" val="415965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2FAABC81-B05C-4CD6-80F9-F49600CBCABE}" type="datetimeFigureOut">
              <a:rPr lang="en-US" smtClean="0"/>
              <a:t>1/23/2024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AAECD1B4-1489-4073-A10D-0039B4657EB1}" type="slidenum">
              <a:rPr lang="en-US" smtClean="0"/>
              <a:t>‹#›</a:t>
            </a:fld>
            <a:endParaRPr lang="en-US" dirty="0"/>
          </a:p>
        </p:txBody>
      </p:sp>
    </p:spTree>
    <p:extLst>
      <p:ext uri="{BB962C8B-B14F-4D97-AF65-F5344CB8AC3E}">
        <p14:creationId xmlns:p14="http://schemas.microsoft.com/office/powerpoint/2010/main" val="755427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FAABC81-B05C-4CD6-80F9-F49600CBCABE}" type="datetimeFigureOut">
              <a:rPr lang="en-US" smtClean="0"/>
              <a:t>1/23/2024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AAECD1B4-1489-4073-A10D-0039B4657EB1}" type="slidenum">
              <a:rPr lang="en-US" smtClean="0"/>
              <a:t>‹#›</a:t>
            </a:fld>
            <a:endParaRPr lang="en-US" dirty="0"/>
          </a:p>
        </p:txBody>
      </p:sp>
    </p:spTree>
    <p:extLst>
      <p:ext uri="{BB962C8B-B14F-4D97-AF65-F5344CB8AC3E}">
        <p14:creationId xmlns:p14="http://schemas.microsoft.com/office/powerpoint/2010/main" val="1424396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FAABC81-B05C-4CD6-80F9-F49600CBCABE}" type="datetimeFigureOut">
              <a:rPr lang="en-US" smtClean="0"/>
              <a:t>1/23/2024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AECD1B4-1489-4073-A10D-0039B4657EB1}" type="slidenum">
              <a:rPr lang="en-US" smtClean="0"/>
              <a:t>‹#›</a:t>
            </a:fld>
            <a:endParaRPr lang="en-US" dirty="0"/>
          </a:p>
        </p:txBody>
      </p:sp>
    </p:spTree>
    <p:extLst>
      <p:ext uri="{BB962C8B-B14F-4D97-AF65-F5344CB8AC3E}">
        <p14:creationId xmlns:p14="http://schemas.microsoft.com/office/powerpoint/2010/main" val="4244118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E7D08D8-E25F-CDE3-9F37-020ABBA6B816}"/>
              </a:ext>
            </a:extLst>
          </p:cNvPr>
          <p:cNvSpPr>
            <a:spLocks noGrp="1"/>
          </p:cNvSpPr>
          <p:nvPr>
            <p:ph type="title"/>
          </p:nvPr>
        </p:nvSpPr>
        <p:spPr/>
        <p:txBody>
          <a:bodyPr/>
          <a:lstStyle/>
          <a:p>
            <a:r>
              <a:rPr lang="en-US" sz="1400" dirty="0"/>
              <a:t>Inside a microprocessor,</a:t>
            </a:r>
            <a:br>
              <a:rPr lang="en-US" dirty="0"/>
            </a:br>
            <a:r>
              <a:rPr lang="en-US" dirty="0"/>
              <a:t>What happens when you…</a:t>
            </a:r>
          </a:p>
        </p:txBody>
      </p:sp>
      <p:sp>
        <p:nvSpPr>
          <p:cNvPr id="15" name="TextBox 14">
            <a:extLst>
              <a:ext uri="{FF2B5EF4-FFF2-40B4-BE49-F238E27FC236}">
                <a16:creationId xmlns:a16="http://schemas.microsoft.com/office/drawing/2014/main" id="{F720D5D6-89A9-25D7-52BC-BEE2F84E797E}"/>
              </a:ext>
            </a:extLst>
          </p:cNvPr>
          <p:cNvSpPr txBox="1"/>
          <p:nvPr/>
        </p:nvSpPr>
        <p:spPr>
          <a:xfrm>
            <a:off x="4096294" y="2960915"/>
            <a:ext cx="3999412"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Multiply two numbers?</a:t>
            </a:r>
          </a:p>
          <a:p>
            <a:pPr marL="285750" indent="-285750">
              <a:buFont typeface="Arial" panose="020B0604020202020204" pitchFamily="34" charset="0"/>
              <a:buChar char="•"/>
            </a:pPr>
            <a:r>
              <a:rPr lang="en-US" sz="2400" dirty="0"/>
              <a:t>Compare two variables?</a:t>
            </a:r>
          </a:p>
          <a:p>
            <a:pPr marL="285750" indent="-285750">
              <a:buFont typeface="Arial" panose="020B0604020202020204" pitchFamily="34" charset="0"/>
              <a:buChar char="•"/>
            </a:pPr>
            <a:r>
              <a:rPr lang="en-US" sz="2400" dirty="0"/>
              <a:t>Add one to a number?</a:t>
            </a:r>
          </a:p>
          <a:p>
            <a:pPr marL="285750" indent="-285750">
              <a:buFont typeface="Arial" panose="020B0604020202020204" pitchFamily="34" charset="0"/>
              <a:buChar char="•"/>
            </a:pPr>
            <a:r>
              <a:rPr lang="en-US" sz="2400" dirty="0"/>
              <a:t>Print a string?</a:t>
            </a:r>
          </a:p>
          <a:p>
            <a:pPr marL="285750" indent="-285750">
              <a:buFont typeface="Arial" panose="020B0604020202020204" pitchFamily="34" charset="0"/>
              <a:buChar char="•"/>
            </a:pPr>
            <a:r>
              <a:rPr lang="en-US" sz="2400" dirty="0"/>
              <a:t>Press a key on a keyboard?</a:t>
            </a:r>
          </a:p>
          <a:p>
            <a:pPr marL="285750" indent="-285750">
              <a:buFont typeface="Arial" panose="020B0604020202020204" pitchFamily="34" charset="0"/>
              <a:buChar char="•"/>
            </a:pPr>
            <a:r>
              <a:rPr lang="en-US" sz="2400" dirty="0"/>
              <a:t>…</a:t>
            </a:r>
          </a:p>
        </p:txBody>
      </p:sp>
    </p:spTree>
    <p:extLst>
      <p:ext uri="{BB962C8B-B14F-4D97-AF65-F5344CB8AC3E}">
        <p14:creationId xmlns:p14="http://schemas.microsoft.com/office/powerpoint/2010/main" val="2117030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86712-108B-0250-76BA-4BADA0D201FC}"/>
              </a:ext>
            </a:extLst>
          </p:cNvPr>
          <p:cNvSpPr>
            <a:spLocks noGrp="1"/>
          </p:cNvSpPr>
          <p:nvPr>
            <p:ph type="title"/>
          </p:nvPr>
        </p:nvSpPr>
        <p:spPr>
          <a:xfrm>
            <a:off x="2231136" y="2834640"/>
            <a:ext cx="7729728" cy="1188720"/>
          </a:xfrm>
        </p:spPr>
        <p:txBody>
          <a:bodyPr/>
          <a:lstStyle/>
          <a:p>
            <a:r>
              <a:rPr lang="es-MX" dirty="0"/>
              <a:t>Digital </a:t>
            </a:r>
            <a:r>
              <a:rPr lang="es-MX" dirty="0" err="1"/>
              <a:t>systems</a:t>
            </a:r>
            <a:r>
              <a:rPr lang="es-MX" dirty="0"/>
              <a:t> </a:t>
            </a:r>
            <a:r>
              <a:rPr lang="es-MX" dirty="0" err="1"/>
              <a:t>basics</a:t>
            </a:r>
            <a:br>
              <a:rPr lang="es-MX" dirty="0"/>
            </a:br>
            <a:r>
              <a:rPr lang="es-MX" sz="1400" dirty="0"/>
              <a:t>(</a:t>
            </a:r>
            <a:r>
              <a:rPr lang="es-MX" sz="1400" dirty="0" err="1"/>
              <a:t>brief</a:t>
            </a:r>
            <a:r>
              <a:rPr lang="es-MX" sz="1400" dirty="0"/>
              <a:t> </a:t>
            </a:r>
            <a:r>
              <a:rPr lang="es-MX" sz="1400" dirty="0" err="1"/>
              <a:t>review</a:t>
            </a:r>
            <a:r>
              <a:rPr lang="es-MX" sz="1400" dirty="0"/>
              <a:t>)</a:t>
            </a:r>
            <a:endParaRPr lang="en-US" sz="1600" dirty="0"/>
          </a:p>
        </p:txBody>
      </p:sp>
    </p:spTree>
    <p:extLst>
      <p:ext uri="{BB962C8B-B14F-4D97-AF65-F5344CB8AC3E}">
        <p14:creationId xmlns:p14="http://schemas.microsoft.com/office/powerpoint/2010/main" val="3782177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45329FEF-33A3-8182-0706-B029CCA261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65025" y="1698334"/>
            <a:ext cx="2105750" cy="877396"/>
          </a:xfrm>
          <a:prstGeom prst="rect">
            <a:avLst/>
          </a:prstGeom>
        </p:spPr>
      </p:pic>
      <p:pic>
        <p:nvPicPr>
          <p:cNvPr id="9" name="Graphic 8">
            <a:extLst>
              <a:ext uri="{FF2B5EF4-FFF2-40B4-BE49-F238E27FC236}">
                <a16:creationId xmlns:a16="http://schemas.microsoft.com/office/drawing/2014/main" id="{0F1869E5-4F80-57D1-8B23-D1B4DA2D8E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32149" y="1698334"/>
            <a:ext cx="2105748" cy="877395"/>
          </a:xfrm>
          <a:prstGeom prst="rect">
            <a:avLst/>
          </a:prstGeom>
        </p:spPr>
      </p:pic>
      <p:pic>
        <p:nvPicPr>
          <p:cNvPr id="12" name="Picture 11">
            <a:extLst>
              <a:ext uri="{FF2B5EF4-FFF2-40B4-BE49-F238E27FC236}">
                <a16:creationId xmlns:a16="http://schemas.microsoft.com/office/drawing/2014/main" id="{46D2EDF7-B8DA-1FB3-2558-DA080171825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18652" y="2654242"/>
            <a:ext cx="8754697" cy="2505425"/>
          </a:xfrm>
          <a:prstGeom prst="rect">
            <a:avLst/>
          </a:prstGeom>
        </p:spPr>
      </p:pic>
    </p:spTree>
    <p:extLst>
      <p:ext uri="{BB962C8B-B14F-4D97-AF65-F5344CB8AC3E}">
        <p14:creationId xmlns:p14="http://schemas.microsoft.com/office/powerpoint/2010/main" val="2550981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48761E2-919C-721B-36FA-FEC4C39EC3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678" y="2122262"/>
            <a:ext cx="9640645" cy="3581900"/>
          </a:xfrm>
          <a:prstGeom prst="rect">
            <a:avLst/>
          </a:prstGeom>
        </p:spPr>
      </p:pic>
      <p:pic>
        <p:nvPicPr>
          <p:cNvPr id="10" name="Graphic 9">
            <a:extLst>
              <a:ext uri="{FF2B5EF4-FFF2-40B4-BE49-F238E27FC236}">
                <a16:creationId xmlns:a16="http://schemas.microsoft.com/office/drawing/2014/main" id="{1827FA21-E0B8-777F-F90D-B99257F3A7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8945" y="1153839"/>
            <a:ext cx="2480983" cy="1033743"/>
          </a:xfrm>
          <a:prstGeom prst="rect">
            <a:avLst/>
          </a:prstGeom>
        </p:spPr>
      </p:pic>
      <p:pic>
        <p:nvPicPr>
          <p:cNvPr id="13" name="Graphic 12">
            <a:extLst>
              <a:ext uri="{FF2B5EF4-FFF2-40B4-BE49-F238E27FC236}">
                <a16:creationId xmlns:a16="http://schemas.microsoft.com/office/drawing/2014/main" id="{868C790B-7C54-DD02-9E6A-19A003F1BF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58839" y="1186498"/>
            <a:ext cx="2324216" cy="968423"/>
          </a:xfrm>
          <a:prstGeom prst="rect">
            <a:avLst/>
          </a:prstGeom>
        </p:spPr>
      </p:pic>
    </p:spTree>
    <p:extLst>
      <p:ext uri="{BB962C8B-B14F-4D97-AF65-F5344CB8AC3E}">
        <p14:creationId xmlns:p14="http://schemas.microsoft.com/office/powerpoint/2010/main" val="819275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CC9E90-3158-50A4-1A8E-A3D22F56C1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678" y="2208717"/>
            <a:ext cx="9640645" cy="3515216"/>
          </a:xfrm>
          <a:prstGeom prst="rect">
            <a:avLst/>
          </a:prstGeom>
        </p:spPr>
      </p:pic>
      <p:pic>
        <p:nvPicPr>
          <p:cNvPr id="7" name="Graphic 6">
            <a:extLst>
              <a:ext uri="{FF2B5EF4-FFF2-40B4-BE49-F238E27FC236}">
                <a16:creationId xmlns:a16="http://schemas.microsoft.com/office/drawing/2014/main" id="{7A74BC8A-BCA8-541D-50EA-F9D632F6EB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52181" y="1134067"/>
            <a:ext cx="2480981" cy="1033742"/>
          </a:xfrm>
          <a:prstGeom prst="rect">
            <a:avLst/>
          </a:prstGeom>
        </p:spPr>
      </p:pic>
      <p:pic>
        <p:nvPicPr>
          <p:cNvPr id="9" name="Graphic 8">
            <a:extLst>
              <a:ext uri="{FF2B5EF4-FFF2-40B4-BE49-F238E27FC236}">
                <a16:creationId xmlns:a16="http://schemas.microsoft.com/office/drawing/2014/main" id="{3D507D7B-0B9F-2B90-EF87-C460883AC46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58840" y="1134067"/>
            <a:ext cx="2480981" cy="1033742"/>
          </a:xfrm>
          <a:prstGeom prst="rect">
            <a:avLst/>
          </a:prstGeom>
        </p:spPr>
      </p:pic>
    </p:spTree>
    <p:extLst>
      <p:ext uri="{BB962C8B-B14F-4D97-AF65-F5344CB8AC3E}">
        <p14:creationId xmlns:p14="http://schemas.microsoft.com/office/powerpoint/2010/main" val="2200127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641DFF2C-8BD3-2F19-C607-3D7E23405B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52181" y="1051990"/>
            <a:ext cx="2480981" cy="1033742"/>
          </a:xfrm>
          <a:prstGeom prst="rect">
            <a:avLst/>
          </a:prstGeom>
        </p:spPr>
      </p:pic>
      <p:pic>
        <p:nvPicPr>
          <p:cNvPr id="11" name="Graphic 10">
            <a:extLst>
              <a:ext uri="{FF2B5EF4-FFF2-40B4-BE49-F238E27FC236}">
                <a16:creationId xmlns:a16="http://schemas.microsoft.com/office/drawing/2014/main" id="{A8C6EF14-EEC0-392C-6A32-859EDBCD1A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58842" y="1051990"/>
            <a:ext cx="2480980" cy="1033742"/>
          </a:xfrm>
          <a:prstGeom prst="rect">
            <a:avLst/>
          </a:prstGeom>
        </p:spPr>
      </p:pic>
      <p:pic>
        <p:nvPicPr>
          <p:cNvPr id="13" name="Picture 12">
            <a:extLst>
              <a:ext uri="{FF2B5EF4-FFF2-40B4-BE49-F238E27FC236}">
                <a16:creationId xmlns:a16="http://schemas.microsoft.com/office/drawing/2014/main" id="{18928FDA-EFDF-2DB9-08AF-6D7E05824D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94730" y="2233637"/>
            <a:ext cx="9602540" cy="3572374"/>
          </a:xfrm>
          <a:prstGeom prst="rect">
            <a:avLst/>
          </a:prstGeom>
        </p:spPr>
      </p:pic>
    </p:spTree>
    <p:extLst>
      <p:ext uri="{BB962C8B-B14F-4D97-AF65-F5344CB8AC3E}">
        <p14:creationId xmlns:p14="http://schemas.microsoft.com/office/powerpoint/2010/main" val="1264443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93CB5-EBB4-D804-BB9A-7533E707A900}"/>
              </a:ext>
            </a:extLst>
          </p:cNvPr>
          <p:cNvSpPr>
            <a:spLocks noGrp="1"/>
          </p:cNvSpPr>
          <p:nvPr>
            <p:ph type="title"/>
          </p:nvPr>
        </p:nvSpPr>
        <p:spPr/>
        <p:txBody>
          <a:bodyPr/>
          <a:lstStyle/>
          <a:p>
            <a:r>
              <a:rPr lang="es-MX" dirty="0" err="1"/>
              <a:t>Adding</a:t>
            </a:r>
            <a:r>
              <a:rPr lang="es-MX" dirty="0"/>
              <a:t> </a:t>
            </a:r>
            <a:r>
              <a:rPr lang="es-MX" dirty="0" err="1"/>
              <a:t>two</a:t>
            </a:r>
            <a:r>
              <a:rPr lang="es-MX" dirty="0"/>
              <a:t> </a:t>
            </a:r>
            <a:r>
              <a:rPr lang="es-MX" dirty="0" err="1"/>
              <a:t>numbers</a:t>
            </a:r>
            <a:endParaRPr lang="en-US" dirty="0"/>
          </a:p>
        </p:txBody>
      </p:sp>
      <p:sp>
        <p:nvSpPr>
          <p:cNvPr id="3" name="Text Placeholder 2">
            <a:extLst>
              <a:ext uri="{FF2B5EF4-FFF2-40B4-BE49-F238E27FC236}">
                <a16:creationId xmlns:a16="http://schemas.microsoft.com/office/drawing/2014/main" id="{832FED3C-9143-6E54-895A-9B6A2F9CE77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33095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309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93CB5-EBB4-D804-BB9A-7533E707A900}"/>
              </a:ext>
            </a:extLst>
          </p:cNvPr>
          <p:cNvSpPr>
            <a:spLocks noGrp="1"/>
          </p:cNvSpPr>
          <p:nvPr>
            <p:ph type="title"/>
          </p:nvPr>
        </p:nvSpPr>
        <p:spPr/>
        <p:txBody>
          <a:bodyPr/>
          <a:lstStyle/>
          <a:p>
            <a:r>
              <a:rPr lang="es-MX" dirty="0" err="1"/>
              <a:t>Adding</a:t>
            </a:r>
            <a:r>
              <a:rPr lang="es-MX" dirty="0"/>
              <a:t> </a:t>
            </a:r>
            <a:r>
              <a:rPr lang="es-MX" dirty="0" err="1"/>
              <a:t>two</a:t>
            </a:r>
            <a:r>
              <a:rPr lang="es-MX" dirty="0"/>
              <a:t> </a:t>
            </a:r>
            <a:r>
              <a:rPr lang="es-MX" dirty="0" err="1"/>
              <a:t>numbers</a:t>
            </a:r>
            <a:r>
              <a:rPr lang="es-MX" dirty="0"/>
              <a:t> v2</a:t>
            </a:r>
            <a:endParaRPr lang="en-US" dirty="0"/>
          </a:p>
        </p:txBody>
      </p:sp>
      <p:sp>
        <p:nvSpPr>
          <p:cNvPr id="3" name="Text Placeholder 2">
            <a:extLst>
              <a:ext uri="{FF2B5EF4-FFF2-40B4-BE49-F238E27FC236}">
                <a16:creationId xmlns:a16="http://schemas.microsoft.com/office/drawing/2014/main" id="{832FED3C-9143-6E54-895A-9B6A2F9CE77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6244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221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93CB5-EBB4-D804-BB9A-7533E707A900}"/>
              </a:ext>
            </a:extLst>
          </p:cNvPr>
          <p:cNvSpPr>
            <a:spLocks noGrp="1"/>
          </p:cNvSpPr>
          <p:nvPr>
            <p:ph type="title"/>
          </p:nvPr>
        </p:nvSpPr>
        <p:spPr/>
        <p:txBody>
          <a:bodyPr/>
          <a:lstStyle/>
          <a:p>
            <a:r>
              <a:rPr lang="es-MX" dirty="0" err="1"/>
              <a:t>Multiplying</a:t>
            </a:r>
            <a:r>
              <a:rPr lang="es-MX" dirty="0"/>
              <a:t> </a:t>
            </a:r>
            <a:r>
              <a:rPr lang="es-MX" dirty="0" err="1"/>
              <a:t>two</a:t>
            </a:r>
            <a:r>
              <a:rPr lang="es-MX" dirty="0"/>
              <a:t> </a:t>
            </a:r>
            <a:r>
              <a:rPr lang="es-MX" dirty="0" err="1"/>
              <a:t>numbers</a:t>
            </a:r>
            <a:endParaRPr lang="en-US" dirty="0"/>
          </a:p>
        </p:txBody>
      </p:sp>
      <p:sp>
        <p:nvSpPr>
          <p:cNvPr id="3" name="Text Placeholder 2">
            <a:extLst>
              <a:ext uri="{FF2B5EF4-FFF2-40B4-BE49-F238E27FC236}">
                <a16:creationId xmlns:a16="http://schemas.microsoft.com/office/drawing/2014/main" id="{832FED3C-9143-6E54-895A-9B6A2F9CE77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36045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22696-1DB6-0300-BAD0-64EF780D33F7}"/>
              </a:ext>
            </a:extLst>
          </p:cNvPr>
          <p:cNvSpPr>
            <a:spLocks noGrp="1"/>
          </p:cNvSpPr>
          <p:nvPr>
            <p:ph type="ctrTitle"/>
          </p:nvPr>
        </p:nvSpPr>
        <p:spPr/>
        <p:txBody>
          <a:bodyPr/>
          <a:lstStyle/>
          <a:p>
            <a:r>
              <a:rPr lang="en-US" dirty="0"/>
              <a:t>HOW DOES A COMPUTER COMPUTE?</a:t>
            </a:r>
          </a:p>
        </p:txBody>
      </p:sp>
      <p:sp>
        <p:nvSpPr>
          <p:cNvPr id="3" name="Subtitle 2">
            <a:extLst>
              <a:ext uri="{FF2B5EF4-FFF2-40B4-BE49-F238E27FC236}">
                <a16:creationId xmlns:a16="http://schemas.microsoft.com/office/drawing/2014/main" id="{2D97D7BA-154B-8C2E-9029-899BC2DF56EE}"/>
              </a:ext>
            </a:extLst>
          </p:cNvPr>
          <p:cNvSpPr>
            <a:spLocks noGrp="1"/>
          </p:cNvSpPr>
          <p:nvPr>
            <p:ph type="subTitle" idx="1"/>
          </p:nvPr>
        </p:nvSpPr>
        <p:spPr>
          <a:xfrm>
            <a:off x="2695194" y="4352544"/>
            <a:ext cx="6801612" cy="1473490"/>
          </a:xfrm>
        </p:spPr>
        <p:txBody>
          <a:bodyPr>
            <a:normAutofit/>
          </a:bodyPr>
          <a:lstStyle/>
          <a:p>
            <a:r>
              <a:rPr lang="es-MX" dirty="0"/>
              <a:t>Daniel Martínez</a:t>
            </a:r>
          </a:p>
          <a:p>
            <a:r>
              <a:rPr lang="es-MX" dirty="0"/>
              <a:t>I7266 - Programación de Sistemas Embebidos</a:t>
            </a:r>
          </a:p>
          <a:p>
            <a:r>
              <a:rPr lang="en-US" dirty="0"/>
              <a:t>CUCEI - UDG</a:t>
            </a:r>
          </a:p>
        </p:txBody>
      </p:sp>
    </p:spTree>
    <p:extLst>
      <p:ext uri="{BB962C8B-B14F-4D97-AF65-F5344CB8AC3E}">
        <p14:creationId xmlns:p14="http://schemas.microsoft.com/office/powerpoint/2010/main" val="3110669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1028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93CB5-EBB4-D804-BB9A-7533E707A900}"/>
              </a:ext>
            </a:extLst>
          </p:cNvPr>
          <p:cNvSpPr>
            <a:spLocks noGrp="1"/>
          </p:cNvSpPr>
          <p:nvPr>
            <p:ph type="title"/>
          </p:nvPr>
        </p:nvSpPr>
        <p:spPr/>
        <p:txBody>
          <a:bodyPr/>
          <a:lstStyle/>
          <a:p>
            <a:r>
              <a:rPr lang="es-MX" dirty="0"/>
              <a:t>Compare </a:t>
            </a:r>
            <a:r>
              <a:rPr lang="es-MX" dirty="0" err="1"/>
              <a:t>two</a:t>
            </a:r>
            <a:r>
              <a:rPr lang="es-MX" dirty="0"/>
              <a:t> </a:t>
            </a:r>
            <a:r>
              <a:rPr lang="es-MX" dirty="0" err="1"/>
              <a:t>numbers</a:t>
            </a:r>
            <a:endParaRPr lang="en-US" dirty="0"/>
          </a:p>
        </p:txBody>
      </p:sp>
      <p:sp>
        <p:nvSpPr>
          <p:cNvPr id="3" name="Text Placeholder 2">
            <a:extLst>
              <a:ext uri="{FF2B5EF4-FFF2-40B4-BE49-F238E27FC236}">
                <a16:creationId xmlns:a16="http://schemas.microsoft.com/office/drawing/2014/main" id="{832FED3C-9143-6E54-895A-9B6A2F9CE77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10246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495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413D9-F233-096A-D282-8FB9CD0FC977}"/>
              </a:ext>
            </a:extLst>
          </p:cNvPr>
          <p:cNvSpPr>
            <a:spLocks noGrp="1"/>
          </p:cNvSpPr>
          <p:nvPr>
            <p:ph type="title"/>
          </p:nvPr>
        </p:nvSpPr>
        <p:spPr/>
        <p:txBody>
          <a:bodyPr/>
          <a:lstStyle/>
          <a:p>
            <a:r>
              <a:rPr lang="en-US" dirty="0"/>
              <a:t>Me when…</a:t>
            </a:r>
          </a:p>
        </p:txBody>
      </p:sp>
      <p:pic>
        <p:nvPicPr>
          <p:cNvPr id="6" name="Picture Placeholder 5">
            <a:extLst>
              <a:ext uri="{FF2B5EF4-FFF2-40B4-BE49-F238E27FC236}">
                <a16:creationId xmlns:a16="http://schemas.microsoft.com/office/drawing/2014/main" id="{C974CA48-F462-012E-B3A7-1A90514B111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5983" b="5983"/>
          <a:stretch>
            <a:fillRect/>
          </a:stretch>
        </p:blipFill>
        <p:spPr/>
      </p:pic>
      <p:sp>
        <p:nvSpPr>
          <p:cNvPr id="4" name="Text Placeholder 3">
            <a:extLst>
              <a:ext uri="{FF2B5EF4-FFF2-40B4-BE49-F238E27FC236}">
                <a16:creationId xmlns:a16="http://schemas.microsoft.com/office/drawing/2014/main" id="{961A1C58-9665-380B-60B4-169393692719}"/>
              </a:ext>
            </a:extLst>
          </p:cNvPr>
          <p:cNvSpPr>
            <a:spLocks noGrp="1"/>
          </p:cNvSpPr>
          <p:nvPr>
            <p:ph type="body" sz="half" idx="2"/>
          </p:nvPr>
        </p:nvSpPr>
        <p:spPr/>
        <p:txBody>
          <a:bodyPr/>
          <a:lstStyle/>
          <a:p>
            <a:r>
              <a:rPr lang="en-US" dirty="0"/>
              <a:t>Me when I see you deliver a homework that is just a copy-paste of a </a:t>
            </a:r>
            <a:r>
              <a:rPr lang="en-US" dirty="0" err="1"/>
              <a:t>ChatGPT</a:t>
            </a:r>
            <a:r>
              <a:rPr lang="en-US" dirty="0"/>
              <a:t> query</a:t>
            </a:r>
          </a:p>
        </p:txBody>
      </p:sp>
    </p:spTree>
    <p:extLst>
      <p:ext uri="{BB962C8B-B14F-4D97-AF65-F5344CB8AC3E}">
        <p14:creationId xmlns:p14="http://schemas.microsoft.com/office/powerpoint/2010/main" val="1985608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4960A-F184-13A5-A7CE-3D01766C84A3}"/>
              </a:ext>
            </a:extLst>
          </p:cNvPr>
          <p:cNvSpPr>
            <a:spLocks noGrp="1"/>
          </p:cNvSpPr>
          <p:nvPr>
            <p:ph type="title"/>
          </p:nvPr>
        </p:nvSpPr>
        <p:spPr/>
        <p:txBody>
          <a:bodyPr/>
          <a:lstStyle/>
          <a:p>
            <a:r>
              <a:rPr lang="en-US" dirty="0"/>
              <a:t>Class vs. McDonald’s</a:t>
            </a:r>
          </a:p>
        </p:txBody>
      </p:sp>
      <p:sp>
        <p:nvSpPr>
          <p:cNvPr id="3" name="Text Placeholder 2">
            <a:extLst>
              <a:ext uri="{FF2B5EF4-FFF2-40B4-BE49-F238E27FC236}">
                <a16:creationId xmlns:a16="http://schemas.microsoft.com/office/drawing/2014/main" id="{B71DA11E-8C43-AE6C-D834-80AABC245135}"/>
              </a:ext>
            </a:extLst>
          </p:cNvPr>
          <p:cNvSpPr>
            <a:spLocks noGrp="1"/>
          </p:cNvSpPr>
          <p:nvPr>
            <p:ph type="body" idx="1"/>
          </p:nvPr>
        </p:nvSpPr>
        <p:spPr/>
        <p:txBody>
          <a:bodyPr/>
          <a:lstStyle/>
          <a:p>
            <a:r>
              <a:rPr lang="en-US" dirty="0"/>
              <a:t>How to prepare a burger</a:t>
            </a:r>
          </a:p>
        </p:txBody>
      </p:sp>
    </p:spTree>
    <p:extLst>
      <p:ext uri="{BB962C8B-B14F-4D97-AF65-F5344CB8AC3E}">
        <p14:creationId xmlns:p14="http://schemas.microsoft.com/office/powerpoint/2010/main" val="3372294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A4AA7-A138-8133-0330-EBB0C036A541}"/>
              </a:ext>
            </a:extLst>
          </p:cNvPr>
          <p:cNvSpPr>
            <a:spLocks noGrp="1"/>
          </p:cNvSpPr>
          <p:nvPr>
            <p:ph type="title"/>
          </p:nvPr>
        </p:nvSpPr>
        <p:spPr/>
        <p:txBody>
          <a:bodyPr/>
          <a:lstStyle/>
          <a:p>
            <a:r>
              <a:rPr lang="en-US" dirty="0"/>
              <a:t>How do we even make a burger?</a:t>
            </a:r>
          </a:p>
        </p:txBody>
      </p:sp>
      <p:sp>
        <p:nvSpPr>
          <p:cNvPr id="3" name="Content Placeholder 2">
            <a:extLst>
              <a:ext uri="{FF2B5EF4-FFF2-40B4-BE49-F238E27FC236}">
                <a16:creationId xmlns:a16="http://schemas.microsoft.com/office/drawing/2014/main" id="{4292B3F6-4F84-79DB-8CE7-39F2537D18AB}"/>
              </a:ext>
            </a:extLst>
          </p:cNvPr>
          <p:cNvSpPr>
            <a:spLocks noGrp="1"/>
          </p:cNvSpPr>
          <p:nvPr>
            <p:ph idx="1"/>
          </p:nvPr>
        </p:nvSpPr>
        <p:spPr/>
        <p:txBody>
          <a:bodyPr/>
          <a:lstStyle/>
          <a:p>
            <a:endParaRPr lang="en-US" sz="2400" dirty="0"/>
          </a:p>
          <a:p>
            <a:r>
              <a:rPr lang="en-US" sz="2400" dirty="0"/>
              <a:t>Ingredients</a:t>
            </a:r>
          </a:p>
          <a:p>
            <a:r>
              <a:rPr lang="en-US" sz="2400" dirty="0"/>
              <a:t>A recipe</a:t>
            </a:r>
          </a:p>
          <a:p>
            <a:r>
              <a:rPr lang="en-US" sz="2400" dirty="0"/>
              <a:t>A place to cook it</a:t>
            </a:r>
          </a:p>
          <a:p>
            <a:r>
              <a:rPr lang="en-US" sz="2400" dirty="0"/>
              <a:t>A person to follow the recipe</a:t>
            </a:r>
          </a:p>
        </p:txBody>
      </p:sp>
    </p:spTree>
    <p:extLst>
      <p:ext uri="{BB962C8B-B14F-4D97-AF65-F5344CB8AC3E}">
        <p14:creationId xmlns:p14="http://schemas.microsoft.com/office/powerpoint/2010/main" val="3551525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1B43A-DAD3-B3BC-905E-DC154F328527}"/>
              </a:ext>
            </a:extLst>
          </p:cNvPr>
          <p:cNvSpPr>
            <a:spLocks noGrp="1"/>
          </p:cNvSpPr>
          <p:nvPr>
            <p:ph type="title"/>
          </p:nvPr>
        </p:nvSpPr>
        <p:spPr/>
        <p:txBody>
          <a:bodyPr/>
          <a:lstStyle/>
          <a:p>
            <a:r>
              <a:rPr lang="en-US" dirty="0"/>
              <a:t>Your approach</a:t>
            </a:r>
          </a:p>
        </p:txBody>
      </p:sp>
      <p:sp>
        <p:nvSpPr>
          <p:cNvPr id="3" name="Content Placeholder 2">
            <a:extLst>
              <a:ext uri="{FF2B5EF4-FFF2-40B4-BE49-F238E27FC236}">
                <a16:creationId xmlns:a16="http://schemas.microsoft.com/office/drawing/2014/main" id="{6C7EFFC6-218E-6157-EAB8-509FFAB2FB23}"/>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p:txBody>
      </p:sp>
      <p:sp>
        <p:nvSpPr>
          <p:cNvPr id="4" name="Text Placeholder 3">
            <a:extLst>
              <a:ext uri="{FF2B5EF4-FFF2-40B4-BE49-F238E27FC236}">
                <a16:creationId xmlns:a16="http://schemas.microsoft.com/office/drawing/2014/main" id="{077BF98E-1ACA-25D8-150A-C4750208F022}"/>
              </a:ext>
            </a:extLst>
          </p:cNvPr>
          <p:cNvSpPr>
            <a:spLocks noGrp="1"/>
          </p:cNvSpPr>
          <p:nvPr>
            <p:ph type="body" sz="half" idx="2"/>
          </p:nvPr>
        </p:nvSpPr>
        <p:spPr/>
        <p:txBody>
          <a:bodyPr/>
          <a:lstStyle/>
          <a:p>
            <a:r>
              <a:rPr lang="en-US" dirty="0"/>
              <a:t>You have 5 minutes max.</a:t>
            </a:r>
          </a:p>
          <a:p>
            <a:r>
              <a:rPr lang="en-US" dirty="0"/>
              <a:t>(Go big, or go home)</a:t>
            </a:r>
          </a:p>
        </p:txBody>
      </p:sp>
    </p:spTree>
    <p:extLst>
      <p:ext uri="{BB962C8B-B14F-4D97-AF65-F5344CB8AC3E}">
        <p14:creationId xmlns:p14="http://schemas.microsoft.com/office/powerpoint/2010/main" val="3794317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83BDA-021A-2C8E-FE68-F6CB385FACB0}"/>
              </a:ext>
            </a:extLst>
          </p:cNvPr>
          <p:cNvSpPr>
            <a:spLocks noGrp="1"/>
          </p:cNvSpPr>
          <p:nvPr>
            <p:ph type="title"/>
          </p:nvPr>
        </p:nvSpPr>
        <p:spPr/>
        <p:txBody>
          <a:bodyPr/>
          <a:lstStyle/>
          <a:p>
            <a:r>
              <a:rPr lang="en-US" dirty="0"/>
              <a:t>McDonald’s approach</a:t>
            </a:r>
          </a:p>
        </p:txBody>
      </p:sp>
      <p:sp>
        <p:nvSpPr>
          <p:cNvPr id="3" name="Content Placeholder 2">
            <a:extLst>
              <a:ext uri="{FF2B5EF4-FFF2-40B4-BE49-F238E27FC236}">
                <a16:creationId xmlns:a16="http://schemas.microsoft.com/office/drawing/2014/main" id="{93230C91-24EF-C304-C397-B290A24A65C6}"/>
              </a:ext>
            </a:extLst>
          </p:cNvPr>
          <p:cNvSpPr>
            <a:spLocks noGrp="1"/>
          </p:cNvSpPr>
          <p:nvPr>
            <p:ph idx="1"/>
          </p:nvPr>
        </p:nvSpPr>
        <p:spPr>
          <a:xfrm>
            <a:off x="6736080" y="804672"/>
            <a:ext cx="4815840" cy="5466528"/>
          </a:xfrm>
        </p:spPr>
        <p:txBody>
          <a:bodyPr>
            <a:normAutofit/>
          </a:bodyPr>
          <a:lstStyle/>
          <a:p>
            <a:r>
              <a:rPr lang="en-US" dirty="0"/>
              <a:t>The company distributes the equipment, provided with certain standards from local providers as well as the ingredients. Also, in every store they provide cooking manuals and people trained to train other people.</a:t>
            </a:r>
          </a:p>
          <a:p>
            <a:r>
              <a:rPr lang="en-US" dirty="0"/>
              <a:t>The work is divided by groups, some people oversee the arriving goods, some people prepare the ingredients and place them in specific containers, some cook, some take orders and deliver, some do packaging, some clean and some supervise. </a:t>
            </a:r>
          </a:p>
          <a:p>
            <a:r>
              <a:rPr lang="en-US" dirty="0"/>
              <a:t>Once everything is in place, the ingredients arrive and are prepared and stored at certain times, the meat is precooked, and the cooks just “assembly” the ingredients to then finish cooking, pack and deliver as the orders arrive.</a:t>
            </a:r>
          </a:p>
        </p:txBody>
      </p:sp>
      <p:sp>
        <p:nvSpPr>
          <p:cNvPr id="4" name="Text Placeholder 3">
            <a:extLst>
              <a:ext uri="{FF2B5EF4-FFF2-40B4-BE49-F238E27FC236}">
                <a16:creationId xmlns:a16="http://schemas.microsoft.com/office/drawing/2014/main" id="{226E4DFD-9973-9518-2B2C-A728E885EE38}"/>
              </a:ext>
            </a:extLst>
          </p:cNvPr>
          <p:cNvSpPr>
            <a:spLocks noGrp="1"/>
          </p:cNvSpPr>
          <p:nvPr>
            <p:ph type="body" sz="half" idx="2"/>
          </p:nvPr>
        </p:nvSpPr>
        <p:spPr/>
        <p:txBody>
          <a:bodyPr/>
          <a:lstStyle/>
          <a:p>
            <a:r>
              <a:rPr lang="en-US" dirty="0"/>
              <a:t>(Or my interpretation of it)</a:t>
            </a:r>
          </a:p>
        </p:txBody>
      </p:sp>
    </p:spTree>
    <p:extLst>
      <p:ext uri="{BB962C8B-B14F-4D97-AF65-F5344CB8AC3E}">
        <p14:creationId xmlns:p14="http://schemas.microsoft.com/office/powerpoint/2010/main" val="83548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F049F-FB82-046C-2858-0FC68B6AC886}"/>
              </a:ext>
            </a:extLst>
          </p:cNvPr>
          <p:cNvSpPr>
            <a:spLocks noGrp="1"/>
          </p:cNvSpPr>
          <p:nvPr>
            <p:ph type="title"/>
          </p:nvPr>
        </p:nvSpPr>
        <p:spPr>
          <a:xfrm>
            <a:off x="2231136" y="2834640"/>
            <a:ext cx="7729728" cy="1188720"/>
          </a:xfrm>
        </p:spPr>
        <p:txBody>
          <a:bodyPr/>
          <a:lstStyle/>
          <a:p>
            <a:r>
              <a:rPr lang="en-US" dirty="0"/>
              <a:t>Divide &amp; conquer</a:t>
            </a:r>
          </a:p>
        </p:txBody>
      </p:sp>
    </p:spTree>
    <p:extLst>
      <p:ext uri="{BB962C8B-B14F-4D97-AF65-F5344CB8AC3E}">
        <p14:creationId xmlns:p14="http://schemas.microsoft.com/office/powerpoint/2010/main" val="2552134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0365D-D412-D87D-A75B-2F27D123D0D7}"/>
              </a:ext>
            </a:extLst>
          </p:cNvPr>
          <p:cNvSpPr>
            <a:spLocks noGrp="1"/>
          </p:cNvSpPr>
          <p:nvPr>
            <p:ph type="title"/>
          </p:nvPr>
        </p:nvSpPr>
        <p:spPr/>
        <p:txBody>
          <a:bodyPr/>
          <a:lstStyle/>
          <a:p>
            <a:r>
              <a:rPr lang="es-MX" dirty="0"/>
              <a:t>What </a:t>
            </a:r>
            <a:r>
              <a:rPr lang="es-MX" dirty="0" err="1"/>
              <a:t>is</a:t>
            </a:r>
            <a:r>
              <a:rPr lang="es-MX" dirty="0"/>
              <a:t> </a:t>
            </a:r>
            <a:r>
              <a:rPr lang="es-MX" dirty="0" err="1"/>
              <a:t>the</a:t>
            </a:r>
            <a:r>
              <a:rPr lang="es-MX" dirty="0"/>
              <a:t> ALU?</a:t>
            </a:r>
            <a:endParaRPr lang="en-US" dirty="0"/>
          </a:p>
        </p:txBody>
      </p:sp>
      <p:sp>
        <p:nvSpPr>
          <p:cNvPr id="3" name="Text Placeholder 2">
            <a:extLst>
              <a:ext uri="{FF2B5EF4-FFF2-40B4-BE49-F238E27FC236}">
                <a16:creationId xmlns:a16="http://schemas.microsoft.com/office/drawing/2014/main" id="{A5ED9DA2-83B8-E069-16EC-84E6DC72BAB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98192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86712-108B-0250-76BA-4BADA0D201FC}"/>
              </a:ext>
            </a:extLst>
          </p:cNvPr>
          <p:cNvSpPr>
            <a:spLocks noGrp="1"/>
          </p:cNvSpPr>
          <p:nvPr>
            <p:ph type="title"/>
          </p:nvPr>
        </p:nvSpPr>
        <p:spPr>
          <a:xfrm>
            <a:off x="2231135" y="733044"/>
            <a:ext cx="7729728" cy="1188720"/>
          </a:xfrm>
        </p:spPr>
        <p:txBody>
          <a:bodyPr/>
          <a:lstStyle/>
          <a:p>
            <a:r>
              <a:rPr lang="es-MX" dirty="0"/>
              <a:t>Microcontroller vs </a:t>
            </a:r>
            <a:r>
              <a:rPr lang="es-MX" dirty="0" err="1"/>
              <a:t>microprocessor</a:t>
            </a:r>
            <a:endParaRPr lang="en-US" dirty="0"/>
          </a:p>
        </p:txBody>
      </p:sp>
      <p:pic>
        <p:nvPicPr>
          <p:cNvPr id="4" name="Picture 3">
            <a:extLst>
              <a:ext uri="{FF2B5EF4-FFF2-40B4-BE49-F238E27FC236}">
                <a16:creationId xmlns:a16="http://schemas.microsoft.com/office/drawing/2014/main" id="{AA362534-CE5C-6FE8-4028-57515A312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0560" y="2359144"/>
            <a:ext cx="6150877" cy="3765812"/>
          </a:xfrm>
          <a:prstGeom prst="rect">
            <a:avLst/>
          </a:prstGeom>
        </p:spPr>
      </p:pic>
    </p:spTree>
    <p:extLst>
      <p:ext uri="{BB962C8B-B14F-4D97-AF65-F5344CB8AC3E}">
        <p14:creationId xmlns:p14="http://schemas.microsoft.com/office/powerpoint/2010/main" val="167614313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ecd8a103-d543-4248-b674-6a73234556fa}" enabled="1" method="Privileged" siteId="{5047bca2-da88-442e-a09a-d9b8af692adc}" contentBits="0" removed="0"/>
</clbl:labelList>
</file>

<file path=docProps/app.xml><?xml version="1.0" encoding="utf-8"?>
<Properties xmlns="http://schemas.openxmlformats.org/officeDocument/2006/extended-properties" xmlns:vt="http://schemas.openxmlformats.org/officeDocument/2006/docPropsVTypes">
  <Template>TM10001115[[fn=Parcel]]</Template>
  <TotalTime>1447</TotalTime>
  <Words>291</Words>
  <Application>Microsoft Office PowerPoint</Application>
  <PresentationFormat>Widescreen</PresentationFormat>
  <Paragraphs>45</Paragraphs>
  <Slides>23</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Gill Sans MT</vt:lpstr>
      <vt:lpstr>Parcel</vt:lpstr>
      <vt:lpstr>Inside a microprocessor, What happens when you…</vt:lpstr>
      <vt:lpstr>HOW DOES A COMPUTER COMPUTE?</vt:lpstr>
      <vt:lpstr>Class vs. McDonald’s</vt:lpstr>
      <vt:lpstr>How do we even make a burger?</vt:lpstr>
      <vt:lpstr>Your approach</vt:lpstr>
      <vt:lpstr>McDonald’s approach</vt:lpstr>
      <vt:lpstr>Divide &amp; conquer</vt:lpstr>
      <vt:lpstr>What is the ALU?</vt:lpstr>
      <vt:lpstr>Microcontroller vs microprocessor</vt:lpstr>
      <vt:lpstr>Digital systems basics (brief review)</vt:lpstr>
      <vt:lpstr>PowerPoint Presentation</vt:lpstr>
      <vt:lpstr>PowerPoint Presentation</vt:lpstr>
      <vt:lpstr>PowerPoint Presentation</vt:lpstr>
      <vt:lpstr>PowerPoint Presentation</vt:lpstr>
      <vt:lpstr>Adding two numbers</vt:lpstr>
      <vt:lpstr>PowerPoint Presentation</vt:lpstr>
      <vt:lpstr>Adding two numbers v2</vt:lpstr>
      <vt:lpstr>PowerPoint Presentation</vt:lpstr>
      <vt:lpstr>Multiplying two numbers</vt:lpstr>
      <vt:lpstr>PowerPoint Presentation</vt:lpstr>
      <vt:lpstr>Compare two numbers</vt:lpstr>
      <vt:lpstr>PowerPoint Presentation</vt:lpstr>
      <vt:lpstr>Me when…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an embedded system?</dc:title>
  <dc:creator>MARTINEZ SANDOVAL Daniel Giovanni (HELLA)</dc:creator>
  <cp:lastModifiedBy>MARTINEZ SANDOVAL Daniel Giovanni (HELLA)</cp:lastModifiedBy>
  <cp:revision>3</cp:revision>
  <dcterms:created xsi:type="dcterms:W3CDTF">2024-01-18T03:26:43Z</dcterms:created>
  <dcterms:modified xsi:type="dcterms:W3CDTF">2024-01-23T14:13:35Z</dcterms:modified>
</cp:coreProperties>
</file>