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3799-98E7-4FF6-A7B4-614B760E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B6E5C-4CD6-4388-9278-D03462F9E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99DD-1BFB-416D-B742-57D9B8F5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0F36-A459-458E-926A-77F393574113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D786-AF28-4518-8DC7-5ACBB5D0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902-3D4F-4A99-99E0-76EEF6CC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4276-2787-4B0E-BCE8-5F681293E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5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27A3-3E2C-40A7-84A4-DD3BFBD9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456AA-124B-4C8F-AAC7-51B190F3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2370E-2641-4FA5-88F2-6A6488F2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0F36-A459-458E-926A-77F393574113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240A-A6FE-4B50-BAB3-AFFA0AFC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8ACB-D87A-4FDE-9947-28061CE5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4276-2787-4B0E-BCE8-5F681293E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69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ED576-23E8-463B-A0B4-B3F661D3B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1F6F9-BFD6-48CC-9AD7-938FA240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6D079-3794-48F1-9463-4FC594E5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0F36-A459-458E-926A-77F393574113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890C-B0F6-48DC-B364-BBB18F54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11BB3-A7C9-4546-9DD8-87B019F0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4276-2787-4B0E-BCE8-5F681293E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B1C2-4C73-416E-9C28-78F697B8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32AD-6E01-4AE3-9AA5-CD79D124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227D-31E3-4CE0-A6CB-1DB30026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0F36-A459-458E-926A-77F393574113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6004-1728-47C8-BBAD-B8DA7EC1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FF57E-B64D-4C4D-8CD5-A9C9300D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4276-2787-4B0E-BCE8-5F681293E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7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8D1B-635B-4D13-875C-4546E6C1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A8448-15CC-4897-B8CC-B3BAE7B62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6E8C-902B-4771-901C-A0EBEF15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0F36-A459-458E-926A-77F393574113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6ACC-D8D2-4D5F-B03D-94BD0DCE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1868-16A4-49E8-91C8-150413CA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4276-2787-4B0E-BCE8-5F681293E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A917-A636-476C-BAC3-0C890AD6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83B5-58CB-4509-AF8E-8CECECE5D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340D1-892B-40E1-A0F2-5234B2490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5822F-4605-42F0-A136-6768F16C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0F36-A459-458E-926A-77F393574113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0D438-04A8-4ABF-91E0-B60AEE0E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192C1-305F-4CBF-AA6D-1C6DD98C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4276-2787-4B0E-BCE8-5F681293E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51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8EE6-24D7-4AA5-8FEF-A191758C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7654D-3362-41CA-B0A4-234B5F49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A9185-D39F-44E4-8314-D80106C4B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3C6E0-D01C-45FE-9208-3222DE852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90035-B4A0-4304-98D3-3EDF554E6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EB1A0-B6FE-4877-B26A-C315E1C1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0F36-A459-458E-926A-77F393574113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930F8-8EF3-4190-9468-C122A7C0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0F83D-644A-4C49-B360-C0AA46B3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4276-2787-4B0E-BCE8-5F681293E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0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7658-88E0-428E-BF5B-E58DAC39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08602-EB0A-4F2E-9927-F2A47A63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0F36-A459-458E-926A-77F393574113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88D7-F189-4B24-9777-14621EAC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CA3E1-39B9-4144-BC96-766DD144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4276-2787-4B0E-BCE8-5F681293E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30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DA7DA-CEB1-4D6D-BDBA-098244E7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0F36-A459-458E-926A-77F393574113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8BE71-AAF8-4399-A4AB-DD88E196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59F97-4654-4E7E-AAC6-32943BCA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4276-2787-4B0E-BCE8-5F681293E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0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E707-2C53-41EA-847C-87229E5F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87C0-995A-4669-9A31-4522C3B5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4AB0C-DF4A-4C81-830D-7339999DA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4B375-F713-4A43-960B-C9CC132F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0F36-A459-458E-926A-77F393574113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67110-90D2-4209-B5CC-D25C7843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31B42-F5D5-47AC-9253-B3C51316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4276-2787-4B0E-BCE8-5F681293E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2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C268-097A-4680-9EE3-B5D5E8D0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8B37D-FA20-446A-8132-E1944CC54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50580-468A-4403-B6E1-296524DB2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F3068-6FC6-44E8-BDD8-E6AA0384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0F36-A459-458E-926A-77F393574113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4AC3B-BF2F-462A-B24F-78D5A98E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90CF-EA28-4408-8855-51440A80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4276-2787-4B0E-BCE8-5F681293E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4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38EFF-A8A0-4810-87F8-C01DA4F1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E45B1-BF57-475D-9017-A39BBA2D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8D04B-A98B-4A6F-A893-4BDC2AB11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0F36-A459-458E-926A-77F393574113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AB44D-88CB-4E7B-8DCE-499423C45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B99E-4A42-4F64-8812-2B7544BA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D4276-2787-4B0E-BCE8-5F681293E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07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5EF6-A009-4CA4-98C5-4F037F6F1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Oppgave</a:t>
            </a:r>
            <a:r>
              <a:rPr lang="en-GB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DB700-4366-448F-9EFF-5E6572A48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13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A515C6-5DEC-4419-A623-4C70C2AF4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31735"/>
              </p:ext>
            </p:extLst>
          </p:nvPr>
        </p:nvGraphicFramePr>
        <p:xfrm>
          <a:off x="2032000" y="169068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402571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526526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28801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Lag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Navn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Drakt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farge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Select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5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Navn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DraktFarge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6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9490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2D1793F-A414-47D8-90E7-106112088701}"/>
              </a:ext>
            </a:extLst>
          </p:cNvPr>
          <p:cNvSpPr/>
          <p:nvPr/>
        </p:nvSpPr>
        <p:spPr>
          <a:xfrm>
            <a:off x="7458635" y="2056796"/>
            <a:ext cx="2701364" cy="380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Select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A732F7-0091-41CB-8B77-DC93C34B1D31}"/>
              </a:ext>
            </a:extLst>
          </p:cNvPr>
          <p:cNvSpPr/>
          <p:nvPr/>
        </p:nvSpPr>
        <p:spPr>
          <a:xfrm>
            <a:off x="7458635" y="2415806"/>
            <a:ext cx="2701364" cy="380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Select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7E7E1-22BD-40F4-8F2A-E1625F0D6064}"/>
              </a:ext>
            </a:extLst>
          </p:cNvPr>
          <p:cNvSpPr/>
          <p:nvPr/>
        </p:nvSpPr>
        <p:spPr>
          <a:xfrm>
            <a:off x="2032000" y="3543893"/>
            <a:ext cx="8127999" cy="284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[Image Goes </a:t>
            </a:r>
            <a:r>
              <a:rPr lang="de-DE" dirty="0" err="1">
                <a:solidFill>
                  <a:schemeClr val="tx1"/>
                </a:solidFill>
              </a:rPr>
              <a:t>here</a:t>
            </a:r>
            <a:r>
              <a:rPr lang="de-DE" dirty="0">
                <a:solidFill>
                  <a:schemeClr val="tx1"/>
                </a:solidFill>
              </a:rPr>
              <a:t>]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F3E448-A6DB-4F9A-AF2D-E4A3F573F02F}"/>
              </a:ext>
            </a:extLst>
          </p:cNvPr>
          <p:cNvSpPr txBox="1">
            <a:spLocks/>
          </p:cNvSpPr>
          <p:nvPr/>
        </p:nvSpPr>
        <p:spPr>
          <a:xfrm>
            <a:off x="838199" y="-5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267485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59A4-7794-4898-8997-DD447CA1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Dataflyt</a:t>
            </a:r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DE7E3-A221-448F-BD46-C9F2E6006248}"/>
              </a:ext>
            </a:extLst>
          </p:cNvPr>
          <p:cNvSpPr/>
          <p:nvPr/>
        </p:nvSpPr>
        <p:spPr>
          <a:xfrm>
            <a:off x="4473387" y="1806388"/>
            <a:ext cx="2653553" cy="941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Paint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B208E74-30D7-4523-97AA-B1EF1E39B648}"/>
              </a:ext>
            </a:extLst>
          </p:cNvPr>
          <p:cNvSpPr/>
          <p:nvPr/>
        </p:nvSpPr>
        <p:spPr>
          <a:xfrm>
            <a:off x="4450974" y="3173506"/>
            <a:ext cx="2698377" cy="11743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select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D357C-4318-4859-B1F9-C55C2E1840B3}"/>
              </a:ext>
            </a:extLst>
          </p:cNvPr>
          <p:cNvSpPr/>
          <p:nvPr/>
        </p:nvSpPr>
        <p:spPr>
          <a:xfrm>
            <a:off x="1515034" y="4889406"/>
            <a:ext cx="2653553" cy="941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Paint inter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7B83AC-AE26-4979-8C13-0C3F013034E4}"/>
              </a:ext>
            </a:extLst>
          </p:cNvPr>
          <p:cNvSpPr/>
          <p:nvPr/>
        </p:nvSpPr>
        <p:spPr>
          <a:xfrm>
            <a:off x="4495798" y="4889406"/>
            <a:ext cx="2653553" cy="941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Paint </a:t>
            </a:r>
            <a:r>
              <a:rPr lang="en-GB" dirty="0" err="1"/>
              <a:t>roma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5DE8-5E6E-4F69-9518-BE87B6F8ACCA}"/>
              </a:ext>
            </a:extLst>
          </p:cNvPr>
          <p:cNvSpPr/>
          <p:nvPr/>
        </p:nvSpPr>
        <p:spPr>
          <a:xfrm>
            <a:off x="7476563" y="4889406"/>
            <a:ext cx="2653553" cy="941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Paint </a:t>
            </a:r>
            <a:r>
              <a:rPr lang="en-GB" dirty="0" err="1"/>
              <a:t>milan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2E75B6-1E6C-4578-BC42-1F45FAC7532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800163" y="2747682"/>
            <a:ext cx="1" cy="42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0E072D-2933-4693-956B-21D11156CB3A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800163" y="4347882"/>
            <a:ext cx="22412" cy="54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C12866-4BA6-4630-9A84-B1CDB72D381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7149351" y="3760694"/>
            <a:ext cx="1653989" cy="11287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8581CA4-F28E-452D-A53E-8679B4BB1116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2841812" y="3760694"/>
            <a:ext cx="1609163" cy="11287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56AF7-042B-4C46-9435-F61D84798D16}"/>
              </a:ext>
            </a:extLst>
          </p:cNvPr>
          <p:cNvSpPr txBox="1"/>
          <p:nvPr/>
        </p:nvSpPr>
        <p:spPr>
          <a:xfrm>
            <a:off x="2162553" y="4025574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Select inter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0DBCFD-BE9B-4DFA-B411-4018C11F4C61}"/>
              </a:ext>
            </a:extLst>
          </p:cNvPr>
          <p:cNvSpPr txBox="1"/>
          <p:nvPr/>
        </p:nvSpPr>
        <p:spPr>
          <a:xfrm>
            <a:off x="8136294" y="384090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Select </a:t>
            </a:r>
            <a:r>
              <a:rPr lang="en-GB" dirty="0" err="1"/>
              <a:t>milan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107C74-6DDA-4C7E-B43D-58C0308B14A8}"/>
              </a:ext>
            </a:extLst>
          </p:cNvPr>
          <p:cNvSpPr txBox="1"/>
          <p:nvPr/>
        </p:nvSpPr>
        <p:spPr>
          <a:xfrm>
            <a:off x="5130233" y="4404885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Select </a:t>
            </a:r>
            <a:r>
              <a:rPr lang="en-GB" dirty="0" err="1"/>
              <a:t>roma</a:t>
            </a:r>
            <a:endParaRPr lang="en-GB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B29BDE3-E451-4CC5-BB51-86D715DE091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 flipH="1" flipV="1">
            <a:off x="2992390" y="3022927"/>
            <a:ext cx="2657194" cy="2958352"/>
          </a:xfrm>
          <a:prstGeom prst="bentConnector5">
            <a:avLst>
              <a:gd name="adj1" fmla="val -8603"/>
              <a:gd name="adj2" fmla="val -58561"/>
              <a:gd name="adj3" fmla="val 1086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7D432BA-9674-4236-A50F-A5FE8B27FDC1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 flipH="1">
            <a:off x="4482772" y="4490897"/>
            <a:ext cx="2657194" cy="22412"/>
          </a:xfrm>
          <a:prstGeom prst="bentConnector5">
            <a:avLst>
              <a:gd name="adj1" fmla="val -13664"/>
              <a:gd name="adj2" fmla="val 22419771"/>
              <a:gd name="adj3" fmla="val 1123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5DD8652-6798-4F4B-AAE1-D1404F67EC7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5400000" flipH="1">
            <a:off x="5973155" y="3000515"/>
            <a:ext cx="2657194" cy="3003177"/>
          </a:xfrm>
          <a:prstGeom prst="bentConnector5">
            <a:avLst>
              <a:gd name="adj1" fmla="val -8603"/>
              <a:gd name="adj2" fmla="val -57537"/>
              <a:gd name="adj3" fmla="val 1086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368D55-4C15-4719-9893-3659AD5D9F79}"/>
              </a:ext>
            </a:extLst>
          </p:cNvPr>
          <p:cNvSpPr txBox="1"/>
          <p:nvPr/>
        </p:nvSpPr>
        <p:spPr>
          <a:xfrm>
            <a:off x="3892670" y="6407241"/>
            <a:ext cx="38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Basert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React-JS State-paint cycle</a:t>
            </a:r>
          </a:p>
        </p:txBody>
      </p:sp>
    </p:spTree>
    <p:extLst>
      <p:ext uri="{BB962C8B-B14F-4D97-AF65-F5344CB8AC3E}">
        <p14:creationId xmlns:p14="http://schemas.microsoft.com/office/powerpoint/2010/main" val="239836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5EF6-A009-4CA4-98C5-4F037F6F1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Oppgave</a:t>
            </a:r>
            <a:r>
              <a:rPr lang="en-GB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DB700-4366-448F-9EFF-5E6572A48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1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9E71-A3C0-4366-AE3C-6C75E801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/>
              <a:t>Dataflyt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CE773-9432-47BC-A15D-1A37E76B07B5}"/>
              </a:ext>
            </a:extLst>
          </p:cNvPr>
          <p:cNvSpPr/>
          <p:nvPr/>
        </p:nvSpPr>
        <p:spPr>
          <a:xfrm>
            <a:off x="5024713" y="662781"/>
            <a:ext cx="2142565" cy="800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 reducer</a:t>
            </a:r>
          </a:p>
          <a:p>
            <a:pPr algn="ctr"/>
            <a:r>
              <a:rPr lang="en-GB" dirty="0"/>
              <a:t>{ [key]: int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48805F-DC1B-4E6D-89B9-EC673A8C49E9}"/>
              </a:ext>
            </a:extLst>
          </p:cNvPr>
          <p:cNvSpPr/>
          <p:nvPr/>
        </p:nvSpPr>
        <p:spPr>
          <a:xfrm>
            <a:off x="5024722" y="3766438"/>
            <a:ext cx="2142565" cy="79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State[a] += 1</a:t>
            </a:r>
          </a:p>
          <a:p>
            <a:pPr algn="ctr"/>
            <a:r>
              <a:rPr lang="en-GB" dirty="0"/>
              <a:t>State[b] +=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B245B-3455-435F-BBE9-99EE9360E762}"/>
              </a:ext>
            </a:extLst>
          </p:cNvPr>
          <p:cNvSpPr/>
          <p:nvPr/>
        </p:nvSpPr>
        <p:spPr>
          <a:xfrm>
            <a:off x="7687240" y="3766438"/>
            <a:ext cx="2142565" cy="79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State[a] += 3</a:t>
            </a:r>
          </a:p>
          <a:p>
            <a:pPr algn="ctr"/>
            <a:r>
              <a:rPr lang="en-GB" dirty="0"/>
              <a:t>State[b] +=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EEE5D1-7560-4FD8-9133-0D2ACECBE5B8}"/>
              </a:ext>
            </a:extLst>
          </p:cNvPr>
          <p:cNvSpPr/>
          <p:nvPr/>
        </p:nvSpPr>
        <p:spPr>
          <a:xfrm>
            <a:off x="2362204" y="3766437"/>
            <a:ext cx="2142565" cy="79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State[a] += 0</a:t>
            </a:r>
          </a:p>
          <a:p>
            <a:pPr algn="ctr"/>
            <a:r>
              <a:rPr lang="en-GB" dirty="0"/>
              <a:t>State[b] += 3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53E1AFC-CB9E-4246-BE80-07DA94A38F8B}"/>
              </a:ext>
            </a:extLst>
          </p:cNvPr>
          <p:cNvSpPr/>
          <p:nvPr/>
        </p:nvSpPr>
        <p:spPr>
          <a:xfrm>
            <a:off x="3991538" y="2159766"/>
            <a:ext cx="4208923" cy="9099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Supply data</a:t>
            </a:r>
          </a:p>
          <a:p>
            <a:pPr algn="ctr"/>
            <a:r>
              <a:rPr lang="en-GB" dirty="0"/>
              <a:t>[a]: </a:t>
            </a:r>
            <a:r>
              <a:rPr lang="en-GB" dirty="0" err="1"/>
              <a:t>usize</a:t>
            </a:r>
            <a:r>
              <a:rPr lang="en-GB" dirty="0"/>
              <a:t>, [b]: </a:t>
            </a:r>
            <a:r>
              <a:rPr lang="en-GB" dirty="0" err="1"/>
              <a:t>usize</a:t>
            </a:r>
            <a:endParaRPr lang="en-GB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F439674-6BE0-40A0-B4AD-93A24B7A8AC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5747649" y="1811415"/>
            <a:ext cx="696698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27A52E-A50D-4093-A986-23C6E6F09A33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096000" y="3069740"/>
            <a:ext cx="5" cy="69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1C0DCBF-E29D-4C95-AE87-75D3728ED2AC}"/>
              </a:ext>
            </a:extLst>
          </p:cNvPr>
          <p:cNvCxnSpPr>
            <a:cxnSpLocks/>
            <a:stCxn id="11" idx="1"/>
            <a:endCxn id="10" idx="0"/>
          </p:cNvCxnSpPr>
          <p:nvPr/>
        </p:nvCxnSpPr>
        <p:spPr>
          <a:xfrm rot="10800000" flipV="1">
            <a:off x="3433488" y="2614753"/>
            <a:ext cx="558051" cy="1151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28B6392-AA59-4C2B-BAE2-FB6CF1719484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8200461" y="2614753"/>
            <a:ext cx="558062" cy="1151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775206-8C7A-4F97-B382-F0583FEB1F83}"/>
              </a:ext>
            </a:extLst>
          </p:cNvPr>
          <p:cNvSpPr txBox="1"/>
          <p:nvPr/>
        </p:nvSpPr>
        <p:spPr>
          <a:xfrm>
            <a:off x="3074197" y="3233423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&gt; 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23B0B7-4253-4123-9FC5-04CCB912FF55}"/>
              </a:ext>
            </a:extLst>
          </p:cNvPr>
          <p:cNvSpPr txBox="1"/>
          <p:nvPr/>
        </p:nvSpPr>
        <p:spPr>
          <a:xfrm>
            <a:off x="5791197" y="3190595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= 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707769-2053-499A-86BA-AE31971CF80B}"/>
              </a:ext>
            </a:extLst>
          </p:cNvPr>
          <p:cNvSpPr txBox="1"/>
          <p:nvPr/>
        </p:nvSpPr>
        <p:spPr>
          <a:xfrm>
            <a:off x="8476342" y="3233423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&lt; 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7B4C8D-9FA4-421D-A71F-15D4E92F878F}"/>
              </a:ext>
            </a:extLst>
          </p:cNvPr>
          <p:cNvSpPr/>
          <p:nvPr/>
        </p:nvSpPr>
        <p:spPr>
          <a:xfrm>
            <a:off x="4843178" y="4951725"/>
            <a:ext cx="2505636" cy="149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</a:t>
            </a:r>
          </a:p>
          <a:p>
            <a:pPr algn="ctr"/>
            <a:r>
              <a:rPr lang="en-GB" dirty="0"/>
              <a:t>[team]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State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Diff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points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85E2A06-3496-432D-82EE-95B1090AE2B9}"/>
              </a:ext>
            </a:extLst>
          </p:cNvPr>
          <p:cNvCxnSpPr>
            <a:stCxn id="8" idx="2"/>
            <a:endCxn id="50" idx="0"/>
          </p:cNvCxnSpPr>
          <p:nvPr/>
        </p:nvCxnSpPr>
        <p:spPr>
          <a:xfrm rot="5400000">
            <a:off x="5902287" y="4758007"/>
            <a:ext cx="387428" cy="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ED5929-FFBC-4106-AB4C-9C57265F4340}"/>
              </a:ext>
            </a:extLst>
          </p:cNvPr>
          <p:cNvCxnSpPr>
            <a:stCxn id="10" idx="2"/>
            <a:endCxn id="50" idx="1"/>
          </p:cNvCxnSpPr>
          <p:nvPr/>
        </p:nvCxnSpPr>
        <p:spPr>
          <a:xfrm rot="16200000" flipH="1">
            <a:off x="3570978" y="4426804"/>
            <a:ext cx="1134708" cy="1409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B8B67B9-A6FA-47C5-A9EE-32E402BAE667}"/>
              </a:ext>
            </a:extLst>
          </p:cNvPr>
          <p:cNvCxnSpPr>
            <a:stCxn id="9" idx="2"/>
            <a:endCxn id="50" idx="3"/>
          </p:cNvCxnSpPr>
          <p:nvPr/>
        </p:nvCxnSpPr>
        <p:spPr>
          <a:xfrm rot="5400000">
            <a:off x="7486316" y="4426796"/>
            <a:ext cx="1134707" cy="1409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3155531-F96A-4B7F-B3A6-DDEF2021404F}"/>
              </a:ext>
            </a:extLst>
          </p:cNvPr>
          <p:cNvCxnSpPr>
            <a:stCxn id="50" idx="2"/>
            <a:endCxn id="11" idx="0"/>
          </p:cNvCxnSpPr>
          <p:nvPr/>
        </p:nvCxnSpPr>
        <p:spPr>
          <a:xfrm rot="5400000" flipH="1" flipV="1">
            <a:off x="3952740" y="4303022"/>
            <a:ext cx="4286516" cy="4"/>
          </a:xfrm>
          <a:prstGeom prst="bentConnector5">
            <a:avLst>
              <a:gd name="adj1" fmla="val -5333"/>
              <a:gd name="adj2" fmla="val 58326625000"/>
              <a:gd name="adj3" fmla="val 105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115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Oppgave 1</vt:lpstr>
      <vt:lpstr>PowerPoint Presentation</vt:lpstr>
      <vt:lpstr>Dataflyt </vt:lpstr>
      <vt:lpstr>Oppgave 2</vt:lpstr>
      <vt:lpstr>Dataflyt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Bjørn Sørensen</dc:creator>
  <cp:lastModifiedBy>William Bjørn Sørensen</cp:lastModifiedBy>
  <cp:revision>5</cp:revision>
  <dcterms:created xsi:type="dcterms:W3CDTF">2021-10-21T11:18:30Z</dcterms:created>
  <dcterms:modified xsi:type="dcterms:W3CDTF">2021-10-25T12:40:03Z</dcterms:modified>
</cp:coreProperties>
</file>