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2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4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57a32f704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57a32f704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57a32f704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57a32f704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57a32f704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57a32f704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57a32f70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57a32f70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57a32f704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57a32f704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57a32f704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57a32f704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57a32f70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57a32f70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57a32f70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57a32f70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57a32f70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57a32f70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57a32f70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57a32f704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57a32f704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57a32f704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3jnlU9sXtKNUYWdqQaFYQtgsMS4flxyH/vie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Sistema de transferência de pacientes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Equipe Branca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Bruna Larissa Câmara Queiroz;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Eduardo de Sousa Batista;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Guilherme Alves Martins;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Lara Maria Veloso Andrade;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Márcio Gabriel Queiroz Flores;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Mario Elias Cândido Neto.</a:t>
            </a:r>
            <a:endParaRPr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00"/>
              <a:t>Cenário de Teste 3: Transferência de Paciente para Tratamento Especializado</a:t>
            </a:r>
            <a:endParaRPr sz="2300"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727650" y="22160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Testar a funcionalidade de transferências para tratamento especializado.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Passos:</a:t>
            </a:r>
            <a:endParaRPr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Médico regulador recebe solicitação de transferência para tratamento especializado.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Médico regulador acessa o sistema e visualiza o prontuário.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Médico regulador seleciona helicóptero como meio de transporte.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Médico regulador escolhe a unidade hospitalar especializada.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Médico regulador registra o horário de saída e recebe o horário previsto de chegada.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Médico de origem recebe a solicitação e atualiza o prontuário.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Médico de origem especifica a classificação da transferência e lista todas as drogas administradas.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Médico de destino recebe o paciente e inicia o tratamento conforme orientações recebidas.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Plano de testes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Os testes de usabilidade e experiência do usuário do Sistema de Transferência de Pacientes (STP) serão realizados utilizando protótipos interativos no </a:t>
            </a:r>
            <a:r>
              <a:rPr lang="pt-BR" dirty="0" err="1"/>
              <a:t>Figma</a:t>
            </a:r>
            <a:r>
              <a:rPr lang="pt-BR" dirty="0"/>
              <a:t>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dirty="0"/>
              <a:t>Os usuários, que incluem médicos reguladores, médicos de origem e médicos de destino, irão executar uma série de tarefas específicas baseadas nos cenários de teste previamente definidos.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dirty="0"/>
              <a:t>Os dados coletados serão analisados para identificar pontos críticos e áreas de melhoria. A comparação dos tempos de execução e erros com benchmarks predefinidos, juntamente com as médias das pontuações de satisfação e feedback qualitativo, ajudará a refinar o Sistema de Transferência de Pacientes (STP) para garantir uma experiência de usuário eficiente e intuitiva. Os resultados serão compilados em um relatório final com recomendações para melhorias.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Link para testes: https://t.maze.co/258343140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body" idx="1"/>
          </p:nvPr>
        </p:nvSpPr>
        <p:spPr>
          <a:xfrm>
            <a:off x="615723" y="452719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Vídeo do protótipo do sistema</a:t>
            </a:r>
            <a:br>
              <a:rPr lang="pt-BR" dirty="0"/>
            </a:br>
            <a:r>
              <a:rPr lang="pt-BR" dirty="0"/>
              <a:t>Link do Protótipo: https://www.figma.com/design/3LvMxHzsiP2sjdUwQUQagS/Prototipagem---STP?node-id=60-326&amp;t=HFuGfT51zDfnR2Un-0</a:t>
            </a:r>
            <a:endParaRPr dirty="0"/>
          </a:p>
        </p:txBody>
      </p:sp>
      <p:pic>
        <p:nvPicPr>
          <p:cNvPr id="183" name="Google Shape;183;p29" title="st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3598" y="280941"/>
            <a:ext cx="5661650" cy="42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138588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Definição de persona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Uma persona é uma representação fictícia do seu cliente ideal. Ela é baseada em dados reais sobre comportamento e características demográficas dos seus clientes, além de uma dose de empatia e criatividade.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dirty="0"/>
              <a:t>A persona é uma ferramenta poderosa para entender as necessidades, desejos, motivações e dores do seu público-alvo. Ela ajuda a criar estratégias de marketing mais eficientes e direcionadas, permitindo que você se comunique de forma mais relevante e impactante com seus clientes.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59643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Persona 1: Médico(a) Regulador(a):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7650" y="2758732"/>
            <a:ext cx="7688700" cy="1788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Necessidades Gerais:</a:t>
            </a:r>
            <a:endParaRPr b="1"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 dirty="0"/>
              <a:t>Visualizar, adicionar e remover informações no prontuário online  do paciente.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dirty="0"/>
              <a:t>Especificar o meio de transporte da transferência.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dirty="0"/>
              <a:t>Selecionar a unidade hospitalar de destino de acordo com as  necessidades do paciente.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dirty="0"/>
              <a:t>Visualizar uma lista de unidades hospitalares disponíveis para  receber transferências.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dirty="0"/>
              <a:t>Cadastrar o horário de saída do paciente e receber o horário  previsto de chegada.</a:t>
            </a:r>
            <a:endParaRPr dirty="0"/>
          </a:p>
        </p:txBody>
      </p:sp>
      <p:sp>
        <p:nvSpPr>
          <p:cNvPr id="2" name="Google Shape;105;p16">
            <a:extLst>
              <a:ext uri="{FF2B5EF4-FFF2-40B4-BE49-F238E27FC236}">
                <a16:creationId xmlns:a16="http://schemas.microsoft.com/office/drawing/2014/main" id="{8263A73A-632C-0142-14FE-D45F9F725197}"/>
              </a:ext>
            </a:extLst>
          </p:cNvPr>
          <p:cNvSpPr txBox="1">
            <a:spLocks/>
          </p:cNvSpPr>
          <p:nvPr/>
        </p:nvSpPr>
        <p:spPr>
          <a:xfrm>
            <a:off x="574809" y="1359458"/>
            <a:ext cx="7688700" cy="153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pt-BR" dirty="0"/>
              <a:t>Idade: 60 anos.</a:t>
            </a:r>
          </a:p>
          <a:p>
            <a:pPr marL="146050" indent="0">
              <a:buNone/>
            </a:pPr>
            <a:r>
              <a:rPr lang="pt-BR" dirty="0"/>
              <a:t>Gênero: Homem.</a:t>
            </a:r>
          </a:p>
          <a:p>
            <a:pPr marL="146050" indent="0">
              <a:buNone/>
            </a:pPr>
            <a:r>
              <a:rPr lang="pt-BR" dirty="0"/>
              <a:t>Ocupação: Médico regulador.</a:t>
            </a:r>
          </a:p>
          <a:p>
            <a:pPr marL="146050" indent="0">
              <a:buNone/>
            </a:pPr>
            <a:r>
              <a:rPr lang="pt-BR" dirty="0"/>
              <a:t>Interesses: Gosta de viajar, não gosta de tecnologia.</a:t>
            </a:r>
          </a:p>
          <a:p>
            <a:pPr marL="146050" indent="0">
              <a:buNone/>
            </a:pPr>
            <a:r>
              <a:rPr lang="pt-BR" dirty="0"/>
              <a:t>Tarefas: Realizar a regulação de pacientes.</a:t>
            </a:r>
          </a:p>
          <a:p>
            <a:pPr marL="146050" indent="0">
              <a:buNone/>
            </a:pPr>
            <a:r>
              <a:rPr lang="pt-BR" dirty="0"/>
              <a:t>Observações: Possui dificuldade em utilizar computadores e smartphones.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53199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Persona 2: Médico(a) de Origem: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3154640"/>
            <a:ext cx="7688700" cy="1210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Necessidades Gerais:</a:t>
            </a:r>
            <a:endParaRPr b="1"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 dirty="0"/>
              <a:t>Realizar solicitações de transferência de pacientes.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dirty="0"/>
              <a:t>Estabelecer procedimentos a serem seguidos pelos profissionais da  unidade de destino.</a:t>
            </a:r>
            <a:endParaRPr dirty="0"/>
          </a:p>
        </p:txBody>
      </p:sp>
      <p:sp>
        <p:nvSpPr>
          <p:cNvPr id="2" name="Google Shape;117;p18">
            <a:extLst>
              <a:ext uri="{FF2B5EF4-FFF2-40B4-BE49-F238E27FC236}">
                <a16:creationId xmlns:a16="http://schemas.microsoft.com/office/drawing/2014/main" id="{401A769F-260F-160C-5AA6-F63E34456B85}"/>
              </a:ext>
            </a:extLst>
          </p:cNvPr>
          <p:cNvSpPr txBox="1">
            <a:spLocks/>
          </p:cNvSpPr>
          <p:nvPr/>
        </p:nvSpPr>
        <p:spPr>
          <a:xfrm>
            <a:off x="592425" y="1306459"/>
            <a:ext cx="7959150" cy="198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just">
              <a:buNone/>
            </a:pPr>
            <a:r>
              <a:rPr lang="pt-BR" dirty="0"/>
              <a:t>Idade: 25 anos</a:t>
            </a:r>
          </a:p>
          <a:p>
            <a:pPr marL="146050" indent="0" algn="just">
              <a:buNone/>
            </a:pPr>
            <a:r>
              <a:rPr lang="pt-BR" dirty="0"/>
              <a:t>Gênero: Mulher.</a:t>
            </a:r>
          </a:p>
          <a:p>
            <a:pPr marL="146050" indent="0" algn="just">
              <a:buNone/>
            </a:pPr>
            <a:r>
              <a:rPr lang="pt-BR" dirty="0"/>
              <a:t>Ocupação: Médico origem.</a:t>
            </a:r>
          </a:p>
          <a:p>
            <a:pPr marL="146050" indent="0" algn="just">
              <a:buNone/>
            </a:pPr>
            <a:r>
              <a:rPr lang="pt-BR" dirty="0"/>
              <a:t>Interesses: Academia, viagens, redes sociais.</a:t>
            </a:r>
          </a:p>
          <a:p>
            <a:pPr marL="146050" indent="0" algn="just">
              <a:buNone/>
            </a:pPr>
            <a:r>
              <a:rPr lang="pt-BR" dirty="0"/>
              <a:t>Tarefas: Realizar a transferência de pacientes em estado grave para hospitais com mais capacidade de tratamento.</a:t>
            </a:r>
          </a:p>
          <a:p>
            <a:pPr marL="146050" indent="0" algn="just">
              <a:buNone/>
            </a:pPr>
            <a:r>
              <a:rPr lang="pt-BR" dirty="0"/>
              <a:t>Observações: Essas ações dentro do sistema não podem levar muito tempo pois isso pode ser vital para a saúde do paciente.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Persona 3: Médico(a) de Destino:</a:t>
            </a:r>
            <a:endParaRPr dirty="0"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7650" y="3183922"/>
            <a:ext cx="7688700" cy="1224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Necessidades Gerais:</a:t>
            </a:r>
            <a:endParaRPr b="1"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 dirty="0"/>
              <a:t>Receber informações sobre o paciente e as condições da  transferência.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dirty="0"/>
              <a:t>Seguir os procedimentos estabelecidos pelo médico de origem.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Google Shape;129;p20">
            <a:extLst>
              <a:ext uri="{FF2B5EF4-FFF2-40B4-BE49-F238E27FC236}">
                <a16:creationId xmlns:a16="http://schemas.microsoft.com/office/drawing/2014/main" id="{7DB96A07-51D6-A50A-7EA9-8D8B3A9F99ED}"/>
              </a:ext>
            </a:extLst>
          </p:cNvPr>
          <p:cNvSpPr txBox="1">
            <a:spLocks/>
          </p:cNvSpPr>
          <p:nvPr/>
        </p:nvSpPr>
        <p:spPr>
          <a:xfrm>
            <a:off x="579732" y="1303060"/>
            <a:ext cx="7688700" cy="180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pt-BR" dirty="0"/>
              <a:t>Idade: 40 anos</a:t>
            </a:r>
          </a:p>
          <a:p>
            <a:pPr marL="146050" indent="0">
              <a:buNone/>
            </a:pPr>
            <a:r>
              <a:rPr lang="pt-BR" dirty="0"/>
              <a:t>Gênero: Homem</a:t>
            </a:r>
          </a:p>
          <a:p>
            <a:pPr marL="146050" indent="0">
              <a:buNone/>
            </a:pPr>
            <a:r>
              <a:rPr lang="pt-BR" dirty="0"/>
              <a:t>Ocupação: Médico destino</a:t>
            </a:r>
          </a:p>
          <a:p>
            <a:pPr marL="146050" indent="0">
              <a:buNone/>
            </a:pPr>
            <a:r>
              <a:rPr lang="pt-BR" dirty="0"/>
              <a:t>Interesses: Gosta de balada, adepto a tecnologia, comunicativo, utiliza muito redes sociais, gosta de viajar sozinho.</a:t>
            </a:r>
          </a:p>
          <a:p>
            <a:pPr marL="146050" indent="0">
              <a:buNone/>
            </a:pPr>
            <a:r>
              <a:rPr lang="pt-BR" dirty="0"/>
              <a:t>Tarefas: Receber informações sobre o paciente e as condições da  transferência. Seguir os procedimentos estabelecidos pelo médico de origem.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Definição de caso de uso</a:t>
            </a:r>
            <a:endParaRPr dirty="0"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Um modelo de caso de uso é um modelo que descreve como diferentes tipos de usuários interagem com o sistema para resolver um problema. Como tal, ele descreve as metas dos usuários, as interações entre os usuários e o sistema, bem como o comportamento necessário do sistema para satisfazer estas metas.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Caso de uso do STP</a:t>
            </a:r>
            <a:endParaRPr dirty="0"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091" y="412374"/>
            <a:ext cx="3619817" cy="4067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40" dirty="0"/>
              <a:t>Cenário de Teste 1: Transferência de Paciente Programada</a:t>
            </a:r>
            <a:endParaRPr sz="2340" dirty="0"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729450" y="223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Objetivo: Verificar a funcionalidade do sistema para transferências programadas.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dirty="0"/>
              <a:t>Passos:</a:t>
            </a:r>
            <a:endParaRPr dirty="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dirty="0"/>
              <a:t>Médico regulador acessa o sistema e visualiza a ficha de transferência do paciente.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dirty="0"/>
              <a:t>Médico regulador modifica a ficha com informações atualizadas.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dirty="0"/>
              <a:t>Médico regulador seleciona ambulância terrestre como meio de transporte.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dirty="0"/>
              <a:t>Médico regulador escolhe a unidade hospitalar de destino e verifica a disponibilidade de leitos.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dirty="0"/>
              <a:t>Médico regulador registra o horário de saída e recebe o horário previsto de chegada.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dirty="0"/>
              <a:t>Médico de origem recebe a solicitação e prepara o paciente conforme os protocolos.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dirty="0"/>
              <a:t>Médico de origem especifica a classificação da transferência e anexa a lista de verificação.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dirty="0"/>
              <a:t>Médico de destino recebe o paciente conforme agendado e segue os procedimentos especificados.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40"/>
              <a:t>Cenário de Teste 2: Transferência de Paciente de Emergência</a:t>
            </a:r>
            <a:endParaRPr sz="2340"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729450" y="23151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Avaliar a eficiência do sistema em situações de emergência.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Passos:</a:t>
            </a:r>
            <a:endParaRPr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Médico regulador recebe solicitação de transferência de emergência.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Médico regulador acessa rapidamente o sistema e visualiza a ficha de transferência.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Médico regulador seleciona uma ambulância terrestre como meio de transporte.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Médico regulador escolhe a unidade hospitalar de destino mais próxima.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Médico regulador registra o horário de saída e recebe o horário previsto de chegada.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Médico de origem recebe a notificação e prepara o paciente rapidamente.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Médico de origem especifica a classificação da transferência e lista todas as drogas administradas.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Médico de destino recebe o paciente de emergência e inicia os cuidados imediatamente.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1033</Words>
  <Application>Microsoft Office PowerPoint</Application>
  <PresentationFormat>Apresentação na tela (16:9)</PresentationFormat>
  <Paragraphs>86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Roboto</vt:lpstr>
      <vt:lpstr>Raleway</vt:lpstr>
      <vt:lpstr>Lato</vt:lpstr>
      <vt:lpstr>Arial</vt:lpstr>
      <vt:lpstr>Streamline</vt:lpstr>
      <vt:lpstr>Sistema de transferência de pacientes</vt:lpstr>
      <vt:lpstr>Definição de persona</vt:lpstr>
      <vt:lpstr>Persona 1: Médico(a) Regulador(a):</vt:lpstr>
      <vt:lpstr>Persona 2: Médico(a) de Origem:</vt:lpstr>
      <vt:lpstr>Persona 3: Médico(a) de Destino:</vt:lpstr>
      <vt:lpstr>Definição de caso de uso</vt:lpstr>
      <vt:lpstr>Apresentação do PowerPoint</vt:lpstr>
      <vt:lpstr>Cenário de Teste 1: Transferência de Paciente Programada</vt:lpstr>
      <vt:lpstr>Cenário de Teste 2: Transferência de Paciente de Emergência</vt:lpstr>
      <vt:lpstr>Cenário de Teste 3: Transferência de Paciente para Tratamento Especializado</vt:lpstr>
      <vt:lpstr>Plano de testes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Guilherme</dc:creator>
  <cp:lastModifiedBy>Guilherme Alves - Suporte Protheus</cp:lastModifiedBy>
  <cp:revision>2</cp:revision>
  <dcterms:modified xsi:type="dcterms:W3CDTF">2024-07-13T18:40:27Z</dcterms:modified>
</cp:coreProperties>
</file>