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D1C98-B1BF-0056-EBE7-B18EE4561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DE418-DCCC-C79E-A92F-8EF1A4B5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72A23-5984-DD17-5785-C5F19A8E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31532-AF51-72DD-F14A-C0F6AB2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F9574-2B9B-3855-85F5-7654F9EA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5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18D82-773E-64CA-078D-92839D17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7F9151-3F2A-0FC2-7235-1AD8FCF4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FC630-0F66-861C-6239-446CAC9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63590-4A30-3546-C9F6-3B8D3FE7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86EEB-CD51-D1B9-8485-DA0E23DF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BC5631-5C56-4D41-441E-8ACB45255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ED7C24-72AB-D799-AD5D-E70E1234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0724D-EA00-A983-651B-1774DB8C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9AC2D-6E5D-2A8F-EF86-884229EC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8B7E4-1D01-7933-2B77-7A81833C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5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D183E-5384-A519-7670-7994821E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FC1F0-6E28-8094-4738-3FB34682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54062-61F3-8B3E-E18B-E41BBB3B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B2EF0-ED07-8553-B5BD-25502881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691D7D-4345-EDC2-5D4A-90E36FE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4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0A6E6-1D63-03BA-3FC5-E1FADAF8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704EEC-F7C1-07D9-76FF-C86E617B3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FF753-E18C-791D-F634-2FA6B10C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904E2-6421-52BD-A7FD-C23AB020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FAABB-28AB-ADCF-386C-BDDCE2D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1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898F-FECD-2B53-BEAE-5E6CB4DD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0E2E2-5ECB-E951-37A9-C51559AC9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B434FB-E4C6-B998-7601-6367E9EB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27245-D6C5-7EB2-7750-FFD9ABB5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CD80BC-C2BB-926C-B190-0CCFD1CF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64789D-2F32-3632-D49D-E5C348FC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55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752FA-5C19-12D3-BC01-970F6ED1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4BE49B-A57B-CA92-12A7-58BA75B3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B317C-B022-F812-0B2F-A82D2D7B9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E219FE-D173-F626-B9CA-FAA5BFE8A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CA6D79-90D7-ADA8-6213-B35DD2174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81505A-0767-1D4F-A757-070C4CB4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2993EB-4FEF-11E3-2B42-E9F94426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1C9B30-538F-BC45-3AEC-44C6D353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0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FB06-8922-96A7-0B40-59C1D3C8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75E554-EC7B-E37C-0584-7069FCF0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A367AE-6BC3-474F-EEA2-98A874B4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F0F5ED-301F-6778-2F45-E6DBBE24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5F6834-E46D-AEB2-843D-E778D928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EF00AF-E816-2644-25F1-193F9ECA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CE913A-57B7-7814-16E4-F2F4D0D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21E88-FE0B-1D15-FCF8-AA7D787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0675A-BB69-F661-51C5-1D3EBE7B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A27E26-6643-E0F9-288A-07E28A99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7A116-0376-4EAF-6D79-55F8A2D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A2AF9F-AF0C-1890-EF42-C7C5DEA9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95E24F-27B5-7393-47B2-775EB43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95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B79DE-BA1E-8412-2CAE-0C0A6DA8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7F2C86-E2C3-CFF1-827E-4523A0902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AF8C95-A64D-5C2C-063C-BE45187F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3AE5B8-2C74-DDA6-AC78-4A8737FD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1A0271-9A3E-4830-9052-57D4603A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B6E48-A7C7-2A15-1820-BDBF49E9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6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08E47D-8427-BF8B-9E60-5D80227E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15889E-20F8-4C66-B750-5FB9BD26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BC46F-63C6-A837-AED1-55450E5C8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1F12-BE7E-403B-84C5-950282DDE1D0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B3751-58F9-4E98-3954-764F327BF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DB6BB1-D8D6-E825-5AA4-E7554E190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84F7-FFC9-4AA1-BB00-17C51BAFA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9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749CA-39A9-85F5-585A-A8699A9FA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EA21A3-2508-01DB-D371-F39172754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174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Vítor Fernandes Dias</dc:creator>
  <cp:lastModifiedBy>João Vítor Fernandes Dias</cp:lastModifiedBy>
  <cp:revision>1</cp:revision>
  <dcterms:created xsi:type="dcterms:W3CDTF">2023-12-06T13:58:41Z</dcterms:created>
  <dcterms:modified xsi:type="dcterms:W3CDTF">2023-12-06T13:58:52Z</dcterms:modified>
</cp:coreProperties>
</file>