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0F9"/>
    <a:srgbClr val="FA9486"/>
    <a:srgbClr val="F7634F"/>
    <a:srgbClr val="CCFFCC"/>
    <a:srgbClr val="A1F9F7"/>
    <a:srgbClr val="F78D8D"/>
    <a:srgbClr val="D4D1FD"/>
    <a:srgbClr val="A3E7A1"/>
    <a:srgbClr val="F5A5F5"/>
    <a:srgbClr val="E32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5186-AAD4-4DB3-8476-7E6D30AB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D562A2-AF5F-42C8-BA39-E8AEE647D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BDD0A-AEA7-469C-ADC5-F4543507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48DCB-64E6-4B17-8F95-AF5FE237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0BBF1-A33A-4162-A795-4F7D535B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1EAF-2C9B-4F2A-9A75-B06C16F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DF3AA8-703F-4590-932C-038ED55C5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4F10C-80DE-4030-AD71-F450232B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2C7B2-9663-4257-B0AD-DC3D2D5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E5CAB4-3C3E-4ACC-BEA2-52D1412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0A469A-C48F-41A5-AB79-25CDA352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9E7713-5F99-46BF-BFA0-E5E96F30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32748-E44E-4144-AB57-818599C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DA57C-B98D-4C6D-B501-26A89044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89CD9-703A-4AA8-9026-2434D09D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ED22B-53D8-490B-9373-6C7A842B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9D0CC-2797-4C4E-B8B1-469EAD16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33343-E163-4DE9-9189-D2E11B6F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A4B03-3264-44E6-897A-1B2DB99C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FE5E0-85C9-4611-A291-40CFB084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0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3E65-F2A8-4762-933B-EAA59190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FE0DFB-B080-4571-AA3B-07A6BC36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90B4D-4AC5-428C-AE54-7EF4CE75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E48D4-174C-4D86-87B3-FC2755A6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87CF8-D4BD-4F18-A8F9-7782F69A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A954B-3A1C-493E-BF1E-F5A15FBA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ED25B-61CC-443A-9DD7-1356EC6A0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C798EB-8C65-4580-AA5A-66DC4650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9753A6-B613-4057-B8AA-63BA6D49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E0B764-C4F3-4466-A770-FE3BF702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D1986-BFEE-49F5-BBB3-A6EEDB4E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6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B4C89-8D58-4E35-B9D0-A9D9E168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5FDA41-CEC4-44AC-89C9-1B07CA32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358FF-FE19-4E95-8302-E8AAE10B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CCA1F-8C1F-4550-B565-069251C9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BBCF8-F057-41FB-AE61-9C273B2E0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A818B9-43CD-4E1D-94E4-BF932F0B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64EDEF-BD96-4ACF-B1C3-D0645E31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FD2E44-AAE6-4920-97A2-6DE26347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3E15C-412D-4580-9EDA-F1AA6894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8D836D-975E-4DC8-B511-ACEA448A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4C1777-915A-4826-ADE3-1D9AC7FB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092668-E914-4AE3-9330-A650D863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BDA8C4-48B0-47BB-A91F-7D02FE8E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EE31D5-E244-4C98-AEBD-284F611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736A92-3526-4CB4-8EF5-95A817A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8D660-20BD-4C16-888A-BA7C3982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B58A1-D1EA-4FEF-9F46-770F33FC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0152B-2D1F-4C54-AD2D-A3025749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51DC30-FC45-4B7C-9B12-B81BF968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CD0D4D-8A00-4338-A2B8-083628C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5408D-4B33-458B-9F39-4A30E798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7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75F87-E328-410B-98AB-9DE3EC2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8A7CBA-C3BD-4411-9C7C-B79B3B703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76BBA7-256E-423E-BB91-6F4CA08A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08CD5-10D9-4BF9-A675-7E1C14F8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FE061-EA85-4F20-BEC8-F0415B0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0310D-6823-49C2-91FA-1A9AA263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11EC6-75C2-4193-8A5F-7064254A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4AA239-D528-4827-9E6B-676D8512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3F531-D181-477A-A712-68308E8C4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3ACB-4FD8-444F-8424-419D32099F92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B0EC3-330A-4864-937A-BE96A6D11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F953F-3236-43E0-B664-5015144F5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107D-F233-4740-AF39-52A2D9B8C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04519CA-9A78-4EE2-8533-DB3CD8E711A7}"/>
              </a:ext>
            </a:extLst>
          </p:cNvPr>
          <p:cNvSpPr/>
          <p:nvPr/>
        </p:nvSpPr>
        <p:spPr>
          <a:xfrm>
            <a:off x="366825" y="3811529"/>
            <a:ext cx="1859526" cy="2123523"/>
          </a:xfrm>
          <a:prstGeom prst="rect">
            <a:avLst/>
          </a:prstGeom>
          <a:solidFill>
            <a:srgbClr val="AD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DB079B1A-16B8-4B18-9E6C-D54AF345CF8A}"/>
              </a:ext>
            </a:extLst>
          </p:cNvPr>
          <p:cNvSpPr/>
          <p:nvPr/>
        </p:nvSpPr>
        <p:spPr>
          <a:xfrm>
            <a:off x="2239086" y="3468592"/>
            <a:ext cx="7485918" cy="2370016"/>
          </a:xfrm>
          <a:prstGeom prst="rect">
            <a:avLst/>
          </a:prstGeom>
          <a:solidFill>
            <a:srgbClr val="A3E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Retângulo 274">
            <a:extLst>
              <a:ext uri="{FF2B5EF4-FFF2-40B4-BE49-F238E27FC236}">
                <a16:creationId xmlns:a16="http://schemas.microsoft.com/office/drawing/2014/main" id="{A96C7863-8CB4-4F4B-88A9-0C11DEDA1DD2}"/>
              </a:ext>
            </a:extLst>
          </p:cNvPr>
          <p:cNvSpPr/>
          <p:nvPr/>
        </p:nvSpPr>
        <p:spPr>
          <a:xfrm>
            <a:off x="6966697" y="1227835"/>
            <a:ext cx="4886937" cy="2240757"/>
          </a:xfrm>
          <a:prstGeom prst="rect">
            <a:avLst/>
          </a:prstGeom>
          <a:solidFill>
            <a:srgbClr val="F5A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2EB617F-7202-4F62-9915-A66EFC749E63}"/>
              </a:ext>
            </a:extLst>
          </p:cNvPr>
          <p:cNvSpPr/>
          <p:nvPr/>
        </p:nvSpPr>
        <p:spPr>
          <a:xfrm>
            <a:off x="238125" y="1227835"/>
            <a:ext cx="6720293" cy="2240757"/>
          </a:xfrm>
          <a:prstGeom prst="rect">
            <a:avLst/>
          </a:prstGeom>
          <a:solidFill>
            <a:srgbClr val="D4D1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D15469-0E7A-474A-BB3D-E2BF3C04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62637" y="179826"/>
            <a:ext cx="266723" cy="266723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955CEC-190F-4779-8978-CF6175B80AF4}"/>
              </a:ext>
            </a:extLst>
          </p:cNvPr>
          <p:cNvSpPr/>
          <p:nvPr/>
        </p:nvSpPr>
        <p:spPr>
          <a:xfrm>
            <a:off x="5523389" y="715449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Entrar no sistema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66FFC7-CCC7-4005-8218-FC229DE7E13F}"/>
              </a:ext>
            </a:extLst>
          </p:cNvPr>
          <p:cNvSpPr txBox="1"/>
          <p:nvPr/>
        </p:nvSpPr>
        <p:spPr>
          <a:xfrm>
            <a:off x="6218312" y="263688"/>
            <a:ext cx="193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Entrada ao site do Marketplace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C3B38A7C-36B5-4A75-AE97-0E76B4763C70}"/>
              </a:ext>
            </a:extLst>
          </p:cNvPr>
          <p:cNvSpPr/>
          <p:nvPr/>
        </p:nvSpPr>
        <p:spPr>
          <a:xfrm>
            <a:off x="5859956" y="5205086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C16249-6B23-4B70-8485-6081203CE047}"/>
              </a:ext>
            </a:extLst>
          </p:cNvPr>
          <p:cNvCxnSpPr>
            <a:cxnSpLocks/>
          </p:cNvCxnSpPr>
          <p:nvPr/>
        </p:nvCxnSpPr>
        <p:spPr>
          <a:xfrm flipH="1">
            <a:off x="1" y="6105486"/>
            <a:ext cx="12191999" cy="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1E13A2-DC2B-4FE8-A634-B741F36771A8}"/>
              </a:ext>
            </a:extLst>
          </p:cNvPr>
          <p:cNvSpPr/>
          <p:nvPr/>
        </p:nvSpPr>
        <p:spPr>
          <a:xfrm>
            <a:off x="4405870" y="5205086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do Lojista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E2AA26-856F-465A-A598-28C5BD1892BA}"/>
              </a:ext>
            </a:extLst>
          </p:cNvPr>
          <p:cNvSpPr/>
          <p:nvPr/>
        </p:nvSpPr>
        <p:spPr>
          <a:xfrm>
            <a:off x="6668608" y="5205086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do Cliente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395A1B7-2096-4735-A5F0-9B6A2A0438B7}"/>
              </a:ext>
            </a:extLst>
          </p:cNvPr>
          <p:cNvSpPr/>
          <p:nvPr/>
        </p:nvSpPr>
        <p:spPr>
          <a:xfrm>
            <a:off x="2842476" y="5205084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Carregar dados do histórico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69F97DD-537E-47CA-9288-190D9277ED2E}"/>
              </a:ext>
            </a:extLst>
          </p:cNvPr>
          <p:cNvSpPr/>
          <p:nvPr/>
        </p:nvSpPr>
        <p:spPr>
          <a:xfrm>
            <a:off x="8122694" y="5205085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Carregar dados do histórico</a:t>
            </a:r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E64ACE5D-8696-4D9D-B68C-CF7314782C05}"/>
              </a:ext>
            </a:extLst>
          </p:cNvPr>
          <p:cNvSpPr/>
          <p:nvPr/>
        </p:nvSpPr>
        <p:spPr>
          <a:xfrm>
            <a:off x="5859954" y="1416249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191FB23-4534-4DF1-9E5E-0BA114BC9FF4}"/>
              </a:ext>
            </a:extLst>
          </p:cNvPr>
          <p:cNvSpPr/>
          <p:nvPr/>
        </p:nvSpPr>
        <p:spPr>
          <a:xfrm>
            <a:off x="3577102" y="1416249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de Cadastro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097B07B-23A7-412B-AD99-75C39F09E9AA}"/>
              </a:ext>
            </a:extLst>
          </p:cNvPr>
          <p:cNvSpPr txBox="1"/>
          <p:nvPr/>
        </p:nvSpPr>
        <p:spPr>
          <a:xfrm>
            <a:off x="6659874" y="806609"/>
            <a:ext cx="1084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...Com o sistema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49F0916-2C4C-4B23-A69C-CC3E176D3801}"/>
              </a:ext>
            </a:extLst>
          </p:cNvPr>
          <p:cNvSpPr/>
          <p:nvPr/>
        </p:nvSpPr>
        <p:spPr>
          <a:xfrm>
            <a:off x="7401810" y="1416249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de Login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B2B8B0D-608F-4D5F-87CB-21133CD518CC}"/>
              </a:ext>
            </a:extLst>
          </p:cNvPr>
          <p:cNvCxnSpPr>
            <a:stCxn id="22" idx="1"/>
            <a:endCxn id="24" idx="3"/>
          </p:cNvCxnSpPr>
          <p:nvPr/>
        </p:nvCxnSpPr>
        <p:spPr>
          <a:xfrm flipH="1">
            <a:off x="4694623" y="1630558"/>
            <a:ext cx="1165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1BADC75-FB83-4616-9753-F469F81E40B0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6332041" y="1630558"/>
            <a:ext cx="10697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658447F-1C6C-4AE2-9954-642C57C287AE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6095998" y="1143992"/>
            <a:ext cx="1" cy="272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1641AE3-15FE-4136-A516-840B41C80763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6095998" y="446549"/>
            <a:ext cx="1" cy="26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E9EE522-501E-4544-8CA3-A78D1330C60D}"/>
              </a:ext>
            </a:extLst>
          </p:cNvPr>
          <p:cNvSpPr txBox="1"/>
          <p:nvPr/>
        </p:nvSpPr>
        <p:spPr>
          <a:xfrm>
            <a:off x="6317068" y="1384337"/>
            <a:ext cx="1084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Possui cadastro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9E65C6E-2BF7-4548-833D-7B43D68A1FE1}"/>
              </a:ext>
            </a:extLst>
          </p:cNvPr>
          <p:cNvSpPr txBox="1"/>
          <p:nvPr/>
        </p:nvSpPr>
        <p:spPr>
          <a:xfrm>
            <a:off x="4719899" y="1384336"/>
            <a:ext cx="127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Não possui cadastro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FAD3C8A-59D3-4197-8E50-C8B32F06F354}"/>
              </a:ext>
            </a:extLst>
          </p:cNvPr>
          <p:cNvSpPr/>
          <p:nvPr/>
        </p:nvSpPr>
        <p:spPr>
          <a:xfrm>
            <a:off x="8988554" y="1416323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Inserir usuário e senha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C9A601A-5131-4795-8DD4-13087E72BACD}"/>
              </a:ext>
            </a:extLst>
          </p:cNvPr>
          <p:cNvSpPr/>
          <p:nvPr/>
        </p:nvSpPr>
        <p:spPr>
          <a:xfrm>
            <a:off x="2016534" y="1416323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Escolhe tipo de cadastro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F0B7C72-9DF0-400C-AAFA-F072D005E5F4}"/>
              </a:ext>
            </a:extLst>
          </p:cNvPr>
          <p:cNvSpPr/>
          <p:nvPr/>
        </p:nvSpPr>
        <p:spPr>
          <a:xfrm>
            <a:off x="10563311" y="1416248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 e Senha cadastrados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B4FE8B1-F723-4F2B-B4D7-AF3D4A57E6DB}"/>
              </a:ext>
            </a:extLst>
          </p:cNvPr>
          <p:cNvSpPr/>
          <p:nvPr/>
        </p:nvSpPr>
        <p:spPr>
          <a:xfrm>
            <a:off x="407123" y="1349266"/>
            <a:ext cx="1213088" cy="562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de acordo com tipo de cadastro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D906F33-3EF5-4D08-AF05-71FB249A516E}"/>
              </a:ext>
            </a:extLst>
          </p:cNvPr>
          <p:cNvSpPr/>
          <p:nvPr/>
        </p:nvSpPr>
        <p:spPr>
          <a:xfrm>
            <a:off x="1951052" y="2893417"/>
            <a:ext cx="1269312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Validar dados e suas propriedades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4FE8FE4-B368-40A6-A29D-E13917FF615F}"/>
              </a:ext>
            </a:extLst>
          </p:cNvPr>
          <p:cNvSpPr/>
          <p:nvPr/>
        </p:nvSpPr>
        <p:spPr>
          <a:xfrm>
            <a:off x="3602222" y="2889857"/>
            <a:ext cx="1269310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validados e cadastrados 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F6B7501B-890A-46DC-AF30-820F2C8EC835}"/>
              </a:ext>
            </a:extLst>
          </p:cNvPr>
          <p:cNvSpPr/>
          <p:nvPr/>
        </p:nvSpPr>
        <p:spPr>
          <a:xfrm>
            <a:off x="4479430" y="2151989"/>
            <a:ext cx="1269312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Confirmar o cadastro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687DCCDE-3DBE-40BD-9C14-035ACB275C84}"/>
              </a:ext>
            </a:extLst>
          </p:cNvPr>
          <p:cNvCxnSpPr>
            <a:stCxn id="24" idx="1"/>
            <a:endCxn id="47" idx="3"/>
          </p:cNvCxnSpPr>
          <p:nvPr/>
        </p:nvCxnSpPr>
        <p:spPr>
          <a:xfrm flipH="1">
            <a:off x="3220364" y="1630558"/>
            <a:ext cx="356738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729CCE-08FF-4418-AB7B-7C4A8A920D0B}"/>
              </a:ext>
            </a:extLst>
          </p:cNvPr>
          <p:cNvCxnSpPr>
            <a:cxnSpLocks/>
            <a:stCxn id="47" idx="1"/>
            <a:endCxn id="52" idx="3"/>
          </p:cNvCxnSpPr>
          <p:nvPr/>
        </p:nvCxnSpPr>
        <p:spPr>
          <a:xfrm flipH="1" flipV="1">
            <a:off x="1620211" y="1630557"/>
            <a:ext cx="396323" cy="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0422B463-30EE-4C9C-86AA-FDE1A14C069A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>
            <a:off x="8519331" y="1630558"/>
            <a:ext cx="469223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xograma: Decisão 85">
            <a:extLst>
              <a:ext uri="{FF2B5EF4-FFF2-40B4-BE49-F238E27FC236}">
                <a16:creationId xmlns:a16="http://schemas.microsoft.com/office/drawing/2014/main" id="{97C7F60B-1F2A-4ADB-9A58-C154F15BE015}"/>
              </a:ext>
            </a:extLst>
          </p:cNvPr>
          <p:cNvSpPr/>
          <p:nvPr/>
        </p:nvSpPr>
        <p:spPr>
          <a:xfrm>
            <a:off x="10886982" y="2815085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53C41D7E-4EFF-4B54-B73E-B4CF0881A1A7}"/>
              </a:ext>
            </a:extLst>
          </p:cNvPr>
          <p:cNvSpPr txBox="1"/>
          <p:nvPr/>
        </p:nvSpPr>
        <p:spPr>
          <a:xfrm>
            <a:off x="9842227" y="2815085"/>
            <a:ext cx="1084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Dados incorretos</a:t>
            </a: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22CB873F-18A0-467E-AAE8-F1F2172A2496}"/>
              </a:ext>
            </a:extLst>
          </p:cNvPr>
          <p:cNvSpPr/>
          <p:nvPr/>
        </p:nvSpPr>
        <p:spPr>
          <a:xfrm>
            <a:off x="5506187" y="3700584"/>
            <a:ext cx="1165331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Permitir entrada ao sistema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29397463-3B22-403C-9025-6A26DCE3A37F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8561697" y="1353528"/>
            <a:ext cx="671155" cy="44515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AED55ECD-A4B5-40CC-96E0-CA0113996345}"/>
              </a:ext>
            </a:extLst>
          </p:cNvPr>
          <p:cNvSpPr/>
          <p:nvPr/>
        </p:nvSpPr>
        <p:spPr>
          <a:xfrm>
            <a:off x="5452113" y="2887865"/>
            <a:ext cx="1269312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Cadastro validado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758911A4-AB42-415E-8D75-46E57D81A15D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10133773" y="1630557"/>
            <a:ext cx="429538" cy="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585B3942-721D-496D-8B5A-495FDAF926DF}"/>
              </a:ext>
            </a:extLst>
          </p:cNvPr>
          <p:cNvCxnSpPr>
            <a:cxnSpLocks/>
            <a:stCxn id="50" idx="2"/>
            <a:endCxn id="86" idx="0"/>
          </p:cNvCxnSpPr>
          <p:nvPr/>
        </p:nvCxnSpPr>
        <p:spPr>
          <a:xfrm>
            <a:off x="11122072" y="1844866"/>
            <a:ext cx="954" cy="97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51084A44-42BA-48A2-8BE9-5E791357E9A4}"/>
              </a:ext>
            </a:extLst>
          </p:cNvPr>
          <p:cNvSpPr txBox="1"/>
          <p:nvPr/>
        </p:nvSpPr>
        <p:spPr>
          <a:xfrm>
            <a:off x="8354424" y="3668634"/>
            <a:ext cx="1084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Dados corretos</a:t>
            </a: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10013978-5089-44C3-932E-30EB5D4F0609}"/>
              </a:ext>
            </a:extLst>
          </p:cNvPr>
          <p:cNvCxnSpPr>
            <a:cxnSpLocks/>
            <a:stCxn id="103" idx="2"/>
            <a:endCxn id="96" idx="0"/>
          </p:cNvCxnSpPr>
          <p:nvPr/>
        </p:nvCxnSpPr>
        <p:spPr>
          <a:xfrm>
            <a:off x="6086769" y="3316483"/>
            <a:ext cx="2084" cy="384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7ED3FA63-A08B-49FE-85C3-874992D7C0A5}"/>
              </a:ext>
            </a:extLst>
          </p:cNvPr>
          <p:cNvSpPr/>
          <p:nvPr/>
        </p:nvSpPr>
        <p:spPr>
          <a:xfrm>
            <a:off x="416381" y="2189576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Preencher todos os campos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17E79537-CDF4-4B82-94B8-42F6234E3D2C}"/>
              </a:ext>
            </a:extLst>
          </p:cNvPr>
          <p:cNvSpPr/>
          <p:nvPr/>
        </p:nvSpPr>
        <p:spPr>
          <a:xfrm>
            <a:off x="454906" y="2893417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preenchidos</a:t>
            </a: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53821299-4087-40F7-91F7-9F4647462FAA}"/>
              </a:ext>
            </a:extLst>
          </p:cNvPr>
          <p:cNvCxnSpPr>
            <a:cxnSpLocks/>
            <a:stCxn id="52" idx="2"/>
            <a:endCxn id="139" idx="0"/>
          </p:cNvCxnSpPr>
          <p:nvPr/>
        </p:nvCxnSpPr>
        <p:spPr>
          <a:xfrm>
            <a:off x="1013667" y="1911848"/>
            <a:ext cx="4629" cy="27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B2EC6652-239E-47D5-8B34-B8F2DB7CCCEB}"/>
              </a:ext>
            </a:extLst>
          </p:cNvPr>
          <p:cNvCxnSpPr>
            <a:cxnSpLocks/>
            <a:stCxn id="139" idx="2"/>
            <a:endCxn id="143" idx="0"/>
          </p:cNvCxnSpPr>
          <p:nvPr/>
        </p:nvCxnSpPr>
        <p:spPr>
          <a:xfrm flipH="1">
            <a:off x="1013667" y="2618119"/>
            <a:ext cx="4629" cy="275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ED346DC5-0902-483B-B73B-09445CB18FAC}"/>
              </a:ext>
            </a:extLst>
          </p:cNvPr>
          <p:cNvCxnSpPr>
            <a:stCxn id="67" idx="0"/>
            <a:endCxn id="71" idx="1"/>
          </p:cNvCxnSpPr>
          <p:nvPr/>
        </p:nvCxnSpPr>
        <p:spPr>
          <a:xfrm rot="5400000" flipH="1" flipV="1">
            <a:off x="4096355" y="2506783"/>
            <a:ext cx="523596" cy="2425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Angulado 156">
            <a:extLst>
              <a:ext uri="{FF2B5EF4-FFF2-40B4-BE49-F238E27FC236}">
                <a16:creationId xmlns:a16="http://schemas.microsoft.com/office/drawing/2014/main" id="{C166B869-6864-4DDB-97CE-7A9578E8335C}"/>
              </a:ext>
            </a:extLst>
          </p:cNvPr>
          <p:cNvCxnSpPr>
            <a:stCxn id="71" idx="3"/>
            <a:endCxn id="103" idx="0"/>
          </p:cNvCxnSpPr>
          <p:nvPr/>
        </p:nvCxnSpPr>
        <p:spPr>
          <a:xfrm>
            <a:off x="5748742" y="2366261"/>
            <a:ext cx="338027" cy="521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uxograma: Decisão 161">
            <a:extLst>
              <a:ext uri="{FF2B5EF4-FFF2-40B4-BE49-F238E27FC236}">
                <a16:creationId xmlns:a16="http://schemas.microsoft.com/office/drawing/2014/main" id="{20D83CD7-0632-42EA-9D07-0CE89097308A}"/>
              </a:ext>
            </a:extLst>
          </p:cNvPr>
          <p:cNvSpPr/>
          <p:nvPr/>
        </p:nvSpPr>
        <p:spPr>
          <a:xfrm>
            <a:off x="9325120" y="2815085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0C271DB7-87E0-40BE-ACFC-95DD2DB4F3CA}"/>
              </a:ext>
            </a:extLst>
          </p:cNvPr>
          <p:cNvCxnSpPr>
            <a:stCxn id="86" idx="1"/>
            <a:endCxn id="162" idx="3"/>
          </p:cNvCxnSpPr>
          <p:nvPr/>
        </p:nvCxnSpPr>
        <p:spPr>
          <a:xfrm flipH="1">
            <a:off x="9797207" y="3029394"/>
            <a:ext cx="108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29491409-F5F6-4F6C-914C-B30B59227DE7}"/>
              </a:ext>
            </a:extLst>
          </p:cNvPr>
          <p:cNvCxnSpPr>
            <a:stCxn id="162" idx="0"/>
            <a:endCxn id="45" idx="2"/>
          </p:cNvCxnSpPr>
          <p:nvPr/>
        </p:nvCxnSpPr>
        <p:spPr>
          <a:xfrm flipV="1">
            <a:off x="9561164" y="1844866"/>
            <a:ext cx="0" cy="97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5C96812D-8EB7-46CD-BB27-3995D687BF2B}"/>
              </a:ext>
            </a:extLst>
          </p:cNvPr>
          <p:cNvSpPr txBox="1"/>
          <p:nvPr/>
        </p:nvSpPr>
        <p:spPr>
          <a:xfrm>
            <a:off x="9547316" y="2027188"/>
            <a:ext cx="114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Tentar novamente</a:t>
            </a:r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8FB3C925-E6CD-429B-8408-9396296F6C64}"/>
              </a:ext>
            </a:extLst>
          </p:cNvPr>
          <p:cNvSpPr/>
          <p:nvPr/>
        </p:nvSpPr>
        <p:spPr>
          <a:xfrm>
            <a:off x="7102282" y="2815085"/>
            <a:ext cx="139735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Enviar recuperação de senha por e-mail</a:t>
            </a:r>
          </a:p>
        </p:txBody>
      </p: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0D3B0467-13F8-42EE-B1E5-EC80F63BDC1B}"/>
              </a:ext>
            </a:extLst>
          </p:cNvPr>
          <p:cNvCxnSpPr>
            <a:cxnSpLocks/>
            <a:stCxn id="162" idx="1"/>
            <a:endCxn id="174" idx="3"/>
          </p:cNvCxnSpPr>
          <p:nvPr/>
        </p:nvCxnSpPr>
        <p:spPr>
          <a:xfrm flipH="1" flipV="1">
            <a:off x="8499641" y="3029357"/>
            <a:ext cx="825479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9610B122-8B74-41C8-88F9-7A9CC9D88098}"/>
              </a:ext>
            </a:extLst>
          </p:cNvPr>
          <p:cNvSpPr txBox="1"/>
          <p:nvPr/>
        </p:nvSpPr>
        <p:spPr>
          <a:xfrm>
            <a:off x="8451783" y="3061306"/>
            <a:ext cx="114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Recuperar senha</a:t>
            </a:r>
          </a:p>
        </p:txBody>
      </p:sp>
      <p:sp>
        <p:nvSpPr>
          <p:cNvPr id="182" name="Fluxograma: Decisão 181">
            <a:extLst>
              <a:ext uri="{FF2B5EF4-FFF2-40B4-BE49-F238E27FC236}">
                <a16:creationId xmlns:a16="http://schemas.microsoft.com/office/drawing/2014/main" id="{041C69D7-3767-4776-9308-A2331699E720}"/>
              </a:ext>
            </a:extLst>
          </p:cNvPr>
          <p:cNvSpPr/>
          <p:nvPr/>
        </p:nvSpPr>
        <p:spPr>
          <a:xfrm>
            <a:off x="5859953" y="4425267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4" name="Conector de Seta Reta 183">
            <a:extLst>
              <a:ext uri="{FF2B5EF4-FFF2-40B4-BE49-F238E27FC236}">
                <a16:creationId xmlns:a16="http://schemas.microsoft.com/office/drawing/2014/main" id="{96AA4CD3-4DD7-47C0-A629-90A3459677E3}"/>
              </a:ext>
            </a:extLst>
          </p:cNvPr>
          <p:cNvCxnSpPr>
            <a:stCxn id="96" idx="2"/>
            <a:endCxn id="182" idx="0"/>
          </p:cNvCxnSpPr>
          <p:nvPr/>
        </p:nvCxnSpPr>
        <p:spPr>
          <a:xfrm>
            <a:off x="6088853" y="4129127"/>
            <a:ext cx="7144" cy="29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>
            <a:extLst>
              <a:ext uri="{FF2B5EF4-FFF2-40B4-BE49-F238E27FC236}">
                <a16:creationId xmlns:a16="http://schemas.microsoft.com/office/drawing/2014/main" id="{0C14ECF2-848B-4FCB-B1CB-795211B4E499}"/>
              </a:ext>
            </a:extLst>
          </p:cNvPr>
          <p:cNvCxnSpPr>
            <a:cxnSpLocks/>
            <a:stCxn id="143" idx="3"/>
            <a:endCxn id="54" idx="1"/>
          </p:cNvCxnSpPr>
          <p:nvPr/>
        </p:nvCxnSpPr>
        <p:spPr>
          <a:xfrm flipV="1">
            <a:off x="1572427" y="3107689"/>
            <a:ext cx="378625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uxograma: Decisão 194">
            <a:extLst>
              <a:ext uri="{FF2B5EF4-FFF2-40B4-BE49-F238E27FC236}">
                <a16:creationId xmlns:a16="http://schemas.microsoft.com/office/drawing/2014/main" id="{75BE9624-087B-4D7F-9086-E2D5483CB561}"/>
              </a:ext>
            </a:extLst>
          </p:cNvPr>
          <p:cNvSpPr/>
          <p:nvPr/>
        </p:nvSpPr>
        <p:spPr>
          <a:xfrm>
            <a:off x="2349664" y="3577435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405FBFDA-487C-4016-99D6-723426283D7B}"/>
              </a:ext>
            </a:extLst>
          </p:cNvPr>
          <p:cNvCxnSpPr>
            <a:cxnSpLocks/>
            <a:stCxn id="54" idx="2"/>
            <a:endCxn id="195" idx="0"/>
          </p:cNvCxnSpPr>
          <p:nvPr/>
        </p:nvCxnSpPr>
        <p:spPr>
          <a:xfrm>
            <a:off x="2585708" y="3321960"/>
            <a:ext cx="0" cy="25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: Angulado 199">
            <a:extLst>
              <a:ext uri="{FF2B5EF4-FFF2-40B4-BE49-F238E27FC236}">
                <a16:creationId xmlns:a16="http://schemas.microsoft.com/office/drawing/2014/main" id="{B8B3143F-52B7-490B-A91E-2F7E16F728C0}"/>
              </a:ext>
            </a:extLst>
          </p:cNvPr>
          <p:cNvCxnSpPr>
            <a:cxnSpLocks/>
            <a:stCxn id="195" idx="1"/>
            <a:endCxn id="143" idx="2"/>
          </p:cNvCxnSpPr>
          <p:nvPr/>
        </p:nvCxnSpPr>
        <p:spPr>
          <a:xfrm rot="10800000">
            <a:off x="1013668" y="3322036"/>
            <a:ext cx="1335997" cy="469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do 202">
            <a:extLst>
              <a:ext uri="{FF2B5EF4-FFF2-40B4-BE49-F238E27FC236}">
                <a16:creationId xmlns:a16="http://schemas.microsoft.com/office/drawing/2014/main" id="{E1DC0EC6-CE9D-4200-AB41-9442A872C329}"/>
              </a:ext>
            </a:extLst>
          </p:cNvPr>
          <p:cNvCxnSpPr>
            <a:cxnSpLocks/>
            <a:stCxn id="195" idx="3"/>
            <a:endCxn id="67" idx="2"/>
          </p:cNvCxnSpPr>
          <p:nvPr/>
        </p:nvCxnSpPr>
        <p:spPr>
          <a:xfrm flipV="1">
            <a:off x="2821751" y="3318475"/>
            <a:ext cx="1415126" cy="4732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18E96BBC-BA65-4B58-A2E6-7272C66C361A}"/>
              </a:ext>
            </a:extLst>
          </p:cNvPr>
          <p:cNvSpPr txBox="1"/>
          <p:nvPr/>
        </p:nvSpPr>
        <p:spPr>
          <a:xfrm>
            <a:off x="1039880" y="3565309"/>
            <a:ext cx="1199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Validar mais dados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937C27B2-1D75-4826-A630-CBB77725F4D2}"/>
              </a:ext>
            </a:extLst>
          </p:cNvPr>
          <p:cNvSpPr txBox="1"/>
          <p:nvPr/>
        </p:nvSpPr>
        <p:spPr>
          <a:xfrm>
            <a:off x="2779307" y="3565308"/>
            <a:ext cx="1613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Todos os dados validados</a:t>
            </a:r>
          </a:p>
        </p:txBody>
      </p:sp>
      <p:cxnSp>
        <p:nvCxnSpPr>
          <p:cNvPr id="210" name="Conector de Seta Reta 209">
            <a:extLst>
              <a:ext uri="{FF2B5EF4-FFF2-40B4-BE49-F238E27FC236}">
                <a16:creationId xmlns:a16="http://schemas.microsoft.com/office/drawing/2014/main" id="{5009C2EA-EAB4-4533-8AA4-164CBB6AD00A}"/>
              </a:ext>
            </a:extLst>
          </p:cNvPr>
          <p:cNvCxnSpPr>
            <a:cxnSpLocks/>
            <a:stCxn id="182" idx="1"/>
            <a:endCxn id="212" idx="3"/>
          </p:cNvCxnSpPr>
          <p:nvPr/>
        </p:nvCxnSpPr>
        <p:spPr>
          <a:xfrm flipH="1" flipV="1">
            <a:off x="4810892" y="4636801"/>
            <a:ext cx="1049061" cy="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C73E4A5C-E87A-4582-9683-3AE3561201ED}"/>
              </a:ext>
            </a:extLst>
          </p:cNvPr>
          <p:cNvSpPr/>
          <p:nvPr/>
        </p:nvSpPr>
        <p:spPr>
          <a:xfrm>
            <a:off x="3693371" y="4422492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administrativa</a:t>
            </a:r>
          </a:p>
        </p:txBody>
      </p: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971B1950-BEA9-425D-A3C9-B41C61A45A4C}"/>
              </a:ext>
            </a:extLst>
          </p:cNvPr>
          <p:cNvCxnSpPr>
            <a:cxnSpLocks/>
            <a:stCxn id="182" idx="2"/>
            <a:endCxn id="9" idx="0"/>
          </p:cNvCxnSpPr>
          <p:nvPr/>
        </p:nvCxnSpPr>
        <p:spPr>
          <a:xfrm>
            <a:off x="6095997" y="4853885"/>
            <a:ext cx="3" cy="35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63527FEB-BEB3-4406-AF9B-27A988904D8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>
            <a:off x="5523391" y="5419395"/>
            <a:ext cx="33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8F541C6B-7F20-4496-BFD7-721B556CE487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 flipV="1">
            <a:off x="3987695" y="5419356"/>
            <a:ext cx="418175" cy="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id="{6EBC2ADB-6830-434E-AA5F-F2C971202AB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7786129" y="5419357"/>
            <a:ext cx="336565" cy="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6E708F70-6DB9-4D2B-AF58-C15C841E750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332043" y="5419395"/>
            <a:ext cx="33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de Seta Reta 240">
            <a:extLst>
              <a:ext uri="{FF2B5EF4-FFF2-40B4-BE49-F238E27FC236}">
                <a16:creationId xmlns:a16="http://schemas.microsoft.com/office/drawing/2014/main" id="{359CA5A5-B7E2-4EC7-8E3E-01C220EE30DD}"/>
              </a:ext>
            </a:extLst>
          </p:cNvPr>
          <p:cNvCxnSpPr>
            <a:cxnSpLocks/>
            <a:stCxn id="212" idx="1"/>
          </p:cNvCxnSpPr>
          <p:nvPr/>
        </p:nvCxnSpPr>
        <p:spPr>
          <a:xfrm flipH="1">
            <a:off x="3072913" y="4636801"/>
            <a:ext cx="620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6D167E41-63C5-440A-BD94-D7C0D6647528}"/>
              </a:ext>
            </a:extLst>
          </p:cNvPr>
          <p:cNvSpPr txBox="1"/>
          <p:nvPr/>
        </p:nvSpPr>
        <p:spPr>
          <a:xfrm>
            <a:off x="4841248" y="4341423"/>
            <a:ext cx="1084742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/>
              <a:t>Administrador do Marketplace</a:t>
            </a:r>
          </a:p>
        </p:txBody>
      </p:sp>
      <p:cxnSp>
        <p:nvCxnSpPr>
          <p:cNvPr id="251" name="Conector de Seta Reta 250">
            <a:extLst>
              <a:ext uri="{FF2B5EF4-FFF2-40B4-BE49-F238E27FC236}">
                <a16:creationId xmlns:a16="http://schemas.microsoft.com/office/drawing/2014/main" id="{BC87A91F-3648-40B4-8295-96377A7CB1C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415083" y="5633627"/>
            <a:ext cx="3" cy="47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>
            <a:extLst>
              <a:ext uri="{FF2B5EF4-FFF2-40B4-BE49-F238E27FC236}">
                <a16:creationId xmlns:a16="http://schemas.microsoft.com/office/drawing/2014/main" id="{BE924FE7-315E-49BF-90D0-F2CAFAA4179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695303" y="5633628"/>
            <a:ext cx="1" cy="47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tângulo 258">
            <a:extLst>
              <a:ext uri="{FF2B5EF4-FFF2-40B4-BE49-F238E27FC236}">
                <a16:creationId xmlns:a16="http://schemas.microsoft.com/office/drawing/2014/main" id="{E3C51F22-543F-474E-ACFE-72A9995C7736}"/>
              </a:ext>
            </a:extLst>
          </p:cNvPr>
          <p:cNvSpPr/>
          <p:nvPr/>
        </p:nvSpPr>
        <p:spPr>
          <a:xfrm>
            <a:off x="7249482" y="2094261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recuperados</a:t>
            </a:r>
          </a:p>
        </p:txBody>
      </p:sp>
      <p:cxnSp>
        <p:nvCxnSpPr>
          <p:cNvPr id="264" name="Conector: Angulado 263">
            <a:extLst>
              <a:ext uri="{FF2B5EF4-FFF2-40B4-BE49-F238E27FC236}">
                <a16:creationId xmlns:a16="http://schemas.microsoft.com/office/drawing/2014/main" id="{8844AD81-219D-42E2-957F-DEFA4EBBAF2C}"/>
              </a:ext>
            </a:extLst>
          </p:cNvPr>
          <p:cNvCxnSpPr>
            <a:cxnSpLocks/>
            <a:stCxn id="259" idx="3"/>
          </p:cNvCxnSpPr>
          <p:nvPr/>
        </p:nvCxnSpPr>
        <p:spPr>
          <a:xfrm flipV="1">
            <a:off x="8367003" y="1844866"/>
            <a:ext cx="900910" cy="463704"/>
          </a:xfrm>
          <a:prstGeom prst="bentConnector3">
            <a:avLst>
              <a:gd name="adj1" fmla="val 100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EFCB0786-7B10-48F4-A5E1-96FD21792CF4}"/>
              </a:ext>
            </a:extLst>
          </p:cNvPr>
          <p:cNvCxnSpPr>
            <a:cxnSpLocks/>
            <a:stCxn id="174" idx="0"/>
            <a:endCxn id="259" idx="2"/>
          </p:cNvCxnSpPr>
          <p:nvPr/>
        </p:nvCxnSpPr>
        <p:spPr>
          <a:xfrm flipV="1">
            <a:off x="7800962" y="2522879"/>
            <a:ext cx="7281" cy="29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8DEDBEDD-50F0-4E46-9E5E-AC11A8DB9EA0}"/>
              </a:ext>
            </a:extLst>
          </p:cNvPr>
          <p:cNvSpPr txBox="1"/>
          <p:nvPr/>
        </p:nvSpPr>
        <p:spPr>
          <a:xfrm>
            <a:off x="5800254" y="4808191"/>
            <a:ext cx="1084742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/>
              <a:t>Usuário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5B6F2ABB-F55A-486C-B949-6F000F4FC53A}"/>
              </a:ext>
            </a:extLst>
          </p:cNvPr>
          <p:cNvCxnSpPr>
            <a:cxnSpLocks/>
          </p:cNvCxnSpPr>
          <p:nvPr/>
        </p:nvCxnSpPr>
        <p:spPr>
          <a:xfrm flipH="1" flipV="1">
            <a:off x="3055184" y="4375907"/>
            <a:ext cx="5102" cy="521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7F4C743-493C-4756-BF96-577119DEEDBF}"/>
              </a:ext>
            </a:extLst>
          </p:cNvPr>
          <p:cNvSpPr/>
          <p:nvPr/>
        </p:nvSpPr>
        <p:spPr>
          <a:xfrm>
            <a:off x="934938" y="4572767"/>
            <a:ext cx="1165331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Gerenciar clientes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62777E-5BD9-44ED-A6BF-CA95525537FA}"/>
              </a:ext>
            </a:extLst>
          </p:cNvPr>
          <p:cNvSpPr/>
          <p:nvPr/>
        </p:nvSpPr>
        <p:spPr>
          <a:xfrm>
            <a:off x="934938" y="4058624"/>
            <a:ext cx="1165331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Gerenciar lojistas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A2A39E0-1894-47FC-B6B9-D2E5E68145C9}"/>
              </a:ext>
            </a:extLst>
          </p:cNvPr>
          <p:cNvSpPr/>
          <p:nvPr/>
        </p:nvSpPr>
        <p:spPr>
          <a:xfrm>
            <a:off x="934938" y="5107504"/>
            <a:ext cx="1165331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Gerenciar sistema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99C949E-A34A-4DEF-B000-A696B46C633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2100269" y="4272896"/>
            <a:ext cx="954915" cy="2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A0A7245D-AB42-43E2-977D-F3C6331D6E40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100269" y="4617016"/>
            <a:ext cx="954915" cy="17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5EB21AD5-A635-440E-8484-D1A8A38E1A4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100269" y="4768006"/>
            <a:ext cx="970036" cy="55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6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>
            <a:extLst>
              <a:ext uri="{FF2B5EF4-FFF2-40B4-BE49-F238E27FC236}">
                <a16:creationId xmlns:a16="http://schemas.microsoft.com/office/drawing/2014/main" id="{C1613BFA-D2A7-406D-9169-38B9B2713837}"/>
              </a:ext>
            </a:extLst>
          </p:cNvPr>
          <p:cNvSpPr/>
          <p:nvPr/>
        </p:nvSpPr>
        <p:spPr>
          <a:xfrm>
            <a:off x="9313453" y="3173510"/>
            <a:ext cx="3373749" cy="330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BCD4E8E0-15C0-4497-A9DE-09F8A1E8AE0E}"/>
              </a:ext>
            </a:extLst>
          </p:cNvPr>
          <p:cNvSpPr/>
          <p:nvPr/>
        </p:nvSpPr>
        <p:spPr>
          <a:xfrm>
            <a:off x="8695303" y="1038945"/>
            <a:ext cx="3496698" cy="2134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8" name="Retângulo 267">
            <a:extLst>
              <a:ext uri="{FF2B5EF4-FFF2-40B4-BE49-F238E27FC236}">
                <a16:creationId xmlns:a16="http://schemas.microsoft.com/office/drawing/2014/main" id="{CBDAFF81-5A81-48A6-8102-3597F6DE89AE}"/>
              </a:ext>
            </a:extLst>
          </p:cNvPr>
          <p:cNvSpPr/>
          <p:nvPr/>
        </p:nvSpPr>
        <p:spPr>
          <a:xfrm>
            <a:off x="6563495" y="1038945"/>
            <a:ext cx="2131808" cy="1868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BABDBD28-E15B-4048-A673-406389C802CA}"/>
              </a:ext>
            </a:extLst>
          </p:cNvPr>
          <p:cNvSpPr/>
          <p:nvPr/>
        </p:nvSpPr>
        <p:spPr>
          <a:xfrm>
            <a:off x="2273482" y="1419690"/>
            <a:ext cx="3887090" cy="42917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Retângulo 264">
            <a:extLst>
              <a:ext uri="{FF2B5EF4-FFF2-40B4-BE49-F238E27FC236}">
                <a16:creationId xmlns:a16="http://schemas.microsoft.com/office/drawing/2014/main" id="{DF78F8E5-E684-4CC6-87EF-F0116902771F}"/>
              </a:ext>
            </a:extLst>
          </p:cNvPr>
          <p:cNvSpPr/>
          <p:nvPr/>
        </p:nvSpPr>
        <p:spPr>
          <a:xfrm>
            <a:off x="0" y="1328906"/>
            <a:ext cx="3415082" cy="20162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669A921-2F21-46AC-A90F-0894ED6192D6}"/>
              </a:ext>
            </a:extLst>
          </p:cNvPr>
          <p:cNvCxnSpPr>
            <a:cxnSpLocks/>
          </p:cNvCxnSpPr>
          <p:nvPr/>
        </p:nvCxnSpPr>
        <p:spPr>
          <a:xfrm flipH="1">
            <a:off x="3415083" y="0"/>
            <a:ext cx="3" cy="47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AC89E99-C914-4E9D-AEBF-D195312A1185}"/>
              </a:ext>
            </a:extLst>
          </p:cNvPr>
          <p:cNvCxnSpPr>
            <a:cxnSpLocks/>
          </p:cNvCxnSpPr>
          <p:nvPr/>
        </p:nvCxnSpPr>
        <p:spPr>
          <a:xfrm flipH="1">
            <a:off x="8695303" y="1"/>
            <a:ext cx="1" cy="47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3BED1D7F-E7A1-4F85-9D86-3BBAB6EC9AAA}"/>
              </a:ext>
            </a:extLst>
          </p:cNvPr>
          <p:cNvSpPr/>
          <p:nvPr/>
        </p:nvSpPr>
        <p:spPr>
          <a:xfrm>
            <a:off x="2856322" y="471784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do histórico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F99E1D-2344-46A0-BEE8-85E0D53DFF28}"/>
              </a:ext>
            </a:extLst>
          </p:cNvPr>
          <p:cNvSpPr/>
          <p:nvPr/>
        </p:nvSpPr>
        <p:spPr>
          <a:xfrm>
            <a:off x="8136542" y="471784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do histórico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CD7815-1195-4C8B-8F40-08D3FA0D7F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15082" y="900402"/>
            <a:ext cx="1" cy="261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773DEE-5053-408F-A1C1-4198CE83DAA9}"/>
              </a:ext>
            </a:extLst>
          </p:cNvPr>
          <p:cNvSpPr/>
          <p:nvPr/>
        </p:nvSpPr>
        <p:spPr>
          <a:xfrm>
            <a:off x="3491282" y="1618516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085754A-E9F6-4D8B-9301-BE27060088C3}"/>
              </a:ext>
            </a:extLst>
          </p:cNvPr>
          <p:cNvCxnSpPr>
            <a:cxnSpLocks/>
          </p:cNvCxnSpPr>
          <p:nvPr/>
        </p:nvCxnSpPr>
        <p:spPr>
          <a:xfrm flipH="1">
            <a:off x="2943594" y="1162011"/>
            <a:ext cx="942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86D4197-A84D-4728-9DEB-74AC93C139EB}"/>
              </a:ext>
            </a:extLst>
          </p:cNvPr>
          <p:cNvSpPr/>
          <p:nvPr/>
        </p:nvSpPr>
        <p:spPr>
          <a:xfrm>
            <a:off x="2135052" y="1618516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Adicionar produto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8641D16-1085-44C0-AAFD-1A7D390159E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736967" y="1162011"/>
            <a:ext cx="489043" cy="4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3EFEF3A-6DF1-407B-B3FE-F4FA82BA777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7125" y="1162011"/>
            <a:ext cx="426072" cy="4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F3C0CA88-DABD-4F8F-A58F-724159DD7E57}"/>
              </a:ext>
            </a:extLst>
          </p:cNvPr>
          <p:cNvSpPr/>
          <p:nvPr/>
        </p:nvSpPr>
        <p:spPr>
          <a:xfrm>
            <a:off x="3534436" y="2336516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Histórico/Dados armazenados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5120B59-B29B-4C6C-AE7E-2B7ADF8ECED4}"/>
              </a:ext>
            </a:extLst>
          </p:cNvPr>
          <p:cNvCxnSpPr>
            <a:cxnSpLocks/>
          </p:cNvCxnSpPr>
          <p:nvPr/>
        </p:nvCxnSpPr>
        <p:spPr>
          <a:xfrm flipH="1">
            <a:off x="3621708" y="3121993"/>
            <a:ext cx="942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DE814CB-5578-4B6C-AB16-60B051A8FCD9}"/>
              </a:ext>
            </a:extLst>
          </p:cNvPr>
          <p:cNvSpPr/>
          <p:nvPr/>
        </p:nvSpPr>
        <p:spPr>
          <a:xfrm>
            <a:off x="2417878" y="3519237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 das vendas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FFC8063-BD5B-46E7-A007-8A2BF171DF82}"/>
              </a:ext>
            </a:extLst>
          </p:cNvPr>
          <p:cNvSpPr/>
          <p:nvPr/>
        </p:nvSpPr>
        <p:spPr>
          <a:xfrm>
            <a:off x="3421683" y="4068960"/>
            <a:ext cx="1343025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 dos pedidos abertos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C59C69-73A5-492E-92D5-C7EF698EBCE1}"/>
              </a:ext>
            </a:extLst>
          </p:cNvPr>
          <p:cNvSpPr/>
          <p:nvPr/>
        </p:nvSpPr>
        <p:spPr>
          <a:xfrm>
            <a:off x="4556804" y="3519237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 dos produtos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CAD875-ACD9-47AF-955A-951CFDF88A5E}"/>
              </a:ext>
            </a:extLst>
          </p:cNvPr>
          <p:cNvSpPr/>
          <p:nvPr/>
        </p:nvSpPr>
        <p:spPr>
          <a:xfrm>
            <a:off x="622613" y="1618516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Preencher dados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3417F02A-B46C-4179-A42C-77C3240DD121}"/>
              </a:ext>
            </a:extLst>
          </p:cNvPr>
          <p:cNvSpPr/>
          <p:nvPr/>
        </p:nvSpPr>
        <p:spPr>
          <a:xfrm>
            <a:off x="9225" y="2752659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Validar produto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0039635-11D6-4CF8-8175-FA8985B7E546}"/>
              </a:ext>
            </a:extLst>
          </p:cNvPr>
          <p:cNvCxnSpPr>
            <a:cxnSpLocks/>
          </p:cNvCxnSpPr>
          <p:nvPr/>
        </p:nvCxnSpPr>
        <p:spPr>
          <a:xfrm flipH="1">
            <a:off x="709885" y="2287403"/>
            <a:ext cx="942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B1A8865-B9F5-4BCF-9E4B-68C83C74A4F4}"/>
              </a:ext>
            </a:extLst>
          </p:cNvPr>
          <p:cNvSpPr/>
          <p:nvPr/>
        </p:nvSpPr>
        <p:spPr>
          <a:xfrm>
            <a:off x="1505592" y="2752659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Calcular taxas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86A2961-BF0C-416D-9D80-0C5F7DE999DC}"/>
              </a:ext>
            </a:extLst>
          </p:cNvPr>
          <p:cNvCxnSpPr>
            <a:cxnSpLocks/>
          </p:cNvCxnSpPr>
          <p:nvPr/>
        </p:nvCxnSpPr>
        <p:spPr>
          <a:xfrm flipH="1">
            <a:off x="852120" y="3646457"/>
            <a:ext cx="942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477D3A-2A6D-4BC0-84B6-ADE29D68FC8A}"/>
              </a:ext>
            </a:extLst>
          </p:cNvPr>
          <p:cNvSpPr/>
          <p:nvPr/>
        </p:nvSpPr>
        <p:spPr>
          <a:xfrm>
            <a:off x="753039" y="4043856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 cadastrado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1113496-E11B-44B5-9C48-DE63117D4CEF}"/>
              </a:ext>
            </a:extLst>
          </p:cNvPr>
          <p:cNvCxnSpPr>
            <a:stCxn id="41" idx="2"/>
          </p:cNvCxnSpPr>
          <p:nvPr/>
        </p:nvCxnSpPr>
        <p:spPr>
          <a:xfrm flipH="1">
            <a:off x="1181372" y="2047134"/>
            <a:ext cx="2" cy="24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3CE020F-143C-4ED8-AA0A-A268F0681FD2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1140" y="2284381"/>
            <a:ext cx="374925" cy="468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EA7B291-62CF-4B45-B056-8BEF45224927}"/>
              </a:ext>
            </a:extLst>
          </p:cNvPr>
          <p:cNvCxnSpPr>
            <a:cxnSpLocks/>
          </p:cNvCxnSpPr>
          <p:nvPr/>
        </p:nvCxnSpPr>
        <p:spPr>
          <a:xfrm>
            <a:off x="1569247" y="2290425"/>
            <a:ext cx="496816" cy="46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7D84F23-8F1E-42DB-B6CD-A9A8EF7DF7B3}"/>
              </a:ext>
            </a:extLst>
          </p:cNvPr>
          <p:cNvCxnSpPr>
            <a:cxnSpLocks/>
            <a:stCxn id="17" idx="1"/>
            <a:endCxn id="41" idx="3"/>
          </p:cNvCxnSpPr>
          <p:nvPr/>
        </p:nvCxnSpPr>
        <p:spPr>
          <a:xfrm flipH="1">
            <a:off x="1740134" y="1832788"/>
            <a:ext cx="394918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EF600E-FFB0-4150-99E8-1298BC68DB4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615714" y="3181202"/>
            <a:ext cx="491793" cy="46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A623E26-E3B2-4A1A-A273-66CDA3A74E0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11140" y="3181202"/>
            <a:ext cx="425433" cy="462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18FD47C-9BB2-4496-9961-D4DD74AB7CD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11800" y="3661186"/>
            <a:ext cx="0" cy="38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AFDF29D-4D77-42B5-A679-EC4DB44ED079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093197" y="2047059"/>
            <a:ext cx="0" cy="28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1CFC400-61A7-46BA-A3A3-29350C2350D0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093195" y="2765134"/>
            <a:ext cx="2" cy="3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90BF7F7E-5919-4144-BCF2-5F42ECBF8EE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019793" y="3121993"/>
            <a:ext cx="795706" cy="39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46310C1E-6852-4A2C-BE50-365BB65CFF0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417414" y="3137384"/>
            <a:ext cx="741305" cy="381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01DA56AC-ACED-46DA-98E6-C1E0D0ED1BA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093196" y="3106603"/>
            <a:ext cx="0" cy="96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886ACF2F-D00F-42C1-85B2-2BC30C69E747}"/>
              </a:ext>
            </a:extLst>
          </p:cNvPr>
          <p:cNvCxnSpPr>
            <a:stCxn id="49" idx="2"/>
            <a:endCxn id="39" idx="2"/>
          </p:cNvCxnSpPr>
          <p:nvPr/>
        </p:nvCxnSpPr>
        <p:spPr>
          <a:xfrm rot="5400000" flipH="1" flipV="1">
            <a:off x="2972912" y="2286667"/>
            <a:ext cx="524694" cy="3846919"/>
          </a:xfrm>
          <a:prstGeom prst="bentConnector3">
            <a:avLst>
              <a:gd name="adj1" fmla="val -326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106;p13">
            <a:extLst>
              <a:ext uri="{FF2B5EF4-FFF2-40B4-BE49-F238E27FC236}">
                <a16:creationId xmlns:a16="http://schemas.microsoft.com/office/drawing/2014/main" id="{52CB0D62-63AA-4F78-A913-1B8C96EEC180}"/>
              </a:ext>
            </a:extLst>
          </p:cNvPr>
          <p:cNvSpPr/>
          <p:nvPr/>
        </p:nvSpPr>
        <p:spPr>
          <a:xfrm>
            <a:off x="8229553" y="3352339"/>
            <a:ext cx="1083900" cy="483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«component»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0000"/>
                </a:solidFill>
              </a:rPr>
              <a:t>Rankeamento</a:t>
            </a:r>
            <a:endParaRPr sz="900" dirty="0">
              <a:solidFill>
                <a:srgbClr val="666666"/>
              </a:solidFill>
            </a:endParaRPr>
          </a:p>
        </p:txBody>
      </p:sp>
      <p:cxnSp>
        <p:nvCxnSpPr>
          <p:cNvPr id="100" name="Google Shape;107;p13">
            <a:extLst>
              <a:ext uri="{FF2B5EF4-FFF2-40B4-BE49-F238E27FC236}">
                <a16:creationId xmlns:a16="http://schemas.microsoft.com/office/drawing/2014/main" id="{034AB754-816E-477B-8A4B-E254E65E5E33}"/>
              </a:ext>
            </a:extLst>
          </p:cNvPr>
          <p:cNvCxnSpPr/>
          <p:nvPr/>
        </p:nvCxnSpPr>
        <p:spPr>
          <a:xfrm>
            <a:off x="9081658" y="3838419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8;p13">
            <a:extLst>
              <a:ext uri="{FF2B5EF4-FFF2-40B4-BE49-F238E27FC236}">
                <a16:creationId xmlns:a16="http://schemas.microsoft.com/office/drawing/2014/main" id="{A8020772-76E8-40FA-B5CC-73263D221C56}"/>
              </a:ext>
            </a:extLst>
          </p:cNvPr>
          <p:cNvSpPr/>
          <p:nvPr/>
        </p:nvSpPr>
        <p:spPr>
          <a:xfrm>
            <a:off x="8997226" y="4057487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9;p13">
            <a:extLst>
              <a:ext uri="{FF2B5EF4-FFF2-40B4-BE49-F238E27FC236}">
                <a16:creationId xmlns:a16="http://schemas.microsoft.com/office/drawing/2014/main" id="{61116064-59DD-4A16-94AD-CEED016CC91F}"/>
              </a:ext>
            </a:extLst>
          </p:cNvPr>
          <p:cNvCxnSpPr/>
          <p:nvPr/>
        </p:nvCxnSpPr>
        <p:spPr>
          <a:xfrm>
            <a:off x="8523408" y="3838419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10;p13">
            <a:extLst>
              <a:ext uri="{FF2B5EF4-FFF2-40B4-BE49-F238E27FC236}">
                <a16:creationId xmlns:a16="http://schemas.microsoft.com/office/drawing/2014/main" id="{75F7E7DD-8816-46E9-8A38-7AD0721EB872}"/>
              </a:ext>
            </a:extLst>
          </p:cNvPr>
          <p:cNvSpPr/>
          <p:nvPr/>
        </p:nvSpPr>
        <p:spPr>
          <a:xfrm>
            <a:off x="8440372" y="4054262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12;p13">
            <a:extLst>
              <a:ext uri="{FF2B5EF4-FFF2-40B4-BE49-F238E27FC236}">
                <a16:creationId xmlns:a16="http://schemas.microsoft.com/office/drawing/2014/main" id="{B6CC2CC7-1820-46CC-B0D1-16BEF5C62C38}"/>
              </a:ext>
            </a:extLst>
          </p:cNvPr>
          <p:cNvSpPr/>
          <p:nvPr/>
        </p:nvSpPr>
        <p:spPr>
          <a:xfrm>
            <a:off x="6625061" y="3305308"/>
            <a:ext cx="1160677" cy="52469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«component»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0000"/>
                </a:solidFill>
              </a:rPr>
              <a:t>Leilão Invertido</a:t>
            </a:r>
            <a:endParaRPr lang="pt-BR" sz="900" dirty="0">
              <a:solidFill>
                <a:srgbClr val="666666"/>
              </a:solidFill>
            </a:endParaRPr>
          </a:p>
        </p:txBody>
      </p:sp>
      <p:cxnSp>
        <p:nvCxnSpPr>
          <p:cNvPr id="106" name="Google Shape;113;p13">
            <a:extLst>
              <a:ext uri="{FF2B5EF4-FFF2-40B4-BE49-F238E27FC236}">
                <a16:creationId xmlns:a16="http://schemas.microsoft.com/office/drawing/2014/main" id="{2BD09B37-1A67-4A02-B279-47EDD2FBE2C4}"/>
              </a:ext>
            </a:extLst>
          </p:cNvPr>
          <p:cNvCxnSpPr/>
          <p:nvPr/>
        </p:nvCxnSpPr>
        <p:spPr>
          <a:xfrm>
            <a:off x="7244653" y="3835342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14;p13">
            <a:extLst>
              <a:ext uri="{FF2B5EF4-FFF2-40B4-BE49-F238E27FC236}">
                <a16:creationId xmlns:a16="http://schemas.microsoft.com/office/drawing/2014/main" id="{952BBF7E-71F6-4FD4-B922-091504605F7E}"/>
              </a:ext>
            </a:extLst>
          </p:cNvPr>
          <p:cNvSpPr/>
          <p:nvPr/>
        </p:nvSpPr>
        <p:spPr>
          <a:xfrm>
            <a:off x="7160222" y="4054410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15;p13">
            <a:extLst>
              <a:ext uri="{FF2B5EF4-FFF2-40B4-BE49-F238E27FC236}">
                <a16:creationId xmlns:a16="http://schemas.microsoft.com/office/drawing/2014/main" id="{BC925BDD-EF60-4547-BBC3-92CA1F7938D6}"/>
              </a:ext>
            </a:extLst>
          </p:cNvPr>
          <p:cNvSpPr/>
          <p:nvPr/>
        </p:nvSpPr>
        <p:spPr>
          <a:xfrm>
            <a:off x="6894221" y="3229498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7;p13">
            <a:extLst>
              <a:ext uri="{FF2B5EF4-FFF2-40B4-BE49-F238E27FC236}">
                <a16:creationId xmlns:a16="http://schemas.microsoft.com/office/drawing/2014/main" id="{026B1990-2DB2-4457-AD91-5D8F8842F6D0}"/>
              </a:ext>
            </a:extLst>
          </p:cNvPr>
          <p:cNvSpPr/>
          <p:nvPr/>
        </p:nvSpPr>
        <p:spPr>
          <a:xfrm>
            <a:off x="7452963" y="3229498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9;p13">
            <a:extLst>
              <a:ext uri="{FF2B5EF4-FFF2-40B4-BE49-F238E27FC236}">
                <a16:creationId xmlns:a16="http://schemas.microsoft.com/office/drawing/2014/main" id="{C9678B82-EB1A-40F9-A2C6-D4DE54EE6077}"/>
              </a:ext>
            </a:extLst>
          </p:cNvPr>
          <p:cNvSpPr/>
          <p:nvPr/>
        </p:nvSpPr>
        <p:spPr>
          <a:xfrm>
            <a:off x="6405414" y="4237794"/>
            <a:ext cx="2882564" cy="288057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</a:rPr>
              <a:t>Barramento</a:t>
            </a:r>
            <a:endParaRPr sz="1600" b="1" dirty="0">
              <a:solidFill>
                <a:srgbClr val="666666"/>
              </a:solidFill>
            </a:endParaRPr>
          </a:p>
        </p:txBody>
      </p:sp>
      <p:sp>
        <p:nvSpPr>
          <p:cNvPr id="113" name="Google Shape;120;p13">
            <a:extLst>
              <a:ext uri="{FF2B5EF4-FFF2-40B4-BE49-F238E27FC236}">
                <a16:creationId xmlns:a16="http://schemas.microsoft.com/office/drawing/2014/main" id="{6B96F73C-D306-45BD-9D37-AC7156857377}"/>
              </a:ext>
            </a:extLst>
          </p:cNvPr>
          <p:cNvSpPr/>
          <p:nvPr/>
        </p:nvSpPr>
        <p:spPr>
          <a:xfrm>
            <a:off x="7207602" y="4928306"/>
            <a:ext cx="1156271" cy="52167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666666"/>
                </a:solidFill>
              </a:rPr>
              <a:t>«component»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0000"/>
                </a:solidFill>
              </a:rPr>
              <a:t>Lojistas</a:t>
            </a:r>
            <a:endParaRPr sz="900" dirty="0">
              <a:solidFill>
                <a:srgbClr val="666666"/>
              </a:solidFill>
            </a:endParaRPr>
          </a:p>
        </p:txBody>
      </p:sp>
      <p:cxnSp>
        <p:nvCxnSpPr>
          <p:cNvPr id="114" name="Google Shape;121;p13">
            <a:extLst>
              <a:ext uri="{FF2B5EF4-FFF2-40B4-BE49-F238E27FC236}">
                <a16:creationId xmlns:a16="http://schemas.microsoft.com/office/drawing/2014/main" id="{AEA83ADB-B7F1-4BD5-9C9D-AA42DA49FA39}"/>
              </a:ext>
            </a:extLst>
          </p:cNvPr>
          <p:cNvCxnSpPr/>
          <p:nvPr/>
        </p:nvCxnSpPr>
        <p:spPr>
          <a:xfrm rot="10800000">
            <a:off x="8061520" y="4712303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22;p13">
            <a:extLst>
              <a:ext uri="{FF2B5EF4-FFF2-40B4-BE49-F238E27FC236}">
                <a16:creationId xmlns:a16="http://schemas.microsoft.com/office/drawing/2014/main" id="{D4918940-8BA2-4C18-9123-1B8DAC2D8DA2}"/>
              </a:ext>
            </a:extLst>
          </p:cNvPr>
          <p:cNvSpPr/>
          <p:nvPr/>
        </p:nvSpPr>
        <p:spPr>
          <a:xfrm rot="10800000" flipH="1">
            <a:off x="7977088" y="4547734"/>
            <a:ext cx="169754" cy="161501"/>
          </a:xfrm>
          <a:prstGeom prst="flowChartDecision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23;p13">
            <a:extLst>
              <a:ext uri="{FF2B5EF4-FFF2-40B4-BE49-F238E27FC236}">
                <a16:creationId xmlns:a16="http://schemas.microsoft.com/office/drawing/2014/main" id="{B0ABED1A-DBC0-407E-8095-633D05F22D6C}"/>
              </a:ext>
            </a:extLst>
          </p:cNvPr>
          <p:cNvCxnSpPr/>
          <p:nvPr/>
        </p:nvCxnSpPr>
        <p:spPr>
          <a:xfrm rot="10800000">
            <a:off x="7503270" y="4712303"/>
            <a:ext cx="0" cy="2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24;p13">
            <a:extLst>
              <a:ext uri="{FF2B5EF4-FFF2-40B4-BE49-F238E27FC236}">
                <a16:creationId xmlns:a16="http://schemas.microsoft.com/office/drawing/2014/main" id="{BF45F8A6-14B6-475D-A765-DCDE0B966865}"/>
              </a:ext>
            </a:extLst>
          </p:cNvPr>
          <p:cNvSpPr/>
          <p:nvPr/>
        </p:nvSpPr>
        <p:spPr>
          <a:xfrm rot="10800000" flipH="1">
            <a:off x="7420234" y="4634970"/>
            <a:ext cx="169739" cy="77490"/>
          </a:xfrm>
          <a:custGeom>
            <a:avLst/>
            <a:gdLst/>
            <a:ahLst/>
            <a:cxnLst/>
            <a:rect l="l" t="t" r="r" b="b"/>
            <a:pathLst>
              <a:path w="17526" h="8001" extrusionOk="0">
                <a:moveTo>
                  <a:pt x="0" y="8001"/>
                </a:moveTo>
                <a:lnTo>
                  <a:pt x="8573" y="0"/>
                </a:lnTo>
                <a:lnTo>
                  <a:pt x="17526" y="78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7;p13">
            <a:extLst>
              <a:ext uri="{FF2B5EF4-FFF2-40B4-BE49-F238E27FC236}">
                <a16:creationId xmlns:a16="http://schemas.microsoft.com/office/drawing/2014/main" id="{0A4E021B-8BF6-4C6C-BD40-1A810178AEAE}"/>
              </a:ext>
            </a:extLst>
          </p:cNvPr>
          <p:cNvSpPr/>
          <p:nvPr/>
        </p:nvSpPr>
        <p:spPr>
          <a:xfrm>
            <a:off x="7139849" y="5245678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FC33F691-FBF1-42CB-8C74-B9D2C15FB32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5303" y="900402"/>
            <a:ext cx="1" cy="28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79B8FA93-884B-46FC-B819-5EFC924B8DFA}"/>
              </a:ext>
            </a:extLst>
          </p:cNvPr>
          <p:cNvSpPr/>
          <p:nvPr/>
        </p:nvSpPr>
        <p:spPr>
          <a:xfrm>
            <a:off x="8771503" y="1645794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06F33231-ED5C-4D17-9ADB-67336C33C826}"/>
              </a:ext>
            </a:extLst>
          </p:cNvPr>
          <p:cNvCxnSpPr>
            <a:cxnSpLocks/>
          </p:cNvCxnSpPr>
          <p:nvPr/>
        </p:nvCxnSpPr>
        <p:spPr>
          <a:xfrm flipH="1">
            <a:off x="8223815" y="1189289"/>
            <a:ext cx="9429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C6C66F72-61A8-499C-803C-155A73ABCAE7}"/>
              </a:ext>
            </a:extLst>
          </p:cNvPr>
          <p:cNvSpPr/>
          <p:nvPr/>
        </p:nvSpPr>
        <p:spPr>
          <a:xfrm>
            <a:off x="7415273" y="1645794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Buscar produto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2389AAD1-6018-4D84-A6D3-D10F8F9F86FB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017188" y="1189289"/>
            <a:ext cx="489043" cy="4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03D226E8-468D-4814-B5DA-445846082E5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8947346" y="1189289"/>
            <a:ext cx="426072" cy="4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13C44552-F2A7-4C81-B5BC-439E90D68828}"/>
              </a:ext>
            </a:extLst>
          </p:cNvPr>
          <p:cNvSpPr/>
          <p:nvPr/>
        </p:nvSpPr>
        <p:spPr>
          <a:xfrm>
            <a:off x="8814657" y="2387247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Histórico/Dados armazenados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F275FEBC-6AD1-4FA5-B85A-0B4769BDF7C0}"/>
              </a:ext>
            </a:extLst>
          </p:cNvPr>
          <p:cNvSpPr/>
          <p:nvPr/>
        </p:nvSpPr>
        <p:spPr>
          <a:xfrm>
            <a:off x="10883305" y="2047059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 dos pedidos</a:t>
            </a:r>
          </a:p>
        </p:txBody>
      </p: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023C5D79-262F-4815-8084-960C0C39B568}"/>
              </a:ext>
            </a:extLst>
          </p:cNvPr>
          <p:cNvCxnSpPr>
            <a:cxnSpLocks/>
          </p:cNvCxnSpPr>
          <p:nvPr/>
        </p:nvCxnSpPr>
        <p:spPr>
          <a:xfrm>
            <a:off x="10316035" y="2313149"/>
            <a:ext cx="0" cy="630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F1648B7A-87BD-4A92-A829-F4ACAB10AA36}"/>
              </a:ext>
            </a:extLst>
          </p:cNvPr>
          <p:cNvSpPr/>
          <p:nvPr/>
        </p:nvSpPr>
        <p:spPr>
          <a:xfrm>
            <a:off x="10883305" y="2611723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Gerenciamento de dados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24DBDE6F-5E9A-4697-B242-EDF311DE181F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9373418" y="2074337"/>
            <a:ext cx="0" cy="31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A72152E4-2F47-4C1A-B7FC-AAA6CF018F28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932178" y="2601556"/>
            <a:ext cx="383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CAEBC5B1-28D1-4FFB-A573-54CC33CB422E}"/>
              </a:ext>
            </a:extLst>
          </p:cNvPr>
          <p:cNvSpPr/>
          <p:nvPr/>
        </p:nvSpPr>
        <p:spPr>
          <a:xfrm>
            <a:off x="7458427" y="2387247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 selecionado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6C184FC1-FF48-499D-8206-C59BE4693FE0}"/>
              </a:ext>
            </a:extLst>
          </p:cNvPr>
          <p:cNvSpPr/>
          <p:nvPr/>
        </p:nvSpPr>
        <p:spPr>
          <a:xfrm>
            <a:off x="4892170" y="5099469"/>
            <a:ext cx="1203830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Lista de produtos disponíveis</a:t>
            </a:r>
          </a:p>
        </p:txBody>
      </p:sp>
      <p:cxnSp>
        <p:nvCxnSpPr>
          <p:cNvPr id="160" name="Conector: Angulado 159">
            <a:extLst>
              <a:ext uri="{FF2B5EF4-FFF2-40B4-BE49-F238E27FC236}">
                <a16:creationId xmlns:a16="http://schemas.microsoft.com/office/drawing/2014/main" id="{65C603C2-5A27-4E10-9BCF-F74DADBF108D}"/>
              </a:ext>
            </a:extLst>
          </p:cNvPr>
          <p:cNvCxnSpPr>
            <a:cxnSpLocks/>
            <a:stCxn id="153" idx="1"/>
            <a:endCxn id="108" idx="0"/>
          </p:cNvCxnSpPr>
          <p:nvPr/>
        </p:nvCxnSpPr>
        <p:spPr>
          <a:xfrm rot="10800000" flipV="1">
            <a:off x="6959771" y="2601556"/>
            <a:ext cx="498656" cy="6279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FB62E686-04C6-4534-96DB-F5781521C7BF}"/>
              </a:ext>
            </a:extLst>
          </p:cNvPr>
          <p:cNvCxnSpPr>
            <a:cxnSpLocks/>
            <a:stCxn id="132" idx="2"/>
            <a:endCxn id="110" idx="0"/>
          </p:cNvCxnSpPr>
          <p:nvPr/>
        </p:nvCxnSpPr>
        <p:spPr>
          <a:xfrm rot="5400000">
            <a:off x="8239150" y="2095229"/>
            <a:ext cx="413633" cy="1854905"/>
          </a:xfrm>
          <a:prstGeom prst="bentConnector3">
            <a:avLst>
              <a:gd name="adj1" fmla="val 43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5FE0DA7-988E-4C6B-8F8D-172ACBE99A94}"/>
              </a:ext>
            </a:extLst>
          </p:cNvPr>
          <p:cNvCxnSpPr>
            <a:cxnSpLocks/>
            <a:stCxn id="127" idx="2"/>
            <a:endCxn id="153" idx="0"/>
          </p:cNvCxnSpPr>
          <p:nvPr/>
        </p:nvCxnSpPr>
        <p:spPr>
          <a:xfrm>
            <a:off x="8017188" y="2074337"/>
            <a:ext cx="0" cy="31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62852D6C-42E4-4170-B725-7987116245EA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10316035" y="2261331"/>
            <a:ext cx="567270" cy="21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F91806E8-B49A-4397-9097-7D6E61C6DCE4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10316035" y="2752659"/>
            <a:ext cx="567270" cy="7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E22BAEDD-80E4-48AB-97C4-88CD619A2ECF}"/>
              </a:ext>
            </a:extLst>
          </p:cNvPr>
          <p:cNvSpPr/>
          <p:nvPr/>
        </p:nvSpPr>
        <p:spPr>
          <a:xfrm>
            <a:off x="2701701" y="5129054"/>
            <a:ext cx="1590186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Conjunto de produtos/fornecedores</a:t>
            </a:r>
          </a:p>
        </p:txBody>
      </p:sp>
      <p:sp>
        <p:nvSpPr>
          <p:cNvPr id="196" name="Google Shape;127;p13">
            <a:extLst>
              <a:ext uri="{FF2B5EF4-FFF2-40B4-BE49-F238E27FC236}">
                <a16:creationId xmlns:a16="http://schemas.microsoft.com/office/drawing/2014/main" id="{87BBEE2C-D024-48A8-AAB4-C2F1861863C8}"/>
              </a:ext>
            </a:extLst>
          </p:cNvPr>
          <p:cNvSpPr/>
          <p:nvPr/>
        </p:nvSpPr>
        <p:spPr>
          <a:xfrm>
            <a:off x="7139849" y="5039036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Conector: Angulado 196">
            <a:extLst>
              <a:ext uri="{FF2B5EF4-FFF2-40B4-BE49-F238E27FC236}">
                <a16:creationId xmlns:a16="http://schemas.microsoft.com/office/drawing/2014/main" id="{76BF08A0-D9E3-459A-AFC0-A90CD375BEC3}"/>
              </a:ext>
            </a:extLst>
          </p:cNvPr>
          <p:cNvCxnSpPr>
            <a:cxnSpLocks/>
            <a:stCxn id="32" idx="3"/>
            <a:endCxn id="196" idx="1"/>
          </p:cNvCxnSpPr>
          <p:nvPr/>
        </p:nvCxnSpPr>
        <p:spPr>
          <a:xfrm>
            <a:off x="4651957" y="2550825"/>
            <a:ext cx="2487892" cy="2556311"/>
          </a:xfrm>
          <a:prstGeom prst="bentConnector3">
            <a:avLst>
              <a:gd name="adj1" fmla="val 65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5EC4E3F3-3616-4EE5-8348-61BAC5398173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5494085" y="3947779"/>
            <a:ext cx="0" cy="1151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Google Shape;127;p13">
            <a:extLst>
              <a:ext uri="{FF2B5EF4-FFF2-40B4-BE49-F238E27FC236}">
                <a16:creationId xmlns:a16="http://schemas.microsoft.com/office/drawing/2014/main" id="{9563BADE-3D9B-4320-9F37-ABAD7444E212}"/>
              </a:ext>
            </a:extLst>
          </p:cNvPr>
          <p:cNvSpPr/>
          <p:nvPr/>
        </p:nvSpPr>
        <p:spPr>
          <a:xfrm>
            <a:off x="8026655" y="5381878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F39DA890-FB26-4FEF-AA32-06C718C7D29C}"/>
              </a:ext>
            </a:extLst>
          </p:cNvPr>
          <p:cNvCxnSpPr>
            <a:cxnSpLocks/>
            <a:stCxn id="155" idx="3"/>
            <a:endCxn id="120" idx="1"/>
          </p:cNvCxnSpPr>
          <p:nvPr/>
        </p:nvCxnSpPr>
        <p:spPr>
          <a:xfrm>
            <a:off x="6096000" y="5313778"/>
            <a:ext cx="1043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Google Shape;127;p13">
            <a:extLst>
              <a:ext uri="{FF2B5EF4-FFF2-40B4-BE49-F238E27FC236}">
                <a16:creationId xmlns:a16="http://schemas.microsoft.com/office/drawing/2014/main" id="{64BAFFEF-F4FF-4D3D-B6DB-27402B4D5274}"/>
              </a:ext>
            </a:extLst>
          </p:cNvPr>
          <p:cNvSpPr/>
          <p:nvPr/>
        </p:nvSpPr>
        <p:spPr>
          <a:xfrm>
            <a:off x="9265139" y="3520309"/>
            <a:ext cx="131100" cy="13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Retângulo 230">
            <a:extLst>
              <a:ext uri="{FF2B5EF4-FFF2-40B4-BE49-F238E27FC236}">
                <a16:creationId xmlns:a16="http://schemas.microsoft.com/office/drawing/2014/main" id="{C0EB1FEF-0261-4231-ADFF-C38BF0A24AF8}"/>
              </a:ext>
            </a:extLst>
          </p:cNvPr>
          <p:cNvSpPr/>
          <p:nvPr/>
        </p:nvSpPr>
        <p:spPr>
          <a:xfrm>
            <a:off x="9790278" y="3377171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Lista de menores preços</a:t>
            </a:r>
          </a:p>
        </p:txBody>
      </p:sp>
      <p:cxnSp>
        <p:nvCxnSpPr>
          <p:cNvPr id="232" name="Conector de Seta Reta 231">
            <a:extLst>
              <a:ext uri="{FF2B5EF4-FFF2-40B4-BE49-F238E27FC236}">
                <a16:creationId xmlns:a16="http://schemas.microsoft.com/office/drawing/2014/main" id="{B42CB085-5B01-4101-AEF6-A47727B3727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9396239" y="3588409"/>
            <a:ext cx="394039" cy="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tângulo: Cantos Arredondados 244">
            <a:extLst>
              <a:ext uri="{FF2B5EF4-FFF2-40B4-BE49-F238E27FC236}">
                <a16:creationId xmlns:a16="http://schemas.microsoft.com/office/drawing/2014/main" id="{A6BA74A4-00C6-4CE8-BAFA-52D8840FDA91}"/>
              </a:ext>
            </a:extLst>
          </p:cNvPr>
          <p:cNvSpPr/>
          <p:nvPr/>
        </p:nvSpPr>
        <p:spPr>
          <a:xfrm>
            <a:off x="9821915" y="5265161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Selecionar produto</a:t>
            </a:r>
          </a:p>
        </p:txBody>
      </p:sp>
      <p:sp>
        <p:nvSpPr>
          <p:cNvPr id="247" name="Retângulo: Cantos Arredondados 246">
            <a:extLst>
              <a:ext uri="{FF2B5EF4-FFF2-40B4-BE49-F238E27FC236}">
                <a16:creationId xmlns:a16="http://schemas.microsoft.com/office/drawing/2014/main" id="{008B2EE1-523B-42EA-B110-0C52F1DBBB68}"/>
              </a:ext>
            </a:extLst>
          </p:cNvPr>
          <p:cNvSpPr/>
          <p:nvPr/>
        </p:nvSpPr>
        <p:spPr>
          <a:xfrm>
            <a:off x="11266182" y="4051417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Selecionar outros filtros</a:t>
            </a:r>
          </a:p>
        </p:txBody>
      </p:sp>
      <p:sp>
        <p:nvSpPr>
          <p:cNvPr id="259" name="Fluxograma: Decisão 258">
            <a:extLst>
              <a:ext uri="{FF2B5EF4-FFF2-40B4-BE49-F238E27FC236}">
                <a16:creationId xmlns:a16="http://schemas.microsoft.com/office/drawing/2014/main" id="{DAE65694-BC4C-4420-9403-74BD096048EE}"/>
              </a:ext>
            </a:extLst>
          </p:cNvPr>
          <p:cNvSpPr/>
          <p:nvPr/>
        </p:nvSpPr>
        <p:spPr>
          <a:xfrm>
            <a:off x="10116414" y="4051342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2" name="Conector: Angulado 271">
            <a:extLst>
              <a:ext uri="{FF2B5EF4-FFF2-40B4-BE49-F238E27FC236}">
                <a16:creationId xmlns:a16="http://schemas.microsoft.com/office/drawing/2014/main" id="{EF59FF2A-D667-46AD-BBC3-7F1269F4CAF6}"/>
              </a:ext>
            </a:extLst>
          </p:cNvPr>
          <p:cNvCxnSpPr>
            <a:stCxn id="186" idx="2"/>
            <a:endCxn id="210" idx="2"/>
          </p:cNvCxnSpPr>
          <p:nvPr/>
        </p:nvCxnSpPr>
        <p:spPr>
          <a:xfrm rot="5400000" flipH="1" flipV="1">
            <a:off x="5774702" y="3240169"/>
            <a:ext cx="39594" cy="4595411"/>
          </a:xfrm>
          <a:prstGeom prst="bentConnector3">
            <a:avLst>
              <a:gd name="adj1" fmla="val -1082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BF1C1B9-93A6-492D-8B32-9F09C3257614}"/>
              </a:ext>
            </a:extLst>
          </p:cNvPr>
          <p:cNvSpPr/>
          <p:nvPr/>
        </p:nvSpPr>
        <p:spPr>
          <a:xfrm>
            <a:off x="11309336" y="4713995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Filtros disponíveis</a:t>
            </a: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D2C58E18-D8EF-4FAA-B6D0-42ADEE62934E}"/>
              </a:ext>
            </a:extLst>
          </p:cNvPr>
          <p:cNvCxnSpPr>
            <a:cxnSpLocks/>
            <a:stCxn id="259" idx="3"/>
            <a:endCxn id="247" idx="1"/>
          </p:cNvCxnSpPr>
          <p:nvPr/>
        </p:nvCxnSpPr>
        <p:spPr>
          <a:xfrm>
            <a:off x="10588501" y="4265651"/>
            <a:ext cx="677681" cy="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6DFFD1-2A11-4FF6-9C78-25DF9C8BD99C}"/>
              </a:ext>
            </a:extLst>
          </p:cNvPr>
          <p:cNvSpPr txBox="1"/>
          <p:nvPr/>
        </p:nvSpPr>
        <p:spPr>
          <a:xfrm>
            <a:off x="10443652" y="3946341"/>
            <a:ext cx="926995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/>
              <a:t>Pesquisar por outros filtros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A3F9344-C976-4261-B6FB-DD79817C74BC}"/>
              </a:ext>
            </a:extLst>
          </p:cNvPr>
          <p:cNvCxnSpPr>
            <a:cxnSpLocks/>
            <a:stCxn id="259" idx="1"/>
            <a:endCxn id="245" idx="1"/>
          </p:cNvCxnSpPr>
          <p:nvPr/>
        </p:nvCxnSpPr>
        <p:spPr>
          <a:xfrm rot="10800000" flipV="1">
            <a:off x="9821916" y="4265651"/>
            <a:ext cx="294499" cy="1213782"/>
          </a:xfrm>
          <a:prstGeom prst="bentConnector3">
            <a:avLst>
              <a:gd name="adj1" fmla="val 177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90DF3D7A-9A6E-40C2-868A-5CC5F4DE0500}"/>
              </a:ext>
            </a:extLst>
          </p:cNvPr>
          <p:cNvCxnSpPr>
            <a:cxnSpLocks/>
            <a:stCxn id="231" idx="2"/>
            <a:endCxn id="259" idx="0"/>
          </p:cNvCxnSpPr>
          <p:nvPr/>
        </p:nvCxnSpPr>
        <p:spPr>
          <a:xfrm>
            <a:off x="10349039" y="3805789"/>
            <a:ext cx="3419" cy="24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03E8353D-A34C-41FF-80F7-E63479363048}"/>
              </a:ext>
            </a:extLst>
          </p:cNvPr>
          <p:cNvCxnSpPr>
            <a:cxnSpLocks/>
            <a:stCxn id="247" idx="2"/>
            <a:endCxn id="13" idx="0"/>
          </p:cNvCxnSpPr>
          <p:nvPr/>
        </p:nvCxnSpPr>
        <p:spPr>
          <a:xfrm>
            <a:off x="11868097" y="4479960"/>
            <a:ext cx="0" cy="23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682128E6-8575-4811-9B55-71BE7C40C74C}"/>
              </a:ext>
            </a:extLst>
          </p:cNvPr>
          <p:cNvCxnSpPr>
            <a:cxnSpLocks/>
            <a:stCxn id="13" idx="1"/>
            <a:endCxn id="259" idx="2"/>
          </p:cNvCxnSpPr>
          <p:nvPr/>
        </p:nvCxnSpPr>
        <p:spPr>
          <a:xfrm rot="10800000">
            <a:off x="10352458" y="4479960"/>
            <a:ext cx="956878" cy="448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E9C5544-0C0E-4648-9425-925309D3166E}"/>
              </a:ext>
            </a:extLst>
          </p:cNvPr>
          <p:cNvSpPr txBox="1"/>
          <p:nvPr/>
        </p:nvSpPr>
        <p:spPr>
          <a:xfrm>
            <a:off x="8942078" y="4842293"/>
            <a:ext cx="8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Selecionar o produto</a:t>
            </a: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9D08ED83-9400-4B7C-94EE-AC74092BFCEB}"/>
              </a:ext>
            </a:extLst>
          </p:cNvPr>
          <p:cNvCxnSpPr>
            <a:cxnSpLocks/>
          </p:cNvCxnSpPr>
          <p:nvPr/>
        </p:nvCxnSpPr>
        <p:spPr>
          <a:xfrm flipH="1">
            <a:off x="-7240" y="6646393"/>
            <a:ext cx="12191999" cy="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C554D4B-4096-4FE1-85AC-8647048B51EA}"/>
              </a:ext>
            </a:extLst>
          </p:cNvPr>
          <p:cNvCxnSpPr>
            <a:cxnSpLocks/>
            <a:stCxn id="245" idx="3"/>
            <a:endCxn id="67" idx="1"/>
          </p:cNvCxnSpPr>
          <p:nvPr/>
        </p:nvCxnSpPr>
        <p:spPr>
          <a:xfrm>
            <a:off x="11025745" y="5479433"/>
            <a:ext cx="283591" cy="7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FF040197-10C3-4F31-BF9C-7DE775BE1D29}"/>
              </a:ext>
            </a:extLst>
          </p:cNvPr>
          <p:cNvSpPr/>
          <p:nvPr/>
        </p:nvSpPr>
        <p:spPr>
          <a:xfrm>
            <a:off x="11309336" y="5272221"/>
            <a:ext cx="1117521" cy="428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 selecionado</a:t>
            </a: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95DFF827-507C-4382-A133-2D2C517C3B46}"/>
              </a:ext>
            </a:extLst>
          </p:cNvPr>
          <p:cNvSpPr/>
          <p:nvPr/>
        </p:nvSpPr>
        <p:spPr>
          <a:xfrm>
            <a:off x="9408068" y="5915019"/>
            <a:ext cx="1203830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Enviar ao carrinho</a:t>
            </a:r>
          </a:p>
        </p:txBody>
      </p: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7BF946A3-00C8-4041-B5F5-D74C92651E4D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009983" y="6343562"/>
            <a:ext cx="0" cy="30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4D849D78-30D2-4BDE-9381-07088A5D8C6A}"/>
              </a:ext>
            </a:extLst>
          </p:cNvPr>
          <p:cNvSpPr/>
          <p:nvPr/>
        </p:nvSpPr>
        <p:spPr>
          <a:xfrm>
            <a:off x="11632052" y="5910410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A8C75E75-F382-47D8-88FF-391B858763B6}"/>
              </a:ext>
            </a:extLst>
          </p:cNvPr>
          <p:cNvCxnSpPr>
            <a:cxnSpLocks/>
            <a:stCxn id="67" idx="2"/>
            <a:endCxn id="84" idx="0"/>
          </p:cNvCxnSpPr>
          <p:nvPr/>
        </p:nvCxnSpPr>
        <p:spPr>
          <a:xfrm flipH="1">
            <a:off x="11868096" y="5700839"/>
            <a:ext cx="1" cy="209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C340F9DB-4CEC-4C3D-9A18-8F760A2D57E4}"/>
              </a:ext>
            </a:extLst>
          </p:cNvPr>
          <p:cNvCxnSpPr>
            <a:cxnSpLocks/>
            <a:stCxn id="84" idx="1"/>
            <a:endCxn id="74" idx="3"/>
          </p:cNvCxnSpPr>
          <p:nvPr/>
        </p:nvCxnSpPr>
        <p:spPr>
          <a:xfrm flipH="1">
            <a:off x="10611898" y="6124719"/>
            <a:ext cx="1020154" cy="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F5F5ADCF-3E02-4BEF-AB4D-BC3B7F58215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868096" y="6339028"/>
            <a:ext cx="6210" cy="314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42263350-F55A-4CD8-812D-F3FAB4F1014D}"/>
              </a:ext>
            </a:extLst>
          </p:cNvPr>
          <p:cNvSpPr txBox="1"/>
          <p:nvPr/>
        </p:nvSpPr>
        <p:spPr>
          <a:xfrm>
            <a:off x="10602684" y="5830447"/>
            <a:ext cx="1156271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000" dirty="0"/>
              <a:t>Envio do produto para o carrinho</a:t>
            </a:r>
          </a:p>
        </p:txBody>
      </p:sp>
    </p:spTree>
    <p:extLst>
      <p:ext uri="{BB962C8B-B14F-4D97-AF65-F5344CB8AC3E}">
        <p14:creationId xmlns:p14="http://schemas.microsoft.com/office/powerpoint/2010/main" val="30743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tângulo 360">
            <a:extLst>
              <a:ext uri="{FF2B5EF4-FFF2-40B4-BE49-F238E27FC236}">
                <a16:creationId xmlns:a16="http://schemas.microsoft.com/office/drawing/2014/main" id="{B1A3F168-F395-4443-A4AF-16166678CCF2}"/>
              </a:ext>
            </a:extLst>
          </p:cNvPr>
          <p:cNvSpPr/>
          <p:nvPr/>
        </p:nvSpPr>
        <p:spPr>
          <a:xfrm>
            <a:off x="535310" y="3760761"/>
            <a:ext cx="8828158" cy="26217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0" name="Retângulo 359">
            <a:extLst>
              <a:ext uri="{FF2B5EF4-FFF2-40B4-BE49-F238E27FC236}">
                <a16:creationId xmlns:a16="http://schemas.microsoft.com/office/drawing/2014/main" id="{B3CF3483-2486-4A90-B96F-5A0E55FC3129}"/>
              </a:ext>
            </a:extLst>
          </p:cNvPr>
          <p:cNvSpPr/>
          <p:nvPr/>
        </p:nvSpPr>
        <p:spPr>
          <a:xfrm>
            <a:off x="-319596" y="168112"/>
            <a:ext cx="11016773" cy="3592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9" name="Retângulo 358">
            <a:extLst>
              <a:ext uri="{FF2B5EF4-FFF2-40B4-BE49-F238E27FC236}">
                <a16:creationId xmlns:a16="http://schemas.microsoft.com/office/drawing/2014/main" id="{8DBB9EF9-C113-4F78-8A4D-1E8AF4116FF0}"/>
              </a:ext>
            </a:extLst>
          </p:cNvPr>
          <p:cNvSpPr/>
          <p:nvPr/>
        </p:nvSpPr>
        <p:spPr>
          <a:xfrm>
            <a:off x="10440140" y="177592"/>
            <a:ext cx="3050471" cy="40018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27AACC0-F132-431B-95B2-01D870C89D64}"/>
              </a:ext>
            </a:extLst>
          </p:cNvPr>
          <p:cNvCxnSpPr>
            <a:cxnSpLocks/>
          </p:cNvCxnSpPr>
          <p:nvPr/>
        </p:nvCxnSpPr>
        <p:spPr>
          <a:xfrm>
            <a:off x="9302551" y="807032"/>
            <a:ext cx="0" cy="58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4978E47-DD90-435E-BFD1-A9A9C9DCF212}"/>
              </a:ext>
            </a:extLst>
          </p:cNvPr>
          <p:cNvSpPr/>
          <p:nvPr/>
        </p:nvSpPr>
        <p:spPr>
          <a:xfrm>
            <a:off x="7531159" y="1226885"/>
            <a:ext cx="124897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Verificar dados do usuário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FE9D2C-9728-4C9B-ABA0-6D60F3B1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55" y="3528797"/>
            <a:ext cx="243861" cy="19051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5725B8-0E93-403A-A60E-AD9B3C6AEEF1}"/>
              </a:ext>
            </a:extLst>
          </p:cNvPr>
          <p:cNvCxnSpPr>
            <a:cxnSpLocks/>
          </p:cNvCxnSpPr>
          <p:nvPr/>
        </p:nvCxnSpPr>
        <p:spPr>
          <a:xfrm>
            <a:off x="6986958" y="807032"/>
            <a:ext cx="0" cy="58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CE90C3A-0660-46A6-9999-D3AAC6CC5B3A}"/>
              </a:ext>
            </a:extLst>
          </p:cNvPr>
          <p:cNvSpPr/>
          <p:nvPr/>
        </p:nvSpPr>
        <p:spPr>
          <a:xfrm>
            <a:off x="7531302" y="475418"/>
            <a:ext cx="124897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Realizar pedido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23A4A87-77AB-4AD9-ACB2-12A25753D67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780273" y="706251"/>
            <a:ext cx="522136" cy="37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3213703-917B-4D75-A856-F86921DEA1F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780130" y="1085066"/>
            <a:ext cx="522278" cy="37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28374D8-91AD-4D2B-9B00-7A46679D485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86815" y="706251"/>
            <a:ext cx="544487" cy="23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6940499-9195-429A-A68A-B49C413F6C3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986815" y="1233848"/>
            <a:ext cx="544344" cy="22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5447B24-3D72-40AC-9F09-B2FCE37BA9C6}"/>
              </a:ext>
            </a:extLst>
          </p:cNvPr>
          <p:cNvSpPr/>
          <p:nvPr/>
        </p:nvSpPr>
        <p:spPr>
          <a:xfrm>
            <a:off x="3282325" y="874100"/>
            <a:ext cx="1248971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Preencher dados do pedido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7BF253D-663F-4113-AECF-7D59E03EDF89}"/>
              </a:ext>
            </a:extLst>
          </p:cNvPr>
          <p:cNvSpPr/>
          <p:nvPr/>
        </p:nvSpPr>
        <p:spPr>
          <a:xfrm>
            <a:off x="1454274" y="499630"/>
            <a:ext cx="1145219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de Pagamento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91C9EB-BCC7-4AEB-918C-89CB1422C61F}"/>
              </a:ext>
            </a:extLst>
          </p:cNvPr>
          <p:cNvCxnSpPr>
            <a:cxnSpLocks/>
          </p:cNvCxnSpPr>
          <p:nvPr/>
        </p:nvCxnSpPr>
        <p:spPr>
          <a:xfrm>
            <a:off x="2940155" y="807032"/>
            <a:ext cx="0" cy="58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21CD299-D78D-4EE7-8420-98423E3D1F47}"/>
              </a:ext>
            </a:extLst>
          </p:cNvPr>
          <p:cNvSpPr/>
          <p:nvPr/>
        </p:nvSpPr>
        <p:spPr>
          <a:xfrm>
            <a:off x="1454274" y="1105866"/>
            <a:ext cx="1145219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de Frete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3C6CCE8-C5EA-46AE-AB6C-B15708D7AA1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940155" y="1088372"/>
            <a:ext cx="342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381B53A-EAEB-46FD-A06E-258448664F10}"/>
              </a:ext>
            </a:extLst>
          </p:cNvPr>
          <p:cNvSpPr/>
          <p:nvPr/>
        </p:nvSpPr>
        <p:spPr>
          <a:xfrm>
            <a:off x="-150235" y="492587"/>
            <a:ext cx="124897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Verificar dados de pagamento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8FF9D1B-8C3B-4E14-98C7-5CC35AB223DE}"/>
              </a:ext>
            </a:extLst>
          </p:cNvPr>
          <p:cNvSpPr/>
          <p:nvPr/>
        </p:nvSpPr>
        <p:spPr>
          <a:xfrm>
            <a:off x="2153573" y="2191079"/>
            <a:ext cx="124897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Verificar dados de frete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148765D-4330-42E3-8A3D-A023BEFDF894}"/>
              </a:ext>
            </a:extLst>
          </p:cNvPr>
          <p:cNvSpPr/>
          <p:nvPr/>
        </p:nvSpPr>
        <p:spPr>
          <a:xfrm>
            <a:off x="753357" y="2187208"/>
            <a:ext cx="124897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Cálculo do frete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D743809-6E4E-42EE-892C-7FB395024202}"/>
              </a:ext>
            </a:extLst>
          </p:cNvPr>
          <p:cNvCxnSpPr>
            <a:cxnSpLocks/>
          </p:cNvCxnSpPr>
          <p:nvPr/>
        </p:nvCxnSpPr>
        <p:spPr>
          <a:xfrm flipH="1">
            <a:off x="1672457" y="1838049"/>
            <a:ext cx="6597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7277C082-8415-4D51-8077-9C78408BF01C}"/>
              </a:ext>
            </a:extLst>
          </p:cNvPr>
          <p:cNvSpPr/>
          <p:nvPr/>
        </p:nvSpPr>
        <p:spPr>
          <a:xfrm>
            <a:off x="3781675" y="2648872"/>
            <a:ext cx="1145219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Mensagem de Erro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2C9BBC6-C23F-4BD3-88CE-28A4996476F6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6427172" y="1078660"/>
            <a:ext cx="559643" cy="6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EAF6552-9744-4513-9E70-C02BEA277898}"/>
              </a:ext>
            </a:extLst>
          </p:cNvPr>
          <p:cNvSpPr/>
          <p:nvPr/>
        </p:nvSpPr>
        <p:spPr>
          <a:xfrm>
            <a:off x="3781685" y="3247992"/>
            <a:ext cx="1145219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Mensagem de Confirmação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039AE0D-E2F5-4426-8796-CE719A947D6B}"/>
              </a:ext>
            </a:extLst>
          </p:cNvPr>
          <p:cNvCxnSpPr>
            <a:cxnSpLocks/>
          </p:cNvCxnSpPr>
          <p:nvPr/>
        </p:nvCxnSpPr>
        <p:spPr>
          <a:xfrm>
            <a:off x="3349487" y="2828615"/>
            <a:ext cx="1" cy="58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AA35138D-06E6-42BF-9B2E-47E1D92DA45F}"/>
              </a:ext>
            </a:extLst>
          </p:cNvPr>
          <p:cNvCxnSpPr>
            <a:cxnSpLocks/>
            <a:stCxn id="39" idx="3"/>
            <a:endCxn id="19" idx="2"/>
          </p:cNvCxnSpPr>
          <p:nvPr/>
        </p:nvCxnSpPr>
        <p:spPr>
          <a:xfrm flipH="1" flipV="1">
            <a:off x="3906811" y="1302643"/>
            <a:ext cx="1020083" cy="1560501"/>
          </a:xfrm>
          <a:prstGeom prst="bentConnector4">
            <a:avLst>
              <a:gd name="adj1" fmla="val -22410"/>
              <a:gd name="adj2" fmla="val 415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E8AEDBE-459B-49C9-BEAD-43BDD06D5EF0}"/>
              </a:ext>
            </a:extLst>
          </p:cNvPr>
          <p:cNvSpPr txBox="1"/>
          <p:nvPr/>
        </p:nvSpPr>
        <p:spPr>
          <a:xfrm>
            <a:off x="3909155" y="1802707"/>
            <a:ext cx="150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Dados de pagamento ou frete incorretos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D37B54B-0E70-41D7-9721-B38A4B2FEE7A}"/>
              </a:ext>
            </a:extLst>
          </p:cNvPr>
          <p:cNvSpPr/>
          <p:nvPr/>
        </p:nvSpPr>
        <p:spPr>
          <a:xfrm>
            <a:off x="5409433" y="3247992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Fechar o Pedido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F789D7E-A6BB-44AF-B374-5FE78D944D2D}"/>
              </a:ext>
            </a:extLst>
          </p:cNvPr>
          <p:cNvSpPr/>
          <p:nvPr/>
        </p:nvSpPr>
        <p:spPr>
          <a:xfrm>
            <a:off x="7634911" y="4372690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Enviar produto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7AF5CA6-11F8-44D9-8153-CB9716D7C57B}"/>
              </a:ext>
            </a:extLst>
          </p:cNvPr>
          <p:cNvSpPr/>
          <p:nvPr/>
        </p:nvSpPr>
        <p:spPr>
          <a:xfrm>
            <a:off x="6385940" y="4372690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Gerar código de rastreio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0D139290-C972-48B1-9B4B-E6BA9DAAD47D}"/>
              </a:ext>
            </a:extLst>
          </p:cNvPr>
          <p:cNvCxnSpPr>
            <a:cxnSpLocks/>
          </p:cNvCxnSpPr>
          <p:nvPr/>
        </p:nvCxnSpPr>
        <p:spPr>
          <a:xfrm flipH="1" flipV="1">
            <a:off x="7258987" y="3992497"/>
            <a:ext cx="59629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A434EEC5-D71D-442E-9540-98A64C64A736}"/>
              </a:ext>
            </a:extLst>
          </p:cNvPr>
          <p:cNvSpPr/>
          <p:nvPr/>
        </p:nvSpPr>
        <p:spPr>
          <a:xfrm>
            <a:off x="7001818" y="5765855"/>
            <a:ext cx="1254907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E-mail com código de rastreio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DA7BDF6-A825-4E06-8111-D38C91E7A580}"/>
              </a:ext>
            </a:extLst>
          </p:cNvPr>
          <p:cNvSpPr/>
          <p:nvPr/>
        </p:nvSpPr>
        <p:spPr>
          <a:xfrm>
            <a:off x="4088232" y="4944467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Consulta do produto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F791E96-4ACE-4841-B497-82630D45B390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7629272" y="5229776"/>
            <a:ext cx="5639" cy="53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9A03568B-3714-46F4-B445-5407A3570228}"/>
              </a:ext>
            </a:extLst>
          </p:cNvPr>
          <p:cNvSpPr/>
          <p:nvPr/>
        </p:nvSpPr>
        <p:spPr>
          <a:xfrm>
            <a:off x="4031840" y="4183116"/>
            <a:ext cx="1254907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Status do produto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9D7EB60-EC90-4333-8ED6-79B2997DC653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H="1" flipV="1">
            <a:off x="4659294" y="4611659"/>
            <a:ext cx="1548" cy="33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05C45E73-9242-4661-80DF-8AD7C012DE62}"/>
              </a:ext>
            </a:extLst>
          </p:cNvPr>
          <p:cNvSpPr/>
          <p:nvPr/>
        </p:nvSpPr>
        <p:spPr>
          <a:xfrm>
            <a:off x="1612022" y="5767668"/>
            <a:ext cx="1254907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 entregue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2905E23-89B7-4DC5-81DA-A1591B99AA47}"/>
              </a:ext>
            </a:extLst>
          </p:cNvPr>
          <p:cNvCxnSpPr>
            <a:cxnSpLocks/>
            <a:stCxn id="62" idx="1"/>
            <a:endCxn id="282" idx="3"/>
          </p:cNvCxnSpPr>
          <p:nvPr/>
        </p:nvCxnSpPr>
        <p:spPr>
          <a:xfrm flipH="1" flipV="1">
            <a:off x="6621977" y="5973650"/>
            <a:ext cx="379841" cy="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16EFBD8F-851B-48CB-AE3F-9D8C305D9D4C}"/>
              </a:ext>
            </a:extLst>
          </p:cNvPr>
          <p:cNvCxnSpPr>
            <a:cxnSpLocks/>
          </p:cNvCxnSpPr>
          <p:nvPr/>
        </p:nvCxnSpPr>
        <p:spPr>
          <a:xfrm>
            <a:off x="10017223" y="11536"/>
            <a:ext cx="0" cy="30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E56147CB-D2D4-47C6-9497-81E5EA9809DC}"/>
              </a:ext>
            </a:extLst>
          </p:cNvPr>
          <p:cNvCxnSpPr>
            <a:cxnSpLocks/>
          </p:cNvCxnSpPr>
          <p:nvPr/>
        </p:nvCxnSpPr>
        <p:spPr>
          <a:xfrm>
            <a:off x="11875336" y="7002"/>
            <a:ext cx="6210" cy="314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53F37FC7-55F4-447F-89A1-86D3A1011906}"/>
              </a:ext>
            </a:extLst>
          </p:cNvPr>
          <p:cNvSpPr/>
          <p:nvPr/>
        </p:nvSpPr>
        <p:spPr>
          <a:xfrm>
            <a:off x="11156064" y="326061"/>
            <a:ext cx="1435827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Solicitar informações ao fornecedor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EBD92B8-A85C-4F07-BFB2-D6E859F7F5EC}"/>
              </a:ext>
            </a:extLst>
          </p:cNvPr>
          <p:cNvSpPr/>
          <p:nvPr/>
        </p:nvSpPr>
        <p:spPr>
          <a:xfrm>
            <a:off x="9363468" y="322027"/>
            <a:ext cx="1307510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Produtos presentes no carrinho</a:t>
            </a:r>
          </a:p>
        </p:txBody>
      </p: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670C680F-993F-4936-8D07-DB9E439A837C}"/>
              </a:ext>
            </a:extLst>
          </p:cNvPr>
          <p:cNvCxnSpPr>
            <a:stCxn id="92" idx="2"/>
          </p:cNvCxnSpPr>
          <p:nvPr/>
        </p:nvCxnSpPr>
        <p:spPr>
          <a:xfrm rot="5400000">
            <a:off x="9492568" y="560411"/>
            <a:ext cx="334496" cy="714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C847C0F8-6E34-4835-A4AD-FBCA050A98EB}"/>
              </a:ext>
            </a:extLst>
          </p:cNvPr>
          <p:cNvSpPr/>
          <p:nvPr/>
        </p:nvSpPr>
        <p:spPr>
          <a:xfrm>
            <a:off x="4926894" y="824861"/>
            <a:ext cx="1500278" cy="519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Conjunto/Lista de Dados do Fornecedor e Usuário</a:t>
            </a: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6F02347-6968-4379-812A-032EBF40E28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599493" y="713902"/>
            <a:ext cx="324223" cy="2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98791834-6282-4E12-A1EB-C27FC50458B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599493" y="1183551"/>
            <a:ext cx="324223" cy="13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3B4201EF-70AB-4BC6-9758-815FF22611EC}"/>
              </a:ext>
            </a:extLst>
          </p:cNvPr>
          <p:cNvCxnSpPr>
            <a:cxnSpLocks/>
            <a:stCxn id="103" idx="1"/>
            <a:endCxn id="19" idx="3"/>
          </p:cNvCxnSpPr>
          <p:nvPr/>
        </p:nvCxnSpPr>
        <p:spPr>
          <a:xfrm flipH="1">
            <a:off x="4531296" y="1084798"/>
            <a:ext cx="395598" cy="3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56CC9D7A-CC42-4796-B5DF-9F7166E020F3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>
            <a:off x="1098736" y="713902"/>
            <a:ext cx="355538" cy="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DDE4605B-2D32-4CB7-ABD6-9371C8D3E93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026883" y="1534409"/>
            <a:ext cx="1" cy="30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D64326F4-6325-43D1-A323-1F58171ECD5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377843" y="1837799"/>
            <a:ext cx="452666" cy="349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>
            <a:extLst>
              <a:ext uri="{FF2B5EF4-FFF2-40B4-BE49-F238E27FC236}">
                <a16:creationId xmlns:a16="http://schemas.microsoft.com/office/drawing/2014/main" id="{407FCE40-5537-4128-B0CB-1A102C16C5A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246189" y="1848382"/>
            <a:ext cx="531870" cy="34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2124269B-306B-4870-9103-EFEF949616CC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736202" y="692300"/>
            <a:ext cx="2351193" cy="28750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E1B1A0B1-36F9-4608-ADDF-FFAACF4559B1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2124234" y="1902482"/>
            <a:ext cx="478862" cy="197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: Angulado 180">
            <a:extLst>
              <a:ext uri="{FF2B5EF4-FFF2-40B4-BE49-F238E27FC236}">
                <a16:creationId xmlns:a16="http://schemas.microsoft.com/office/drawing/2014/main" id="{31BCFC9C-4894-4A0F-A918-FB73FFC7C5DB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2899069" y="2531734"/>
            <a:ext cx="329270" cy="571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8D6025FB-6D86-4F57-B601-4120C417128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365786" y="2863144"/>
            <a:ext cx="415889" cy="11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8ED32028-1B17-4D20-A572-6C681E20819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65786" y="3247992"/>
            <a:ext cx="415899" cy="214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0D9990AB-C586-4E97-B9AE-BFC03DFF5F64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926904" y="3462264"/>
            <a:ext cx="482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30F3F7D2-8A70-4B82-AE04-CBDDBFA87C59}"/>
              </a:ext>
            </a:extLst>
          </p:cNvPr>
          <p:cNvSpPr/>
          <p:nvPr/>
        </p:nvSpPr>
        <p:spPr>
          <a:xfrm>
            <a:off x="6958549" y="3247992"/>
            <a:ext cx="1145219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Produto do estoque</a:t>
            </a:r>
          </a:p>
        </p:txBody>
      </p:sp>
      <p:cxnSp>
        <p:nvCxnSpPr>
          <p:cNvPr id="201" name="Conector de Seta Reta 200">
            <a:extLst>
              <a:ext uri="{FF2B5EF4-FFF2-40B4-BE49-F238E27FC236}">
                <a16:creationId xmlns:a16="http://schemas.microsoft.com/office/drawing/2014/main" id="{21D17DAC-4138-4948-B3D6-0384C66437E0}"/>
              </a:ext>
            </a:extLst>
          </p:cNvPr>
          <p:cNvCxnSpPr>
            <a:cxnSpLocks/>
            <a:stCxn id="48" idx="3"/>
            <a:endCxn id="200" idx="1"/>
          </p:cNvCxnSpPr>
          <p:nvPr/>
        </p:nvCxnSpPr>
        <p:spPr>
          <a:xfrm>
            <a:off x="6554652" y="3462264"/>
            <a:ext cx="403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204">
            <a:extLst>
              <a:ext uri="{FF2B5EF4-FFF2-40B4-BE49-F238E27FC236}">
                <a16:creationId xmlns:a16="http://schemas.microsoft.com/office/drawing/2014/main" id="{F7BB0516-8AF8-4D1B-8FCB-BB92D8F8809D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7531159" y="3676535"/>
            <a:ext cx="0" cy="309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de Seta Reta 208">
            <a:extLst>
              <a:ext uri="{FF2B5EF4-FFF2-40B4-BE49-F238E27FC236}">
                <a16:creationId xmlns:a16="http://schemas.microsoft.com/office/drawing/2014/main" id="{2B87E90F-543C-421E-ABE4-7714C7EAFFD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958550" y="3986207"/>
            <a:ext cx="454304" cy="38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EFA74998-47B1-4167-A303-ADC8FEC3539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750206" y="3998788"/>
            <a:ext cx="457315" cy="37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79237C17-AC2E-4157-A2E4-5212EE7E3DF3}"/>
              </a:ext>
            </a:extLst>
          </p:cNvPr>
          <p:cNvSpPr/>
          <p:nvPr/>
        </p:nvSpPr>
        <p:spPr>
          <a:xfrm>
            <a:off x="11250850" y="1171265"/>
            <a:ext cx="1248970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Interface do chat</a:t>
            </a:r>
          </a:p>
        </p:txBody>
      </p:sp>
      <p:sp>
        <p:nvSpPr>
          <p:cNvPr id="220" name="Retângulo: Cantos Arredondados 219">
            <a:extLst>
              <a:ext uri="{FF2B5EF4-FFF2-40B4-BE49-F238E27FC236}">
                <a16:creationId xmlns:a16="http://schemas.microsoft.com/office/drawing/2014/main" id="{3C87E43F-90AE-4561-B4AC-76D917109489}"/>
              </a:ext>
            </a:extLst>
          </p:cNvPr>
          <p:cNvSpPr/>
          <p:nvPr/>
        </p:nvSpPr>
        <p:spPr>
          <a:xfrm>
            <a:off x="10567825" y="2254565"/>
            <a:ext cx="130751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Enviar mensagem</a:t>
            </a:r>
          </a:p>
        </p:txBody>
      </p:sp>
      <p:sp>
        <p:nvSpPr>
          <p:cNvPr id="222" name="Retângulo 221">
            <a:extLst>
              <a:ext uri="{FF2B5EF4-FFF2-40B4-BE49-F238E27FC236}">
                <a16:creationId xmlns:a16="http://schemas.microsoft.com/office/drawing/2014/main" id="{6336A4F3-3EC4-4E88-8733-6D2DDB8145FB}"/>
              </a:ext>
            </a:extLst>
          </p:cNvPr>
          <p:cNvSpPr/>
          <p:nvPr/>
        </p:nvSpPr>
        <p:spPr>
          <a:xfrm>
            <a:off x="11232469" y="3498938"/>
            <a:ext cx="1332433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Mensagens recebidas/enviadas</a:t>
            </a:r>
          </a:p>
        </p:txBody>
      </p:sp>
      <p:sp>
        <p:nvSpPr>
          <p:cNvPr id="224" name="Retângulo: Cantos Arredondados 223">
            <a:extLst>
              <a:ext uri="{FF2B5EF4-FFF2-40B4-BE49-F238E27FC236}">
                <a16:creationId xmlns:a16="http://schemas.microsoft.com/office/drawing/2014/main" id="{8C03AA27-9B26-48A7-A6A9-78466EAD508E}"/>
              </a:ext>
            </a:extLst>
          </p:cNvPr>
          <p:cNvSpPr/>
          <p:nvPr/>
        </p:nvSpPr>
        <p:spPr>
          <a:xfrm>
            <a:off x="12027736" y="2267858"/>
            <a:ext cx="1307511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Solicitar um atendente</a:t>
            </a:r>
          </a:p>
        </p:txBody>
      </p: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F47CCC6F-55C1-457C-A711-6D146625FD88}"/>
              </a:ext>
            </a:extLst>
          </p:cNvPr>
          <p:cNvCxnSpPr>
            <a:cxnSpLocks/>
            <a:stCxn id="83" idx="2"/>
            <a:endCxn id="218" idx="0"/>
          </p:cNvCxnSpPr>
          <p:nvPr/>
        </p:nvCxnSpPr>
        <p:spPr>
          <a:xfrm>
            <a:off x="11873978" y="787726"/>
            <a:ext cx="1357" cy="38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>
            <a:extLst>
              <a:ext uri="{FF2B5EF4-FFF2-40B4-BE49-F238E27FC236}">
                <a16:creationId xmlns:a16="http://schemas.microsoft.com/office/drawing/2014/main" id="{FED1A183-BB3B-4537-A612-2CCE9CCD2917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11875335" y="1599808"/>
            <a:ext cx="0" cy="25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DF3606BB-DA66-4AAB-9025-C2DD2092FEA4}"/>
              </a:ext>
            </a:extLst>
          </p:cNvPr>
          <p:cNvCxnSpPr>
            <a:cxnSpLocks/>
          </p:cNvCxnSpPr>
          <p:nvPr/>
        </p:nvCxnSpPr>
        <p:spPr>
          <a:xfrm flipH="1">
            <a:off x="11551416" y="1844173"/>
            <a:ext cx="647837" cy="8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de Seta Reta 233">
            <a:extLst>
              <a:ext uri="{FF2B5EF4-FFF2-40B4-BE49-F238E27FC236}">
                <a16:creationId xmlns:a16="http://schemas.microsoft.com/office/drawing/2014/main" id="{D61B6F59-1668-492A-BDC7-897296914227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11221581" y="1852590"/>
            <a:ext cx="496169" cy="40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de Seta Reta 237">
            <a:extLst>
              <a:ext uri="{FF2B5EF4-FFF2-40B4-BE49-F238E27FC236}">
                <a16:creationId xmlns:a16="http://schemas.microsoft.com/office/drawing/2014/main" id="{65C007BC-A0EE-46F1-BECD-25AE73C8BC7C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109142" y="1861416"/>
            <a:ext cx="572350" cy="40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to 240">
            <a:extLst>
              <a:ext uri="{FF2B5EF4-FFF2-40B4-BE49-F238E27FC236}">
                <a16:creationId xmlns:a16="http://schemas.microsoft.com/office/drawing/2014/main" id="{03E1E6A1-815D-4B97-955A-BD5B7215E9EA}"/>
              </a:ext>
            </a:extLst>
          </p:cNvPr>
          <p:cNvCxnSpPr>
            <a:cxnSpLocks/>
          </p:cNvCxnSpPr>
          <p:nvPr/>
        </p:nvCxnSpPr>
        <p:spPr>
          <a:xfrm flipH="1">
            <a:off x="11574768" y="3149033"/>
            <a:ext cx="647837" cy="8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de Seta Reta 241">
            <a:extLst>
              <a:ext uri="{FF2B5EF4-FFF2-40B4-BE49-F238E27FC236}">
                <a16:creationId xmlns:a16="http://schemas.microsoft.com/office/drawing/2014/main" id="{760A3A91-C853-47B9-87B0-2B0874FD7C9D}"/>
              </a:ext>
            </a:extLst>
          </p:cNvPr>
          <p:cNvCxnSpPr>
            <a:cxnSpLocks/>
            <a:stCxn id="220" idx="2"/>
          </p:cNvCxnSpPr>
          <p:nvPr/>
        </p:nvCxnSpPr>
        <p:spPr>
          <a:xfrm>
            <a:off x="11221581" y="2716230"/>
            <a:ext cx="496169" cy="441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de Seta Reta 244">
            <a:extLst>
              <a:ext uri="{FF2B5EF4-FFF2-40B4-BE49-F238E27FC236}">
                <a16:creationId xmlns:a16="http://schemas.microsoft.com/office/drawing/2014/main" id="{AAD2AAB2-677B-4BEE-8127-6BC8DB0B27AA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12027736" y="2729523"/>
            <a:ext cx="653756" cy="41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814AE0C5-CB63-418E-9C1F-CD253B50FB23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11898685" y="3153241"/>
            <a:ext cx="1" cy="345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1C72B33E-13EB-456E-9223-760BF10205F5}"/>
              </a:ext>
            </a:extLst>
          </p:cNvPr>
          <p:cNvCxnSpPr>
            <a:cxnSpLocks/>
          </p:cNvCxnSpPr>
          <p:nvPr/>
        </p:nvCxnSpPr>
        <p:spPr>
          <a:xfrm>
            <a:off x="7288080" y="5229776"/>
            <a:ext cx="617485" cy="2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de Seta Reta 254">
            <a:extLst>
              <a:ext uri="{FF2B5EF4-FFF2-40B4-BE49-F238E27FC236}">
                <a16:creationId xmlns:a16="http://schemas.microsoft.com/office/drawing/2014/main" id="{4598BAEE-3B54-4225-B7BD-B5DE59EB167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750206" y="4801233"/>
            <a:ext cx="457315" cy="42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B1EFAAA9-D35C-443F-8BB1-4472A11815E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958550" y="4801233"/>
            <a:ext cx="536385" cy="428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luxograma: Decisão 281">
            <a:extLst>
              <a:ext uri="{FF2B5EF4-FFF2-40B4-BE49-F238E27FC236}">
                <a16:creationId xmlns:a16="http://schemas.microsoft.com/office/drawing/2014/main" id="{AEC77593-F0C8-4D03-BE3C-C201C2765BB6}"/>
              </a:ext>
            </a:extLst>
          </p:cNvPr>
          <p:cNvSpPr/>
          <p:nvPr/>
        </p:nvSpPr>
        <p:spPr>
          <a:xfrm>
            <a:off x="6149890" y="5759341"/>
            <a:ext cx="472087" cy="4286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B6E56706-C359-4A16-953C-63CCD5372AD3}"/>
              </a:ext>
            </a:extLst>
          </p:cNvPr>
          <p:cNvSpPr/>
          <p:nvPr/>
        </p:nvSpPr>
        <p:spPr>
          <a:xfrm>
            <a:off x="3781669" y="5759341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Entrega do Produto</a:t>
            </a:r>
          </a:p>
        </p:txBody>
      </p:sp>
      <p:cxnSp>
        <p:nvCxnSpPr>
          <p:cNvPr id="287" name="Conector: Angulado 286">
            <a:extLst>
              <a:ext uri="{FF2B5EF4-FFF2-40B4-BE49-F238E27FC236}">
                <a16:creationId xmlns:a16="http://schemas.microsoft.com/office/drawing/2014/main" id="{56AE66FA-31F7-4026-A760-569A27ACE6B0}"/>
              </a:ext>
            </a:extLst>
          </p:cNvPr>
          <p:cNvCxnSpPr>
            <a:cxnSpLocks/>
            <a:stCxn id="282" idx="0"/>
            <a:endCxn id="63" idx="3"/>
          </p:cNvCxnSpPr>
          <p:nvPr/>
        </p:nvCxnSpPr>
        <p:spPr>
          <a:xfrm rot="16200000" flipV="1">
            <a:off x="5509392" y="4882798"/>
            <a:ext cx="600602" cy="1152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44EBB8CA-D3E4-46D0-811D-109C6D745A70}"/>
              </a:ext>
            </a:extLst>
          </p:cNvPr>
          <p:cNvSpPr txBox="1"/>
          <p:nvPr/>
        </p:nvSpPr>
        <p:spPr>
          <a:xfrm>
            <a:off x="5260815" y="4935204"/>
            <a:ext cx="164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Produto ainda não entregue</a:t>
            </a:r>
          </a:p>
        </p:txBody>
      </p:sp>
      <p:cxnSp>
        <p:nvCxnSpPr>
          <p:cNvPr id="294" name="Conector de Seta Reta 293">
            <a:extLst>
              <a:ext uri="{FF2B5EF4-FFF2-40B4-BE49-F238E27FC236}">
                <a16:creationId xmlns:a16="http://schemas.microsoft.com/office/drawing/2014/main" id="{DFB7982C-681A-4AD7-825D-119BD1F36AE4}"/>
              </a:ext>
            </a:extLst>
          </p:cNvPr>
          <p:cNvCxnSpPr>
            <a:cxnSpLocks/>
            <a:stCxn id="282" idx="1"/>
            <a:endCxn id="284" idx="3"/>
          </p:cNvCxnSpPr>
          <p:nvPr/>
        </p:nvCxnSpPr>
        <p:spPr>
          <a:xfrm flipH="1" flipV="1">
            <a:off x="4926888" y="5973613"/>
            <a:ext cx="1223002" cy="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5BED7983-193D-4129-AD4D-C48DF7AA72CC}"/>
              </a:ext>
            </a:extLst>
          </p:cNvPr>
          <p:cNvSpPr txBox="1"/>
          <p:nvPr/>
        </p:nvSpPr>
        <p:spPr>
          <a:xfrm>
            <a:off x="4913992" y="5725826"/>
            <a:ext cx="164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Produto já foi entregue</a:t>
            </a:r>
          </a:p>
        </p:txBody>
      </p:sp>
      <p:cxnSp>
        <p:nvCxnSpPr>
          <p:cNvPr id="304" name="Conector de Seta Reta 303">
            <a:extLst>
              <a:ext uri="{FF2B5EF4-FFF2-40B4-BE49-F238E27FC236}">
                <a16:creationId xmlns:a16="http://schemas.microsoft.com/office/drawing/2014/main" id="{6CBEDFE3-EBC1-42BD-A60B-FBA4F173B4AD}"/>
              </a:ext>
            </a:extLst>
          </p:cNvPr>
          <p:cNvCxnSpPr>
            <a:cxnSpLocks/>
            <a:stCxn id="284" idx="1"/>
            <a:endCxn id="70" idx="3"/>
          </p:cNvCxnSpPr>
          <p:nvPr/>
        </p:nvCxnSpPr>
        <p:spPr>
          <a:xfrm flipH="1">
            <a:off x="2866929" y="5973613"/>
            <a:ext cx="914740" cy="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tângulo: Cantos Arredondados 312">
            <a:extLst>
              <a:ext uri="{FF2B5EF4-FFF2-40B4-BE49-F238E27FC236}">
                <a16:creationId xmlns:a16="http://schemas.microsoft.com/office/drawing/2014/main" id="{BCD0EABC-408B-44A7-A234-89E3D68B0469}"/>
              </a:ext>
            </a:extLst>
          </p:cNvPr>
          <p:cNvSpPr/>
          <p:nvPr/>
        </p:nvSpPr>
        <p:spPr>
          <a:xfrm>
            <a:off x="945783" y="4680063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Realizar feedbacks</a:t>
            </a:r>
          </a:p>
        </p:txBody>
      </p:sp>
      <p:sp>
        <p:nvSpPr>
          <p:cNvPr id="315" name="Retângulo 314">
            <a:extLst>
              <a:ext uri="{FF2B5EF4-FFF2-40B4-BE49-F238E27FC236}">
                <a16:creationId xmlns:a16="http://schemas.microsoft.com/office/drawing/2014/main" id="{834AD40C-E89B-4EEC-B914-913391DE05C2}"/>
              </a:ext>
            </a:extLst>
          </p:cNvPr>
          <p:cNvSpPr/>
          <p:nvPr/>
        </p:nvSpPr>
        <p:spPr>
          <a:xfrm>
            <a:off x="890938" y="3966705"/>
            <a:ext cx="1254907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Comentário registrado</a:t>
            </a:r>
          </a:p>
        </p:txBody>
      </p:sp>
      <p:sp>
        <p:nvSpPr>
          <p:cNvPr id="317" name="Retângulo: Cantos Arredondados 316">
            <a:extLst>
              <a:ext uri="{FF2B5EF4-FFF2-40B4-BE49-F238E27FC236}">
                <a16:creationId xmlns:a16="http://schemas.microsoft.com/office/drawing/2014/main" id="{F80CEDE7-5437-4281-B3F0-21BB13B1FB8F}"/>
              </a:ext>
            </a:extLst>
          </p:cNvPr>
          <p:cNvSpPr/>
          <p:nvPr/>
        </p:nvSpPr>
        <p:spPr>
          <a:xfrm>
            <a:off x="2329216" y="4680063"/>
            <a:ext cx="1145219" cy="428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Devolver/Troca Produto</a:t>
            </a:r>
          </a:p>
        </p:txBody>
      </p:sp>
      <p:cxnSp>
        <p:nvCxnSpPr>
          <p:cNvPr id="326" name="Conector reto 325">
            <a:extLst>
              <a:ext uri="{FF2B5EF4-FFF2-40B4-BE49-F238E27FC236}">
                <a16:creationId xmlns:a16="http://schemas.microsoft.com/office/drawing/2014/main" id="{43E5EF32-4F55-48F9-9AB9-5B4EB1E1BB15}"/>
              </a:ext>
            </a:extLst>
          </p:cNvPr>
          <p:cNvCxnSpPr>
            <a:cxnSpLocks/>
          </p:cNvCxnSpPr>
          <p:nvPr/>
        </p:nvCxnSpPr>
        <p:spPr>
          <a:xfrm>
            <a:off x="1930732" y="5420423"/>
            <a:ext cx="617485" cy="2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de Seta Reta 326">
            <a:extLst>
              <a:ext uri="{FF2B5EF4-FFF2-40B4-BE49-F238E27FC236}">
                <a16:creationId xmlns:a16="http://schemas.microsoft.com/office/drawing/2014/main" id="{54C39E4B-91D4-4B71-82A9-CC5CADCA55DC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2239474" y="5420423"/>
            <a:ext cx="2" cy="347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tângulo 333">
            <a:extLst>
              <a:ext uri="{FF2B5EF4-FFF2-40B4-BE49-F238E27FC236}">
                <a16:creationId xmlns:a16="http://schemas.microsoft.com/office/drawing/2014/main" id="{29542F51-F043-4AFD-8BD9-0A764961AC38}"/>
              </a:ext>
            </a:extLst>
          </p:cNvPr>
          <p:cNvSpPr/>
          <p:nvPr/>
        </p:nvSpPr>
        <p:spPr>
          <a:xfrm>
            <a:off x="2274371" y="3955183"/>
            <a:ext cx="1254907" cy="42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Envio do produto ao fornecedor</a:t>
            </a:r>
          </a:p>
        </p:txBody>
      </p:sp>
      <p:cxnSp>
        <p:nvCxnSpPr>
          <p:cNvPr id="335" name="Conector de Seta Reta 334">
            <a:extLst>
              <a:ext uri="{FF2B5EF4-FFF2-40B4-BE49-F238E27FC236}">
                <a16:creationId xmlns:a16="http://schemas.microsoft.com/office/drawing/2014/main" id="{A585630C-92BC-487B-A10F-E94E62F4ACA8}"/>
              </a:ext>
            </a:extLst>
          </p:cNvPr>
          <p:cNvCxnSpPr>
            <a:cxnSpLocks/>
            <a:endCxn id="313" idx="2"/>
          </p:cNvCxnSpPr>
          <p:nvPr/>
        </p:nvCxnSpPr>
        <p:spPr>
          <a:xfrm flipH="1" flipV="1">
            <a:off x="1518393" y="5108606"/>
            <a:ext cx="450153" cy="30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de Seta Reta 337">
            <a:extLst>
              <a:ext uri="{FF2B5EF4-FFF2-40B4-BE49-F238E27FC236}">
                <a16:creationId xmlns:a16="http://schemas.microsoft.com/office/drawing/2014/main" id="{EDA67B97-636A-4827-9DAE-CE8231A956E2}"/>
              </a:ext>
            </a:extLst>
          </p:cNvPr>
          <p:cNvCxnSpPr>
            <a:cxnSpLocks/>
            <a:endCxn id="317" idx="2"/>
          </p:cNvCxnSpPr>
          <p:nvPr/>
        </p:nvCxnSpPr>
        <p:spPr>
          <a:xfrm flipV="1">
            <a:off x="2429249" y="5108606"/>
            <a:ext cx="472577" cy="307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de Seta Reta 340">
            <a:extLst>
              <a:ext uri="{FF2B5EF4-FFF2-40B4-BE49-F238E27FC236}">
                <a16:creationId xmlns:a16="http://schemas.microsoft.com/office/drawing/2014/main" id="{31BE177F-40AB-4A17-87CD-0024DD91176F}"/>
              </a:ext>
            </a:extLst>
          </p:cNvPr>
          <p:cNvCxnSpPr>
            <a:cxnSpLocks/>
            <a:stCxn id="317" idx="0"/>
            <a:endCxn id="334" idx="2"/>
          </p:cNvCxnSpPr>
          <p:nvPr/>
        </p:nvCxnSpPr>
        <p:spPr>
          <a:xfrm flipH="1" flipV="1">
            <a:off x="2901825" y="4383726"/>
            <a:ext cx="1" cy="296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de Seta Reta 345">
            <a:extLst>
              <a:ext uri="{FF2B5EF4-FFF2-40B4-BE49-F238E27FC236}">
                <a16:creationId xmlns:a16="http://schemas.microsoft.com/office/drawing/2014/main" id="{C9D2EBF0-81A4-4834-8C2D-58DC7070F35B}"/>
              </a:ext>
            </a:extLst>
          </p:cNvPr>
          <p:cNvCxnSpPr>
            <a:cxnSpLocks/>
            <a:stCxn id="313" idx="0"/>
            <a:endCxn id="315" idx="2"/>
          </p:cNvCxnSpPr>
          <p:nvPr/>
        </p:nvCxnSpPr>
        <p:spPr>
          <a:xfrm flipH="1" flipV="1">
            <a:off x="1518392" y="4395248"/>
            <a:ext cx="1" cy="284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: Angulado 352">
            <a:extLst>
              <a:ext uri="{FF2B5EF4-FFF2-40B4-BE49-F238E27FC236}">
                <a16:creationId xmlns:a16="http://schemas.microsoft.com/office/drawing/2014/main" id="{40C356C7-F61C-482B-BEC7-424ADFE6E673}"/>
              </a:ext>
            </a:extLst>
          </p:cNvPr>
          <p:cNvCxnSpPr>
            <a:cxnSpLocks/>
            <a:stCxn id="315" idx="0"/>
            <a:endCxn id="7" idx="1"/>
          </p:cNvCxnSpPr>
          <p:nvPr/>
        </p:nvCxnSpPr>
        <p:spPr>
          <a:xfrm rot="5400000" flipH="1" flipV="1">
            <a:off x="1630549" y="3511900"/>
            <a:ext cx="342649" cy="566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: Angulado 355">
            <a:extLst>
              <a:ext uri="{FF2B5EF4-FFF2-40B4-BE49-F238E27FC236}">
                <a16:creationId xmlns:a16="http://schemas.microsoft.com/office/drawing/2014/main" id="{CAD25A20-124F-4AD2-97CB-9FA8311A47B6}"/>
              </a:ext>
            </a:extLst>
          </p:cNvPr>
          <p:cNvCxnSpPr>
            <a:cxnSpLocks/>
            <a:stCxn id="334" idx="0"/>
            <a:endCxn id="7" idx="3"/>
          </p:cNvCxnSpPr>
          <p:nvPr/>
        </p:nvCxnSpPr>
        <p:spPr>
          <a:xfrm rot="16200000" flipV="1">
            <a:off x="2449958" y="3503315"/>
            <a:ext cx="331127" cy="5726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3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330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 Augusti</dc:creator>
  <cp:lastModifiedBy>Carol Augusti</cp:lastModifiedBy>
  <cp:revision>82</cp:revision>
  <dcterms:created xsi:type="dcterms:W3CDTF">2020-08-18T23:26:14Z</dcterms:created>
  <dcterms:modified xsi:type="dcterms:W3CDTF">2020-09-18T22:16:56Z</dcterms:modified>
</cp:coreProperties>
</file>