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53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4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58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7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38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0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6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3AF0-E947-45C5-A1AC-2FBBD6326437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BD3C-F8CE-4F57-ADC7-FB97B0B25D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9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923622" y="3040245"/>
            <a:ext cx="2312293" cy="10689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356606" y="3379459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7692707" y="3574718"/>
            <a:ext cx="987654" cy="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3585292" y="3574718"/>
            <a:ext cx="1046138" cy="1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edondar Retângulo em um Canto Único 13"/>
          <p:cNvSpPr/>
          <p:nvPr/>
        </p:nvSpPr>
        <p:spPr>
          <a:xfrm>
            <a:off x="960953" y="3289513"/>
            <a:ext cx="2125014" cy="643944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edondar Retângulo em um Canto Único 23"/>
          <p:cNvSpPr/>
          <p:nvPr/>
        </p:nvSpPr>
        <p:spPr>
          <a:xfrm>
            <a:off x="9179684" y="3242153"/>
            <a:ext cx="2125014" cy="643944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197735" y="3426819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9620518" y="3379459"/>
            <a:ext cx="15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7" name="Texto Explicativo 3 (Ênfase) 26"/>
          <p:cNvSpPr/>
          <p:nvPr/>
        </p:nvSpPr>
        <p:spPr>
          <a:xfrm>
            <a:off x="9334230" y="776498"/>
            <a:ext cx="2733274" cy="2328349"/>
          </a:xfrm>
          <a:prstGeom prst="accentCallout3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o Explicativo 3 (Ênfase) 27"/>
          <p:cNvSpPr/>
          <p:nvPr/>
        </p:nvSpPr>
        <p:spPr>
          <a:xfrm>
            <a:off x="1061032" y="4070763"/>
            <a:ext cx="3320735" cy="2523608"/>
          </a:xfrm>
          <a:prstGeom prst="accentCallout3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o Explicativo 3 (Borda e Ênfase) 28"/>
          <p:cNvSpPr/>
          <p:nvPr/>
        </p:nvSpPr>
        <p:spPr>
          <a:xfrm>
            <a:off x="4784498" y="691305"/>
            <a:ext cx="3181085" cy="2163443"/>
          </a:xfrm>
          <a:prstGeom prst="accentBorderCallout3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4881091" y="932681"/>
            <a:ext cx="2987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página Home fornece uma introdução geral acerca das finalidades e caracterizações dos APIs. Além disso, por meio dela é possível acessar as abas “Projetos” e “Contribua”.  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185557" y="4244678"/>
            <a:ext cx="3013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Nessa aba é possível acessar todos os projetos desenvolvidos e entregues pelos cursos de graduação da instituição de ensino FATEC. Assim, basta selecionar o curso, que seus respectivos projetos estarão disponibilizados em um sistema de organização padronizado. 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4461994" y="5640945"/>
            <a:ext cx="1281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edondar Retângulo em um Canto Único 38"/>
          <p:cNvSpPr/>
          <p:nvPr/>
        </p:nvSpPr>
        <p:spPr>
          <a:xfrm>
            <a:off x="5935149" y="4423936"/>
            <a:ext cx="2601532" cy="2246769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978682" y="4423937"/>
            <a:ext cx="2476638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organização dos projetos se baseia no tipo de turma, semestre e ano que foram desenvolvidos.  Ao selecioná-lo, o usuário será direcionado ao link de apresentação na plataforma “Youtube”, além do projeto disponibilizado em integra na plataforma de versionamento “Github”. 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luxograma: Terminação 41"/>
          <p:cNvSpPr/>
          <p:nvPr/>
        </p:nvSpPr>
        <p:spPr>
          <a:xfrm>
            <a:off x="4487682" y="4940755"/>
            <a:ext cx="1299828" cy="577162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666576" y="5015272"/>
            <a:ext cx="95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Padrão de Organização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9427334" y="795329"/>
            <a:ext cx="2550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meio dessa aba é viável solicitar ao administrador geral  do site a possiblidade de ser um contribuidor. Sendo assim, basta preencher os campos de “nome” e “e-mail” e aguardar o retorno.  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8680361" y="5517917"/>
            <a:ext cx="74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10534920" y="3978430"/>
            <a:ext cx="12877" cy="63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xograma: Documento 52"/>
          <p:cNvSpPr/>
          <p:nvPr/>
        </p:nvSpPr>
        <p:spPr>
          <a:xfrm>
            <a:off x="9571014" y="4775495"/>
            <a:ext cx="2496490" cy="189521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luxograma: Terminação 53"/>
          <p:cNvSpPr/>
          <p:nvPr/>
        </p:nvSpPr>
        <p:spPr>
          <a:xfrm>
            <a:off x="8658622" y="4209029"/>
            <a:ext cx="1351214" cy="445902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8755794" y="4244961"/>
            <a:ext cx="1056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452237" y="1614435"/>
            <a:ext cx="342430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Manual de Operação </a:t>
            </a:r>
            <a:endParaRPr lang="pt-BR" sz="36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9620518" y="4828074"/>
            <a:ext cx="2356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Tanto para visualizar os projetos na aba “projetos”, quanto para acessar os repositórios via “contribua” (se autorizado),  é utilizado o Github.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o Github é qualificado como a plataforma primordial de armazenamento de todos os projetos.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1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3790" y="669701"/>
            <a:ext cx="473942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Manual Técnico de Clonagem  </a:t>
            </a:r>
            <a:endParaRPr lang="pt-BR" sz="36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5459" y="1748100"/>
            <a:ext cx="3219718" cy="18416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Inicialmente, para realizar a clonagem é necessário separar um documento com todos os links de acesso dos projetos.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013656" y="3824366"/>
            <a:ext cx="901521" cy="657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Fluxograma: Terminação 8"/>
          <p:cNvSpPr/>
          <p:nvPr/>
        </p:nvSpPr>
        <p:spPr>
          <a:xfrm>
            <a:off x="3676918" y="3877073"/>
            <a:ext cx="1236372" cy="283336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73509" y="3838969"/>
            <a:ext cx="104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082603" y="4635614"/>
            <a:ext cx="3567448" cy="19575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295103" y="4895735"/>
            <a:ext cx="3142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é necessário ter um IDEs - ambiente de desenvolvimento (programa) instalado na máquina que interprete os comandos de Python,.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7862552" y="3877073"/>
            <a:ext cx="624625" cy="758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tângulo de cantos arredondados 17"/>
          <p:cNvSpPr/>
          <p:nvPr/>
        </p:nvSpPr>
        <p:spPr>
          <a:xfrm>
            <a:off x="5653826" y="309093"/>
            <a:ext cx="6168980" cy="33871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76" y="669701"/>
            <a:ext cx="5956480" cy="2633738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257577" y="4327301"/>
            <a:ext cx="2240924" cy="22659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9" y="4895735"/>
            <a:ext cx="982126" cy="433363"/>
          </a:xfrm>
          <a:prstGeom prst="rect">
            <a:avLst/>
          </a:prstGeom>
        </p:spPr>
      </p:pic>
      <p:sp>
        <p:nvSpPr>
          <p:cNvPr id="23" name="Fluxograma: Terminação 22"/>
          <p:cNvSpPr/>
          <p:nvPr/>
        </p:nvSpPr>
        <p:spPr>
          <a:xfrm>
            <a:off x="2559674" y="5209151"/>
            <a:ext cx="1416677" cy="321767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2672365" y="5626506"/>
            <a:ext cx="1197735" cy="1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655450" y="5200757"/>
            <a:ext cx="11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57577" y="4327301"/>
            <a:ext cx="224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Opções de programas para Python 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49" y="5454668"/>
            <a:ext cx="1041267" cy="53438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49" y="6054612"/>
            <a:ext cx="1335822" cy="538589"/>
          </a:xfrm>
          <a:prstGeom prst="rect">
            <a:avLst/>
          </a:prstGeom>
        </p:spPr>
      </p:pic>
      <p:sp>
        <p:nvSpPr>
          <p:cNvPr id="33" name="Fluxograma: Terminação 32"/>
          <p:cNvSpPr/>
          <p:nvPr/>
        </p:nvSpPr>
        <p:spPr>
          <a:xfrm>
            <a:off x="8206327" y="4383033"/>
            <a:ext cx="1733798" cy="332568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8335031" y="4338920"/>
            <a:ext cx="141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7862551" y="4715601"/>
            <a:ext cx="721891" cy="562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8738316" y="4759714"/>
            <a:ext cx="2978240" cy="205027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9127523" y="5112416"/>
            <a:ext cx="219982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fim, é necessário  aplicar o código de clonagem no programa e rodá-lo.  </a:t>
            </a:r>
          </a:p>
          <a:p>
            <a:pPr algn="ctr"/>
            <a:r>
              <a:rPr lang="pt-B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Observação: Nesse processo, deve-se criar uma pasta para armazenar os projetos clonados</a:t>
            </a:r>
            <a:r>
              <a:rPr lang="pt-B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17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303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Jeniffer Pereira</dc:creator>
  <cp:lastModifiedBy>Jeniffer Pereira</cp:lastModifiedBy>
  <cp:revision>17</cp:revision>
  <dcterms:created xsi:type="dcterms:W3CDTF">2021-11-22T12:28:54Z</dcterms:created>
  <dcterms:modified xsi:type="dcterms:W3CDTF">2021-11-22T14:33:22Z</dcterms:modified>
</cp:coreProperties>
</file>