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Lst>
  <p:sldSz cy="5143500" cx="9144000"/>
  <p:notesSz cx="6858000" cy="9144000"/>
  <p:embeddedFontLst>
    <p:embeddedFont>
      <p:font typeface="Montserrat SemiBold"/>
      <p:regular r:id="rId10"/>
      <p:bold r:id="rId11"/>
      <p:italic r:id="rId12"/>
      <p:boldItalic r:id="rId13"/>
    </p:embeddedFont>
    <p:embeddedFont>
      <p:font typeface="Montserrat"/>
      <p:regular r:id="rId14"/>
      <p:bold r:id="rId15"/>
      <p:italic r:id="rId16"/>
      <p:boldItalic r:id="rId17"/>
    </p:embeddedFont>
    <p:embeddedFont>
      <p:font typeface="Work Sans SemiBol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SemiBold-italic.fntdata"/><Relationship Id="rId11" Type="http://schemas.openxmlformats.org/officeDocument/2006/relationships/font" Target="fonts/MontserratSemiBold-bold.fntdata"/><Relationship Id="rId10" Type="http://schemas.openxmlformats.org/officeDocument/2006/relationships/font" Target="fonts/MontserratSemiBold-regular.fntdata"/><Relationship Id="rId21" Type="http://schemas.openxmlformats.org/officeDocument/2006/relationships/font" Target="fonts/WorkSansSemiBold-boldItalic.fntdata"/><Relationship Id="rId13" Type="http://schemas.openxmlformats.org/officeDocument/2006/relationships/font" Target="fonts/MontserratSemiBold-boldItalic.fntdata"/><Relationship Id="rId12"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2.xml"/><Relationship Id="rId19" Type="http://schemas.openxmlformats.org/officeDocument/2006/relationships/font" Target="fonts/WorkSansSemiBold-bold.fntdata"/><Relationship Id="rId6" Type="http://schemas.openxmlformats.org/officeDocument/2006/relationships/notesMaster" Target="notesMasters/notesMaster1.xml"/><Relationship Id="rId18" Type="http://schemas.openxmlformats.org/officeDocument/2006/relationships/font" Target="fonts/WorkSansSemiBo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840acb65d_0_1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840acb65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840acb65d_0_0:notes"/>
          <p:cNvSpPr/>
          <p:nvPr>
            <p:ph idx="2" type="sldImg"/>
          </p:nvPr>
        </p:nvSpPr>
        <p:spPr>
          <a:xfrm>
            <a:off x="345891" y="586509"/>
            <a:ext cx="5529900" cy="29325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840acb65d_0_0:notes"/>
          <p:cNvSpPr txBox="1"/>
          <p:nvPr>
            <p:ph idx="1" type="body"/>
          </p:nvPr>
        </p:nvSpPr>
        <p:spPr>
          <a:xfrm>
            <a:off x="622119" y="3714558"/>
            <a:ext cx="4977000" cy="35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840acb65d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840acb65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2475" lIns="92475" spcFirstLastPara="1" rIns="92475" wrap="square" tIns="92475">
            <a:noAutofit/>
          </a:bodyPr>
          <a:lstStyle>
            <a:lvl1pPr lvl="0" rtl="0" algn="ctr">
              <a:spcBef>
                <a:spcPts val="0"/>
              </a:spcBef>
              <a:spcAft>
                <a:spcPts val="0"/>
              </a:spcAft>
              <a:buSzPts val="5300"/>
              <a:buNone/>
              <a:defRPr sz="5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2475" lIns="92475" spcFirstLastPara="1" rIns="92475" wrap="square" tIns="92475">
            <a:noAutofit/>
          </a:bodyPr>
          <a:lstStyle>
            <a:lvl1pPr lvl="0" rtl="0" algn="ctr">
              <a:lnSpc>
                <a:spcPct val="100000"/>
              </a:lnSpc>
              <a:spcBef>
                <a:spcPts val="0"/>
              </a:spcBef>
              <a:spcAft>
                <a:spcPts val="0"/>
              </a:spcAft>
              <a:buSzPts val="2900"/>
              <a:buNone/>
              <a:defRPr sz="29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2475" lIns="92475" spcFirstLastPara="1" rIns="92475" wrap="square" tIns="9247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2475" lIns="92475" spcFirstLastPara="1" rIns="92475" wrap="square" tIns="92475">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2475" lIns="92475" spcFirstLastPara="1" rIns="92475" wrap="square" tIns="9247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2475" lIns="92475" spcFirstLastPara="1" rIns="92475" wrap="square" tIns="92475">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2475" lIns="92475" spcFirstLastPara="1" rIns="92475" wrap="square" tIns="9247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2475" lIns="92475" spcFirstLastPara="1" rIns="92475" wrap="square" tIns="9247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2475" lIns="92475" spcFirstLastPara="1" rIns="92475" wrap="square" tIns="92475">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2475" lIns="92475" spcFirstLastPara="1" rIns="92475" wrap="square" tIns="9247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2475" lIns="92475" spcFirstLastPara="1" rIns="92475" wrap="square" tIns="9247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2475" lIns="92475" spcFirstLastPara="1" rIns="92475" wrap="square" tIns="92475">
            <a:noAutofit/>
          </a:bodyPr>
          <a:lstStyle>
            <a:lvl1pPr lvl="0" rtl="0">
              <a:spcBef>
                <a:spcPts val="0"/>
              </a:spcBef>
              <a:spcAft>
                <a:spcPts val="0"/>
              </a:spcAft>
              <a:buSzPts val="4900"/>
              <a:buNone/>
              <a:defRPr sz="4900"/>
            </a:lvl1pPr>
            <a:lvl2pPr lvl="1" rtl="0">
              <a:spcBef>
                <a:spcPts val="0"/>
              </a:spcBef>
              <a:spcAft>
                <a:spcPts val="0"/>
              </a:spcAft>
              <a:buSzPts val="4900"/>
              <a:buNone/>
              <a:defRPr sz="4900"/>
            </a:lvl2pPr>
            <a:lvl3pPr lvl="2" rtl="0">
              <a:spcBef>
                <a:spcPts val="0"/>
              </a:spcBef>
              <a:spcAft>
                <a:spcPts val="0"/>
              </a:spcAft>
              <a:buSzPts val="4900"/>
              <a:buNone/>
              <a:defRPr sz="4900"/>
            </a:lvl3pPr>
            <a:lvl4pPr lvl="3" rtl="0">
              <a:spcBef>
                <a:spcPts val="0"/>
              </a:spcBef>
              <a:spcAft>
                <a:spcPts val="0"/>
              </a:spcAft>
              <a:buSzPts val="4900"/>
              <a:buNone/>
              <a:defRPr sz="4900"/>
            </a:lvl4pPr>
            <a:lvl5pPr lvl="4" rtl="0">
              <a:spcBef>
                <a:spcPts val="0"/>
              </a:spcBef>
              <a:spcAft>
                <a:spcPts val="0"/>
              </a:spcAft>
              <a:buSzPts val="4900"/>
              <a:buNone/>
              <a:defRPr sz="4900"/>
            </a:lvl5pPr>
            <a:lvl6pPr lvl="5" rtl="0">
              <a:spcBef>
                <a:spcPts val="0"/>
              </a:spcBef>
              <a:spcAft>
                <a:spcPts val="0"/>
              </a:spcAft>
              <a:buSzPts val="4900"/>
              <a:buNone/>
              <a:defRPr sz="4900"/>
            </a:lvl6pPr>
            <a:lvl7pPr lvl="6" rtl="0">
              <a:spcBef>
                <a:spcPts val="0"/>
              </a:spcBef>
              <a:spcAft>
                <a:spcPts val="0"/>
              </a:spcAft>
              <a:buSzPts val="4900"/>
              <a:buNone/>
              <a:defRPr sz="4900"/>
            </a:lvl7pPr>
            <a:lvl8pPr lvl="7" rtl="0">
              <a:spcBef>
                <a:spcPts val="0"/>
              </a:spcBef>
              <a:spcAft>
                <a:spcPts val="0"/>
              </a:spcAft>
              <a:buSzPts val="4900"/>
              <a:buNone/>
              <a:defRPr sz="4900"/>
            </a:lvl8pPr>
            <a:lvl9pPr lvl="8" rtl="0">
              <a:spcBef>
                <a:spcPts val="0"/>
              </a:spcBef>
              <a:spcAft>
                <a:spcPts val="0"/>
              </a:spcAft>
              <a:buSzPts val="4900"/>
              <a:buNone/>
              <a:defRPr sz="49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2475" lIns="92475" spcFirstLastPara="1" rIns="92475" wrap="square" tIns="9247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2475" lIns="92475" spcFirstLastPara="1" rIns="92475" wrap="square" tIns="92475">
            <a:noAutofit/>
          </a:bodyPr>
          <a:lstStyle>
            <a:lvl1pPr lvl="0" rtl="0" algn="ctr">
              <a:lnSpc>
                <a:spcPct val="100000"/>
              </a:lnSpc>
              <a:spcBef>
                <a:spcPts val="0"/>
              </a:spcBef>
              <a:spcAft>
                <a:spcPts val="0"/>
              </a:spcAft>
              <a:buSzPts val="2200"/>
              <a:buNone/>
              <a:defRPr sz="2200"/>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2475" lIns="92475" spcFirstLastPara="1" rIns="92475" wrap="square" tIns="9247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2475" lIns="92475" spcFirstLastPara="1" rIns="92475" wrap="square" tIns="9247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2475" lIns="92475" spcFirstLastPara="1" rIns="92475" wrap="square" tIns="92475">
            <a:noAutofit/>
          </a:bodyPr>
          <a:lstStyle>
            <a:lvl1pPr lvl="0" rtl="0" algn="ctr">
              <a:spcBef>
                <a:spcPts val="0"/>
              </a:spcBef>
              <a:spcAft>
                <a:spcPts val="0"/>
              </a:spcAft>
              <a:buSzPts val="12100"/>
              <a:buNone/>
              <a:defRPr sz="12100"/>
            </a:lvl1pPr>
            <a:lvl2pPr lvl="1" rtl="0" algn="ctr">
              <a:spcBef>
                <a:spcPts val="0"/>
              </a:spcBef>
              <a:spcAft>
                <a:spcPts val="0"/>
              </a:spcAft>
              <a:buSzPts val="12100"/>
              <a:buNone/>
              <a:defRPr sz="12100"/>
            </a:lvl2pPr>
            <a:lvl3pPr lvl="2" rtl="0" algn="ctr">
              <a:spcBef>
                <a:spcPts val="0"/>
              </a:spcBef>
              <a:spcAft>
                <a:spcPts val="0"/>
              </a:spcAft>
              <a:buSzPts val="12100"/>
              <a:buNone/>
              <a:defRPr sz="12100"/>
            </a:lvl3pPr>
            <a:lvl4pPr lvl="3" rtl="0" algn="ctr">
              <a:spcBef>
                <a:spcPts val="0"/>
              </a:spcBef>
              <a:spcAft>
                <a:spcPts val="0"/>
              </a:spcAft>
              <a:buSzPts val="12100"/>
              <a:buNone/>
              <a:defRPr sz="12100"/>
            </a:lvl4pPr>
            <a:lvl5pPr lvl="4" rtl="0" algn="ctr">
              <a:spcBef>
                <a:spcPts val="0"/>
              </a:spcBef>
              <a:spcAft>
                <a:spcPts val="0"/>
              </a:spcAft>
              <a:buSzPts val="12100"/>
              <a:buNone/>
              <a:defRPr sz="12100"/>
            </a:lvl5pPr>
            <a:lvl6pPr lvl="5" rtl="0" algn="ctr">
              <a:spcBef>
                <a:spcPts val="0"/>
              </a:spcBef>
              <a:spcAft>
                <a:spcPts val="0"/>
              </a:spcAft>
              <a:buSzPts val="12100"/>
              <a:buNone/>
              <a:defRPr sz="12100"/>
            </a:lvl6pPr>
            <a:lvl7pPr lvl="6" rtl="0" algn="ctr">
              <a:spcBef>
                <a:spcPts val="0"/>
              </a:spcBef>
              <a:spcAft>
                <a:spcPts val="0"/>
              </a:spcAft>
              <a:buSzPts val="12100"/>
              <a:buNone/>
              <a:defRPr sz="12100"/>
            </a:lvl7pPr>
            <a:lvl8pPr lvl="7" rtl="0" algn="ctr">
              <a:spcBef>
                <a:spcPts val="0"/>
              </a:spcBef>
              <a:spcAft>
                <a:spcPts val="0"/>
              </a:spcAft>
              <a:buSzPts val="12100"/>
              <a:buNone/>
              <a:defRPr sz="12100"/>
            </a:lvl8pPr>
            <a:lvl9pPr lvl="8" rtl="0" algn="ctr">
              <a:spcBef>
                <a:spcPts val="0"/>
              </a:spcBef>
              <a:spcAft>
                <a:spcPts val="0"/>
              </a:spcAft>
              <a:buSzPts val="12100"/>
              <a:buNone/>
              <a:defRPr sz="121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2475" lIns="92475" spcFirstLastPara="1" rIns="92475" wrap="square" tIns="9247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2475" lIns="92475" spcFirstLastPara="1" rIns="92475" wrap="square" tIns="924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582C83"/>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2475" lIns="92475" spcFirstLastPara="1" rIns="92475" wrap="square" tIns="92475">
            <a:noAutofit/>
          </a:bodyPr>
          <a:lstStyle>
            <a:lvl1pPr lvl="0" rtl="0">
              <a:spcBef>
                <a:spcPts val="0"/>
              </a:spcBef>
              <a:spcAft>
                <a:spcPts val="0"/>
              </a:spcAft>
              <a:buClr>
                <a:schemeClr val="dk1"/>
              </a:buClr>
              <a:buSzPts val="2900"/>
              <a:buNone/>
              <a:defRPr sz="2900">
                <a:solidFill>
                  <a:schemeClr val="dk1"/>
                </a:solidFill>
              </a:defRPr>
            </a:lvl1pPr>
            <a:lvl2pPr lvl="1" rtl="0">
              <a:spcBef>
                <a:spcPts val="0"/>
              </a:spcBef>
              <a:spcAft>
                <a:spcPts val="0"/>
              </a:spcAft>
              <a:buClr>
                <a:schemeClr val="dk1"/>
              </a:buClr>
              <a:buSzPts val="2900"/>
              <a:buNone/>
              <a:defRPr sz="2900">
                <a:solidFill>
                  <a:schemeClr val="dk1"/>
                </a:solidFill>
              </a:defRPr>
            </a:lvl2pPr>
            <a:lvl3pPr lvl="2" rtl="0">
              <a:spcBef>
                <a:spcPts val="0"/>
              </a:spcBef>
              <a:spcAft>
                <a:spcPts val="0"/>
              </a:spcAft>
              <a:buClr>
                <a:schemeClr val="dk1"/>
              </a:buClr>
              <a:buSzPts val="2900"/>
              <a:buNone/>
              <a:defRPr sz="2900">
                <a:solidFill>
                  <a:schemeClr val="dk1"/>
                </a:solidFill>
              </a:defRPr>
            </a:lvl3pPr>
            <a:lvl4pPr lvl="3" rtl="0">
              <a:spcBef>
                <a:spcPts val="0"/>
              </a:spcBef>
              <a:spcAft>
                <a:spcPts val="0"/>
              </a:spcAft>
              <a:buClr>
                <a:schemeClr val="dk1"/>
              </a:buClr>
              <a:buSzPts val="2900"/>
              <a:buNone/>
              <a:defRPr sz="2900">
                <a:solidFill>
                  <a:schemeClr val="dk1"/>
                </a:solidFill>
              </a:defRPr>
            </a:lvl4pPr>
            <a:lvl5pPr lvl="4" rtl="0">
              <a:spcBef>
                <a:spcPts val="0"/>
              </a:spcBef>
              <a:spcAft>
                <a:spcPts val="0"/>
              </a:spcAft>
              <a:buClr>
                <a:schemeClr val="dk1"/>
              </a:buClr>
              <a:buSzPts val="2900"/>
              <a:buNone/>
              <a:defRPr sz="2900">
                <a:solidFill>
                  <a:schemeClr val="dk1"/>
                </a:solidFill>
              </a:defRPr>
            </a:lvl5pPr>
            <a:lvl6pPr lvl="5" rtl="0">
              <a:spcBef>
                <a:spcPts val="0"/>
              </a:spcBef>
              <a:spcAft>
                <a:spcPts val="0"/>
              </a:spcAft>
              <a:buClr>
                <a:schemeClr val="dk1"/>
              </a:buClr>
              <a:buSzPts val="2900"/>
              <a:buNone/>
              <a:defRPr sz="2900">
                <a:solidFill>
                  <a:schemeClr val="dk1"/>
                </a:solidFill>
              </a:defRPr>
            </a:lvl6pPr>
            <a:lvl7pPr lvl="6" rtl="0">
              <a:spcBef>
                <a:spcPts val="0"/>
              </a:spcBef>
              <a:spcAft>
                <a:spcPts val="0"/>
              </a:spcAft>
              <a:buClr>
                <a:schemeClr val="dk1"/>
              </a:buClr>
              <a:buSzPts val="2900"/>
              <a:buNone/>
              <a:defRPr sz="2900">
                <a:solidFill>
                  <a:schemeClr val="dk1"/>
                </a:solidFill>
              </a:defRPr>
            </a:lvl7pPr>
            <a:lvl8pPr lvl="7" rtl="0">
              <a:spcBef>
                <a:spcPts val="0"/>
              </a:spcBef>
              <a:spcAft>
                <a:spcPts val="0"/>
              </a:spcAft>
              <a:buClr>
                <a:schemeClr val="dk1"/>
              </a:buClr>
              <a:buSzPts val="2900"/>
              <a:buNone/>
              <a:defRPr sz="2900">
                <a:solidFill>
                  <a:schemeClr val="dk1"/>
                </a:solidFill>
              </a:defRPr>
            </a:lvl8pPr>
            <a:lvl9pPr lvl="8" rtl="0">
              <a:spcBef>
                <a:spcPts val="0"/>
              </a:spcBef>
              <a:spcAft>
                <a:spcPts val="0"/>
              </a:spcAft>
              <a:buClr>
                <a:schemeClr val="dk1"/>
              </a:buClr>
              <a:buSzPts val="2900"/>
              <a:buNone/>
              <a:defRPr sz="29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2475" lIns="92475" spcFirstLastPara="1" rIns="92475" wrap="square" tIns="9247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2475" lIns="92475" spcFirstLastPara="1" rIns="92475" wrap="square" tIns="9247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s://youtu.be/tG_TgYFgX2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2582100" y="2728175"/>
            <a:ext cx="4358400" cy="1095000"/>
          </a:xfrm>
          <a:prstGeom prst="rect">
            <a:avLst/>
          </a:prstGeom>
          <a:noFill/>
          <a:ln>
            <a:noFill/>
          </a:ln>
        </p:spPr>
        <p:txBody>
          <a:bodyPr anchorCtr="0" anchor="t" bIns="92475" lIns="92475" spcFirstLastPara="1" rIns="92475" wrap="square" tIns="92475">
            <a:noAutofit/>
          </a:bodyPr>
          <a:lstStyle/>
          <a:p>
            <a:pPr indent="0" lvl="0" marL="0" rtl="0" algn="l">
              <a:lnSpc>
                <a:spcPct val="100000"/>
              </a:lnSpc>
              <a:spcBef>
                <a:spcPts val="0"/>
              </a:spcBef>
              <a:spcAft>
                <a:spcPts val="0"/>
              </a:spcAft>
              <a:buNone/>
            </a:pPr>
            <a:r>
              <a:t/>
            </a:r>
            <a:endParaRPr b="1" sz="2800">
              <a:solidFill>
                <a:srgbClr val="FFFFFF"/>
              </a:solidFill>
              <a:latin typeface="Montserrat"/>
              <a:ea typeface="Montserrat"/>
              <a:cs typeface="Montserrat"/>
              <a:sym typeface="Montserrat"/>
            </a:endParaRPr>
          </a:p>
          <a:p>
            <a:pPr indent="0" lvl="0" marL="0" rtl="0" algn="ctr">
              <a:lnSpc>
                <a:spcPct val="100000"/>
              </a:lnSpc>
              <a:spcBef>
                <a:spcPts val="0"/>
              </a:spcBef>
              <a:spcAft>
                <a:spcPts val="0"/>
              </a:spcAft>
              <a:buClr>
                <a:srgbClr val="000000"/>
              </a:buClr>
              <a:buSzPts val="1100"/>
              <a:buFont typeface="Arial"/>
              <a:buNone/>
            </a:pPr>
            <a:r>
              <a:rPr b="1" lang="pt-BR" sz="2800">
                <a:solidFill>
                  <a:srgbClr val="FFFFFF"/>
                </a:solidFill>
                <a:latin typeface="Montserrat"/>
                <a:ea typeface="Montserrat"/>
                <a:cs typeface="Montserrat"/>
                <a:sym typeface="Montserrat"/>
              </a:rPr>
              <a:t>FICHAS DE ENTREGA</a:t>
            </a:r>
            <a:endParaRPr b="1" sz="2800">
              <a:solidFill>
                <a:srgbClr val="FFFFFF"/>
              </a:solidFill>
              <a:latin typeface="Montserrat"/>
              <a:ea typeface="Montserrat"/>
              <a:cs typeface="Montserrat"/>
              <a:sym typeface="Montserrat"/>
            </a:endParaRPr>
          </a:p>
          <a:p>
            <a:pPr indent="0" lvl="0" marL="0" rtl="0" algn="ctr">
              <a:lnSpc>
                <a:spcPct val="100000"/>
              </a:lnSpc>
              <a:spcBef>
                <a:spcPts val="0"/>
              </a:spcBef>
              <a:spcAft>
                <a:spcPts val="0"/>
              </a:spcAft>
              <a:buClr>
                <a:srgbClr val="000000"/>
              </a:buClr>
              <a:buSzPts val="1100"/>
              <a:buFont typeface="Arial"/>
              <a:buNone/>
            </a:pPr>
            <a:r>
              <a:rPr b="1" lang="pt-BR" sz="2800">
                <a:solidFill>
                  <a:srgbClr val="FFFFFF"/>
                </a:solidFill>
                <a:latin typeface="Montserrat"/>
                <a:ea typeface="Montserrat"/>
                <a:cs typeface="Montserrat"/>
                <a:sym typeface="Montserrat"/>
              </a:rPr>
              <a:t>Etapa 2 - Criar</a:t>
            </a:r>
            <a:endParaRPr b="1" sz="2800">
              <a:solidFill>
                <a:srgbClr val="FFFFFF"/>
              </a:solidFill>
              <a:latin typeface="Montserrat"/>
              <a:ea typeface="Montserrat"/>
              <a:cs typeface="Montserrat"/>
              <a:sym typeface="Montserrat"/>
            </a:endParaRPr>
          </a:p>
        </p:txBody>
      </p:sp>
      <p:sp>
        <p:nvSpPr>
          <p:cNvPr id="100" name="Google Shape;100;p25"/>
          <p:cNvSpPr txBox="1"/>
          <p:nvPr/>
        </p:nvSpPr>
        <p:spPr>
          <a:xfrm>
            <a:off x="0" y="4093575"/>
            <a:ext cx="9144000" cy="645900"/>
          </a:xfrm>
          <a:prstGeom prst="rect">
            <a:avLst/>
          </a:prstGeom>
          <a:noFill/>
          <a:ln>
            <a:noFill/>
          </a:ln>
          <a:effectLst>
            <a:outerShdw blurRad="57150" rotWithShape="0" algn="bl" dir="5400000" dist="19050">
              <a:srgbClr val="000000">
                <a:alpha val="50000"/>
              </a:srgbClr>
            </a:outerShdw>
          </a:effectLst>
        </p:spPr>
        <p:txBody>
          <a:bodyPr anchorCtr="0" anchor="t" bIns="92475" lIns="92475" spcFirstLastPara="1" rIns="92475" wrap="square" tIns="92475">
            <a:noAutofit/>
          </a:bodyPr>
          <a:lstStyle/>
          <a:p>
            <a:pPr indent="0" lvl="0" marL="0" rtl="0" algn="ctr">
              <a:lnSpc>
                <a:spcPct val="100000"/>
              </a:lnSpc>
              <a:spcBef>
                <a:spcPts val="0"/>
              </a:spcBef>
              <a:spcAft>
                <a:spcPts val="0"/>
              </a:spcAft>
              <a:buClr>
                <a:srgbClr val="000000"/>
              </a:buClr>
              <a:buSzPts val="1100"/>
              <a:buFont typeface="Arial"/>
              <a:buNone/>
            </a:pPr>
            <a:r>
              <a:rPr b="1" lang="pt-BR" u="sng">
                <a:solidFill>
                  <a:srgbClr val="FFFFFF"/>
                </a:solidFill>
                <a:latin typeface="Montserrat"/>
                <a:ea typeface="Montserrat"/>
                <a:cs typeface="Montserrat"/>
                <a:sym typeface="Montserrat"/>
                <a:hlinkClick r:id="rId4">
                  <a:extLst>
                    <a:ext uri="{A12FA001-AC4F-418D-AE19-62706E023703}">
                      <ahyp:hlinkClr val="tx"/>
                    </a:ext>
                  </a:extLst>
                </a:hlinkClick>
              </a:rPr>
              <a:t>Para entender como editar as fichas, clique aqui e acesse um pequeno tutorial!</a:t>
            </a:r>
            <a:endParaRPr b="1" sz="2700" u="sng">
              <a:solidFill>
                <a:srgbClr val="FFFFFF"/>
              </a:solidFill>
              <a:latin typeface="Montserrat"/>
              <a:ea typeface="Montserrat"/>
              <a:cs typeface="Montserrat"/>
              <a:sym typeface="Montserrat"/>
            </a:endParaRPr>
          </a:p>
        </p:txBody>
      </p:sp>
      <p:sp>
        <p:nvSpPr>
          <p:cNvPr id="101" name="Google Shape;101;p25"/>
          <p:cNvSpPr txBox="1"/>
          <p:nvPr/>
        </p:nvSpPr>
        <p:spPr>
          <a:xfrm>
            <a:off x="0" y="235625"/>
            <a:ext cx="2431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Esther Lourenço Aires de Carvalho (32213606);</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Ruan Pablo Simões Paixão (322128226);</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Gustavo De Oliveira Feliciano(322121746);</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Renner Alves Martins</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(322127100);</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Cássio Leonard Nunes</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(32214951);</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Alex Solto Junior</a:t>
            </a:r>
            <a:endParaRPr>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pt-BR">
                <a:solidFill>
                  <a:schemeClr val="lt1"/>
                </a:solidFill>
                <a:latin typeface="Montserrat SemiBold"/>
                <a:ea typeface="Montserrat SemiBold"/>
                <a:cs typeface="Montserrat SemiBold"/>
                <a:sym typeface="Montserrat SemiBold"/>
              </a:rPr>
              <a:t>(32210179).</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grpSp>
        <p:nvGrpSpPr>
          <p:cNvPr id="106" name="Google Shape;106;p26"/>
          <p:cNvGrpSpPr/>
          <p:nvPr/>
        </p:nvGrpSpPr>
        <p:grpSpPr>
          <a:xfrm>
            <a:off x="312838" y="922516"/>
            <a:ext cx="1531151" cy="1265010"/>
            <a:chOff x="4351288" y="3305766"/>
            <a:chExt cx="1531151" cy="1265010"/>
          </a:xfrm>
        </p:grpSpPr>
        <p:pic>
          <p:nvPicPr>
            <p:cNvPr id="107" name="Google Shape;107;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08" name="Google Shape;108;p26"/>
            <p:cNvSpPr txBox="1"/>
            <p:nvPr/>
          </p:nvSpPr>
          <p:spPr>
            <a:xfrm>
              <a:off x="4378125" y="3305775"/>
              <a:ext cx="14775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000">
                  <a:latin typeface="Montserrat"/>
                  <a:ea typeface="Montserrat"/>
                  <a:cs typeface="Montserrat"/>
                  <a:sym typeface="Montserrat"/>
                </a:rPr>
                <a:t>Software para arrecadação de fundos por doações aos hospitais públicos e inscrição para ações voluntárias</a:t>
              </a:r>
              <a:endParaRPr sz="1000">
                <a:latin typeface="Montserrat"/>
                <a:ea typeface="Montserrat"/>
                <a:cs typeface="Montserrat"/>
                <a:sym typeface="Montserrat"/>
              </a:endParaRPr>
            </a:p>
          </p:txBody>
        </p:sp>
      </p:grpSp>
      <p:grpSp>
        <p:nvGrpSpPr>
          <p:cNvPr id="109" name="Google Shape;109;p26"/>
          <p:cNvGrpSpPr/>
          <p:nvPr/>
        </p:nvGrpSpPr>
        <p:grpSpPr>
          <a:xfrm>
            <a:off x="312838" y="2187516"/>
            <a:ext cx="1531151" cy="1265010"/>
            <a:chOff x="4351288" y="3305766"/>
            <a:chExt cx="1531151" cy="1265010"/>
          </a:xfrm>
        </p:grpSpPr>
        <p:pic>
          <p:nvPicPr>
            <p:cNvPr id="110" name="Google Shape;110;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11" name="Google Shape;111;p26"/>
            <p:cNvSpPr txBox="1"/>
            <p:nvPr/>
          </p:nvSpPr>
          <p:spPr>
            <a:xfrm>
              <a:off x="4446650" y="3424750"/>
              <a:ext cx="137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000">
                  <a:latin typeface="Montserrat"/>
                  <a:ea typeface="Montserrat"/>
                  <a:cs typeface="Montserrat"/>
                  <a:sym typeface="Montserrat"/>
                </a:rPr>
                <a:t>Pesquisas de satisfação após consultas dentro do SUS, para propor melhorias.</a:t>
              </a:r>
              <a:endParaRPr sz="1000">
                <a:latin typeface="Montserrat"/>
                <a:ea typeface="Montserrat"/>
                <a:cs typeface="Montserrat"/>
                <a:sym typeface="Montserrat"/>
              </a:endParaRPr>
            </a:p>
          </p:txBody>
        </p:sp>
      </p:grpSp>
      <p:grpSp>
        <p:nvGrpSpPr>
          <p:cNvPr id="112" name="Google Shape;112;p26"/>
          <p:cNvGrpSpPr/>
          <p:nvPr/>
        </p:nvGrpSpPr>
        <p:grpSpPr>
          <a:xfrm>
            <a:off x="7332888" y="3452516"/>
            <a:ext cx="1531151" cy="1265010"/>
            <a:chOff x="4351288" y="3305766"/>
            <a:chExt cx="1531151" cy="1265010"/>
          </a:xfrm>
        </p:grpSpPr>
        <p:pic>
          <p:nvPicPr>
            <p:cNvPr id="113" name="Google Shape;113;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14" name="Google Shape;114;p26"/>
            <p:cNvSpPr txBox="1"/>
            <p:nvPr/>
          </p:nvSpPr>
          <p:spPr>
            <a:xfrm>
              <a:off x="4446650" y="3424750"/>
              <a:ext cx="137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grpSp>
      <p:grpSp>
        <p:nvGrpSpPr>
          <p:cNvPr id="115" name="Google Shape;115;p26"/>
          <p:cNvGrpSpPr/>
          <p:nvPr/>
        </p:nvGrpSpPr>
        <p:grpSpPr>
          <a:xfrm>
            <a:off x="2019138" y="867791"/>
            <a:ext cx="1531151" cy="1265010"/>
            <a:chOff x="4351288" y="3305766"/>
            <a:chExt cx="1531151" cy="1265010"/>
          </a:xfrm>
        </p:grpSpPr>
        <p:pic>
          <p:nvPicPr>
            <p:cNvPr id="116" name="Google Shape;116;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17" name="Google Shape;117;p26"/>
            <p:cNvSpPr txBox="1"/>
            <p:nvPr/>
          </p:nvSpPr>
          <p:spPr>
            <a:xfrm>
              <a:off x="4446650" y="3424750"/>
              <a:ext cx="137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000">
                  <a:latin typeface="Montserrat"/>
                  <a:ea typeface="Montserrat"/>
                  <a:cs typeface="Montserrat"/>
                  <a:sym typeface="Montserrat"/>
                </a:rPr>
                <a:t>Softwares para gerenciar os insumos em hospitais.</a:t>
              </a:r>
              <a:endParaRPr sz="1000">
                <a:latin typeface="Montserrat"/>
                <a:ea typeface="Montserrat"/>
                <a:cs typeface="Montserrat"/>
                <a:sym typeface="Montserrat"/>
              </a:endParaRPr>
            </a:p>
          </p:txBody>
        </p:sp>
      </p:grpSp>
      <p:grpSp>
        <p:nvGrpSpPr>
          <p:cNvPr id="118" name="Google Shape;118;p26"/>
          <p:cNvGrpSpPr/>
          <p:nvPr/>
        </p:nvGrpSpPr>
        <p:grpSpPr>
          <a:xfrm>
            <a:off x="2080213" y="2187516"/>
            <a:ext cx="1531151" cy="1265010"/>
            <a:chOff x="4351288" y="3305766"/>
            <a:chExt cx="1531151" cy="1265010"/>
          </a:xfrm>
        </p:grpSpPr>
        <p:pic>
          <p:nvPicPr>
            <p:cNvPr id="119" name="Google Shape;119;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20" name="Google Shape;120;p26"/>
            <p:cNvSpPr txBox="1"/>
            <p:nvPr/>
          </p:nvSpPr>
          <p:spPr>
            <a:xfrm>
              <a:off x="4446650" y="3424750"/>
              <a:ext cx="137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000">
                  <a:latin typeface="Montserrat"/>
                  <a:ea typeface="Montserrat"/>
                  <a:cs typeface="Montserrat"/>
                  <a:sym typeface="Montserrat"/>
                </a:rPr>
                <a:t>Cursos de capacitação de profissionais na área de atendimento ao público.</a:t>
              </a:r>
              <a:endParaRPr sz="1000">
                <a:latin typeface="Montserrat"/>
                <a:ea typeface="Montserrat"/>
                <a:cs typeface="Montserrat"/>
                <a:sym typeface="Montserrat"/>
              </a:endParaRPr>
            </a:p>
          </p:txBody>
        </p:sp>
      </p:grpSp>
      <p:grpSp>
        <p:nvGrpSpPr>
          <p:cNvPr id="121" name="Google Shape;121;p26"/>
          <p:cNvGrpSpPr/>
          <p:nvPr/>
        </p:nvGrpSpPr>
        <p:grpSpPr>
          <a:xfrm>
            <a:off x="3880663" y="922516"/>
            <a:ext cx="1531151" cy="1265010"/>
            <a:chOff x="4351288" y="3305766"/>
            <a:chExt cx="1531151" cy="1265010"/>
          </a:xfrm>
        </p:grpSpPr>
        <p:pic>
          <p:nvPicPr>
            <p:cNvPr id="122" name="Google Shape;122;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23" name="Google Shape;123;p26"/>
            <p:cNvSpPr txBox="1"/>
            <p:nvPr/>
          </p:nvSpPr>
          <p:spPr>
            <a:xfrm>
              <a:off x="4446650" y="3424750"/>
              <a:ext cx="137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000">
                  <a:latin typeface="Montserrat"/>
                  <a:ea typeface="Montserrat"/>
                  <a:cs typeface="Montserrat"/>
                  <a:sym typeface="Montserrat"/>
                </a:rPr>
                <a:t>Software para administrar o número de pessoas na fila de espera dos hospitais </a:t>
              </a:r>
              <a:r>
                <a:rPr lang="pt-BR" sz="1000">
                  <a:latin typeface="Montserrat"/>
                  <a:ea typeface="Montserrat"/>
                  <a:cs typeface="Montserrat"/>
                  <a:sym typeface="Montserrat"/>
                </a:rPr>
                <a:t>públicos.</a:t>
              </a:r>
              <a:endParaRPr sz="1000">
                <a:latin typeface="Montserrat"/>
                <a:ea typeface="Montserrat"/>
                <a:cs typeface="Montserrat"/>
                <a:sym typeface="Montserrat"/>
              </a:endParaRPr>
            </a:p>
          </p:txBody>
        </p:sp>
      </p:grpSp>
      <p:grpSp>
        <p:nvGrpSpPr>
          <p:cNvPr id="124" name="Google Shape;124;p26"/>
          <p:cNvGrpSpPr/>
          <p:nvPr/>
        </p:nvGrpSpPr>
        <p:grpSpPr>
          <a:xfrm>
            <a:off x="3880663" y="2187516"/>
            <a:ext cx="1531151" cy="1265010"/>
            <a:chOff x="4351288" y="3305766"/>
            <a:chExt cx="1531151" cy="1265010"/>
          </a:xfrm>
        </p:grpSpPr>
        <p:pic>
          <p:nvPicPr>
            <p:cNvPr id="125" name="Google Shape;125;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26" name="Google Shape;126;p26"/>
            <p:cNvSpPr txBox="1"/>
            <p:nvPr/>
          </p:nvSpPr>
          <p:spPr>
            <a:xfrm>
              <a:off x="4446650" y="3424750"/>
              <a:ext cx="137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latin typeface="Montserrat"/>
                  <a:ea typeface="Montserrat"/>
                  <a:cs typeface="Montserrat"/>
                  <a:sym typeface="Montserrat"/>
                </a:rPr>
                <a:t>Campanhas para ações voluntárias entre médicos  para atendimentos fora do horário de serviço.</a:t>
              </a:r>
              <a:endParaRPr sz="1000">
                <a:latin typeface="Montserrat"/>
                <a:ea typeface="Montserrat"/>
                <a:cs typeface="Montserrat"/>
                <a:sym typeface="Montserrat"/>
              </a:endParaRPr>
            </a:p>
          </p:txBody>
        </p:sp>
      </p:grpSp>
      <p:grpSp>
        <p:nvGrpSpPr>
          <p:cNvPr id="127" name="Google Shape;127;p26"/>
          <p:cNvGrpSpPr/>
          <p:nvPr/>
        </p:nvGrpSpPr>
        <p:grpSpPr>
          <a:xfrm>
            <a:off x="5648038" y="922516"/>
            <a:ext cx="1531151" cy="1265010"/>
            <a:chOff x="4351288" y="3305766"/>
            <a:chExt cx="1531151" cy="1265010"/>
          </a:xfrm>
        </p:grpSpPr>
        <p:pic>
          <p:nvPicPr>
            <p:cNvPr id="128" name="Google Shape;128;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29" name="Google Shape;129;p26"/>
            <p:cNvSpPr txBox="1"/>
            <p:nvPr/>
          </p:nvSpPr>
          <p:spPr>
            <a:xfrm>
              <a:off x="4446650" y="3424750"/>
              <a:ext cx="137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Montserrat"/>
                  <a:ea typeface="Montserrat"/>
                  <a:cs typeface="Montserrat"/>
                  <a:sym typeface="Montserrat"/>
                </a:rPr>
                <a:t>Políticas públicas para aumentar a verba destinada a instituições hospitalares.</a:t>
              </a:r>
              <a:endParaRPr sz="1000">
                <a:latin typeface="Montserrat"/>
                <a:ea typeface="Montserrat"/>
                <a:cs typeface="Montserrat"/>
                <a:sym typeface="Montserrat"/>
              </a:endParaRPr>
            </a:p>
          </p:txBody>
        </p:sp>
      </p:grpSp>
      <p:grpSp>
        <p:nvGrpSpPr>
          <p:cNvPr id="130" name="Google Shape;130;p26"/>
          <p:cNvGrpSpPr/>
          <p:nvPr/>
        </p:nvGrpSpPr>
        <p:grpSpPr>
          <a:xfrm>
            <a:off x="5648038" y="2187516"/>
            <a:ext cx="1564276" cy="1265010"/>
            <a:chOff x="4351288" y="3305766"/>
            <a:chExt cx="1564276" cy="1265010"/>
          </a:xfrm>
        </p:grpSpPr>
        <p:pic>
          <p:nvPicPr>
            <p:cNvPr id="131" name="Google Shape;131;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32" name="Google Shape;132;p26"/>
            <p:cNvSpPr txBox="1"/>
            <p:nvPr/>
          </p:nvSpPr>
          <p:spPr>
            <a:xfrm>
              <a:off x="4384364" y="3391275"/>
              <a:ext cx="1531200" cy="9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Montserrat"/>
                  <a:ea typeface="Montserrat"/>
                  <a:cs typeface="Montserrat"/>
                  <a:sym typeface="Montserrat"/>
                </a:rPr>
                <a:t>Estudos com IA que comparam a projeção do número de atendimentos esperados com o índice real</a:t>
              </a:r>
              <a:r>
                <a:rPr lang="pt-BR" sz="1000">
                  <a:latin typeface="Montserrat"/>
                  <a:ea typeface="Montserrat"/>
                  <a:cs typeface="Montserrat"/>
                  <a:sym typeface="Montserrat"/>
                </a:rPr>
                <a:t>.</a:t>
              </a:r>
              <a:endParaRPr sz="1000">
                <a:latin typeface="Montserrat"/>
                <a:ea typeface="Montserrat"/>
                <a:cs typeface="Montserrat"/>
                <a:sym typeface="Montserrat"/>
              </a:endParaRPr>
            </a:p>
          </p:txBody>
        </p:sp>
      </p:grpSp>
      <p:grpSp>
        <p:nvGrpSpPr>
          <p:cNvPr id="133" name="Google Shape;133;p26"/>
          <p:cNvGrpSpPr/>
          <p:nvPr/>
        </p:nvGrpSpPr>
        <p:grpSpPr>
          <a:xfrm>
            <a:off x="7332888" y="922516"/>
            <a:ext cx="1531151" cy="1265010"/>
            <a:chOff x="4351288" y="3305766"/>
            <a:chExt cx="1531151" cy="1265010"/>
          </a:xfrm>
        </p:grpSpPr>
        <p:pic>
          <p:nvPicPr>
            <p:cNvPr id="134" name="Google Shape;134;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35" name="Google Shape;135;p26"/>
            <p:cNvSpPr txBox="1"/>
            <p:nvPr/>
          </p:nvSpPr>
          <p:spPr>
            <a:xfrm>
              <a:off x="4446650" y="3424750"/>
              <a:ext cx="13704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Montserrat"/>
                  <a:ea typeface="Montserrat"/>
                  <a:cs typeface="Montserrat"/>
                  <a:sym typeface="Montserrat"/>
                </a:rPr>
                <a:t>Campanhas para requisitar melhorias para a área da Saúde.</a:t>
              </a:r>
              <a:endParaRPr sz="1000">
                <a:latin typeface="Montserrat"/>
                <a:ea typeface="Montserrat"/>
                <a:cs typeface="Montserrat"/>
                <a:sym typeface="Montserrat"/>
              </a:endParaRPr>
            </a:p>
          </p:txBody>
        </p:sp>
      </p:grpSp>
      <p:grpSp>
        <p:nvGrpSpPr>
          <p:cNvPr id="136" name="Google Shape;136;p26"/>
          <p:cNvGrpSpPr/>
          <p:nvPr/>
        </p:nvGrpSpPr>
        <p:grpSpPr>
          <a:xfrm>
            <a:off x="7332888" y="2187516"/>
            <a:ext cx="1531151" cy="1265010"/>
            <a:chOff x="4351288" y="3305766"/>
            <a:chExt cx="1531151" cy="1265010"/>
          </a:xfrm>
        </p:grpSpPr>
        <p:pic>
          <p:nvPicPr>
            <p:cNvPr id="137" name="Google Shape;137;p26"/>
            <p:cNvPicPr preferRelativeResize="0"/>
            <p:nvPr/>
          </p:nvPicPr>
          <p:blipFill rotWithShape="1">
            <a:blip r:embed="rId4">
              <a:alphaModFix/>
            </a:blip>
            <a:srcRect b="4379" l="0" r="0" t="0"/>
            <a:stretch/>
          </p:blipFill>
          <p:spPr>
            <a:xfrm>
              <a:off x="4351288" y="3305766"/>
              <a:ext cx="1531151" cy="1265010"/>
            </a:xfrm>
            <a:prstGeom prst="rect">
              <a:avLst/>
            </a:prstGeom>
            <a:noFill/>
            <a:ln>
              <a:noFill/>
            </a:ln>
          </p:spPr>
        </p:pic>
        <p:sp>
          <p:nvSpPr>
            <p:cNvPr id="138" name="Google Shape;138;p26"/>
            <p:cNvSpPr txBox="1"/>
            <p:nvPr/>
          </p:nvSpPr>
          <p:spPr>
            <a:xfrm>
              <a:off x="4433825" y="3416125"/>
              <a:ext cx="14175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Montserrat"/>
                  <a:ea typeface="Montserrat"/>
                  <a:cs typeface="Montserrat"/>
                  <a:sym typeface="Montserrat"/>
                </a:rPr>
                <a:t>App para promover a inteligência emocional, desde crianças até idosos.</a:t>
              </a:r>
              <a:endParaRPr sz="1000">
                <a:latin typeface="Montserrat"/>
                <a:ea typeface="Montserrat"/>
                <a:cs typeface="Montserrat"/>
                <a:sym typeface="Montserrat"/>
              </a:endParaRPr>
            </a:p>
          </p:txBody>
        </p:sp>
      </p:grpSp>
      <p:sp>
        <p:nvSpPr>
          <p:cNvPr id="139" name="Google Shape;139;p26"/>
          <p:cNvSpPr/>
          <p:nvPr/>
        </p:nvSpPr>
        <p:spPr>
          <a:xfrm rot="-5400000">
            <a:off x="4094862" y="957917"/>
            <a:ext cx="153000" cy="151800"/>
          </a:xfrm>
          <a:prstGeom prst="ellipse">
            <a:avLst/>
          </a:prstGeom>
          <a:solidFill>
            <a:schemeClr val="dk1"/>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40" name="Google Shape;140;p26"/>
          <p:cNvSpPr/>
          <p:nvPr/>
        </p:nvSpPr>
        <p:spPr>
          <a:xfrm rot="-5400000">
            <a:off x="5832317" y="2212867"/>
            <a:ext cx="153000" cy="151800"/>
          </a:xfrm>
          <a:prstGeom prst="ellipse">
            <a:avLst/>
          </a:prstGeom>
          <a:solidFill>
            <a:schemeClr val="dk1"/>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41" name="Google Shape;141;p26"/>
          <p:cNvSpPr/>
          <p:nvPr/>
        </p:nvSpPr>
        <p:spPr>
          <a:xfrm rot="-5400000">
            <a:off x="2075363" y="923117"/>
            <a:ext cx="153000" cy="151800"/>
          </a:xfrm>
          <a:prstGeom prst="ellipse">
            <a:avLst/>
          </a:prstGeom>
          <a:solidFill>
            <a:srgbClr val="00ACA0"/>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42" name="Google Shape;142;p26"/>
          <p:cNvSpPr/>
          <p:nvPr/>
        </p:nvSpPr>
        <p:spPr>
          <a:xfrm rot="-5400000">
            <a:off x="1365529" y="4569792"/>
            <a:ext cx="153000" cy="151800"/>
          </a:xfrm>
          <a:prstGeom prst="ellipse">
            <a:avLst/>
          </a:prstGeom>
          <a:solidFill>
            <a:srgbClr val="00ACA0"/>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43" name="Google Shape;143;p26"/>
          <p:cNvSpPr/>
          <p:nvPr/>
        </p:nvSpPr>
        <p:spPr>
          <a:xfrm rot="-5400000">
            <a:off x="3900420" y="2212875"/>
            <a:ext cx="153000" cy="151800"/>
          </a:xfrm>
          <a:prstGeom prst="ellipse">
            <a:avLst/>
          </a:prstGeom>
          <a:solidFill>
            <a:srgbClr val="582C83">
              <a:alpha val="80830"/>
            </a:srgbClr>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44" name="Google Shape;144;p26"/>
          <p:cNvSpPr/>
          <p:nvPr/>
        </p:nvSpPr>
        <p:spPr>
          <a:xfrm rot="-5400000">
            <a:off x="518962" y="4569800"/>
            <a:ext cx="153000" cy="151800"/>
          </a:xfrm>
          <a:prstGeom prst="ellipse">
            <a:avLst/>
          </a:prstGeom>
          <a:solidFill>
            <a:srgbClr val="582C83">
              <a:alpha val="80830"/>
            </a:srgbClr>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45" name="Google Shape;145;p26"/>
          <p:cNvSpPr/>
          <p:nvPr/>
        </p:nvSpPr>
        <p:spPr>
          <a:xfrm>
            <a:off x="-51375" y="4189625"/>
            <a:ext cx="1417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Montserrat"/>
                <a:ea typeface="Montserrat"/>
                <a:cs typeface="Montserrat"/>
                <a:sym typeface="Montserrat"/>
              </a:rPr>
              <a:t>EFICÁCIA</a:t>
            </a:r>
            <a:endParaRPr b="1" sz="1200">
              <a:solidFill>
                <a:srgbClr val="FFFFFF"/>
              </a:solidFill>
              <a:latin typeface="Montserrat"/>
              <a:ea typeface="Montserrat"/>
              <a:cs typeface="Montserrat"/>
              <a:sym typeface="Montserrat"/>
            </a:endParaRPr>
          </a:p>
        </p:txBody>
      </p:sp>
      <p:sp>
        <p:nvSpPr>
          <p:cNvPr id="146" name="Google Shape;146;p26"/>
          <p:cNvSpPr/>
          <p:nvPr/>
        </p:nvSpPr>
        <p:spPr>
          <a:xfrm>
            <a:off x="1013125" y="4189625"/>
            <a:ext cx="1417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Montserrat"/>
                <a:ea typeface="Montserrat"/>
                <a:cs typeface="Montserrat"/>
                <a:sym typeface="Montserrat"/>
              </a:rPr>
              <a:t>VIABILIDADE</a:t>
            </a:r>
            <a:endParaRPr b="1" sz="1200">
              <a:solidFill>
                <a:srgbClr val="FFFFFF"/>
              </a:solidFill>
              <a:latin typeface="Montserrat"/>
              <a:ea typeface="Montserrat"/>
              <a:cs typeface="Montserrat"/>
              <a:sym typeface="Montserrat"/>
            </a:endParaRPr>
          </a:p>
        </p:txBody>
      </p:sp>
      <p:sp>
        <p:nvSpPr>
          <p:cNvPr id="147" name="Google Shape;147;p26"/>
          <p:cNvSpPr/>
          <p:nvPr/>
        </p:nvSpPr>
        <p:spPr>
          <a:xfrm>
            <a:off x="2075975" y="4189625"/>
            <a:ext cx="1417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Montserrat"/>
                <a:ea typeface="Montserrat"/>
                <a:cs typeface="Montserrat"/>
                <a:sym typeface="Montserrat"/>
              </a:rPr>
              <a:t>INOVAÇÃO</a:t>
            </a:r>
            <a:endParaRPr b="1" sz="1200">
              <a:solidFill>
                <a:srgbClr val="FFFFFF"/>
              </a:solidFill>
              <a:latin typeface="Montserrat"/>
              <a:ea typeface="Montserrat"/>
              <a:cs typeface="Montserrat"/>
              <a:sym typeface="Montserrat"/>
            </a:endParaRPr>
          </a:p>
        </p:txBody>
      </p:sp>
      <p:sp>
        <p:nvSpPr>
          <p:cNvPr id="148" name="Google Shape;148;p26"/>
          <p:cNvSpPr/>
          <p:nvPr/>
        </p:nvSpPr>
        <p:spPr>
          <a:xfrm>
            <a:off x="7603450" y="517375"/>
            <a:ext cx="1417500" cy="309600"/>
          </a:xfrm>
          <a:prstGeom prst="rect">
            <a:avLst/>
          </a:prstGeom>
          <a:solidFill>
            <a:srgbClr val="00AC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Montserrat"/>
              <a:ea typeface="Montserrat"/>
              <a:cs typeface="Montserrat"/>
              <a:sym typeface="Montserrat"/>
            </a:endParaRPr>
          </a:p>
        </p:txBody>
      </p:sp>
      <p:sp>
        <p:nvSpPr>
          <p:cNvPr id="149" name="Google Shape;149;p26"/>
          <p:cNvSpPr/>
          <p:nvPr/>
        </p:nvSpPr>
        <p:spPr>
          <a:xfrm>
            <a:off x="7603450" y="517375"/>
            <a:ext cx="1417500" cy="309600"/>
          </a:xfrm>
          <a:prstGeom prst="rect">
            <a:avLst/>
          </a:prstGeom>
          <a:solidFill>
            <a:srgbClr val="00AC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Montserrat"/>
              <a:ea typeface="Montserrat"/>
              <a:cs typeface="Montserrat"/>
              <a:sym typeface="Montserrat"/>
            </a:endParaRPr>
          </a:p>
        </p:txBody>
      </p:sp>
      <p:sp>
        <p:nvSpPr>
          <p:cNvPr id="150" name="Google Shape;150;p26"/>
          <p:cNvSpPr/>
          <p:nvPr/>
        </p:nvSpPr>
        <p:spPr>
          <a:xfrm>
            <a:off x="7722825" y="517375"/>
            <a:ext cx="1417500" cy="309600"/>
          </a:xfrm>
          <a:prstGeom prst="rect">
            <a:avLst/>
          </a:prstGeom>
          <a:solidFill>
            <a:srgbClr val="00AC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Montserrat"/>
              <a:ea typeface="Montserrat"/>
              <a:cs typeface="Montserrat"/>
              <a:sym typeface="Montserrat"/>
            </a:endParaRPr>
          </a:p>
        </p:txBody>
      </p:sp>
      <p:sp>
        <p:nvSpPr>
          <p:cNvPr id="151" name="Google Shape;151;p26"/>
          <p:cNvSpPr/>
          <p:nvPr/>
        </p:nvSpPr>
        <p:spPr>
          <a:xfrm>
            <a:off x="7603450" y="517375"/>
            <a:ext cx="1417500" cy="309600"/>
          </a:xfrm>
          <a:prstGeom prst="rect">
            <a:avLst/>
          </a:prstGeom>
          <a:solidFill>
            <a:srgbClr val="00AC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Montserrat"/>
                <a:ea typeface="Montserrat"/>
                <a:cs typeface="Montserrat"/>
                <a:sym typeface="Montserrat"/>
              </a:rPr>
              <a:t>Agrupamentos</a:t>
            </a:r>
            <a:endParaRPr sz="1200">
              <a:solidFill>
                <a:srgbClr val="FFFFFF"/>
              </a:solidFill>
              <a:latin typeface="Montserrat"/>
              <a:ea typeface="Montserrat"/>
              <a:cs typeface="Montserrat"/>
              <a:sym typeface="Montserrat"/>
            </a:endParaRPr>
          </a:p>
        </p:txBody>
      </p:sp>
      <p:sp>
        <p:nvSpPr>
          <p:cNvPr id="152" name="Google Shape;152;p26"/>
          <p:cNvSpPr/>
          <p:nvPr/>
        </p:nvSpPr>
        <p:spPr>
          <a:xfrm>
            <a:off x="3145600" y="4189625"/>
            <a:ext cx="18786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Montserrat"/>
                <a:ea typeface="Montserrat"/>
                <a:cs typeface="Montserrat"/>
                <a:sym typeface="Montserrat"/>
              </a:rPr>
              <a:t>IDEIA VENCEDORA</a:t>
            </a:r>
            <a:endParaRPr b="1" sz="1200">
              <a:solidFill>
                <a:srgbClr val="FFFFFF"/>
              </a:solidFill>
              <a:latin typeface="Montserrat"/>
              <a:ea typeface="Montserrat"/>
              <a:cs typeface="Montserrat"/>
              <a:sym typeface="Montserrat"/>
            </a:endParaRPr>
          </a:p>
        </p:txBody>
      </p:sp>
      <p:sp>
        <p:nvSpPr>
          <p:cNvPr id="153" name="Google Shape;153;p26"/>
          <p:cNvSpPr txBox="1"/>
          <p:nvPr/>
        </p:nvSpPr>
        <p:spPr>
          <a:xfrm>
            <a:off x="338700" y="50150"/>
            <a:ext cx="6215100" cy="337800"/>
          </a:xfrm>
          <a:prstGeom prst="rect">
            <a:avLst/>
          </a:prstGeom>
          <a:noFill/>
          <a:ln>
            <a:noFill/>
          </a:ln>
        </p:spPr>
        <p:txBody>
          <a:bodyPr anchorCtr="0" anchor="t" bIns="92475" lIns="92475" spcFirstLastPara="1" rIns="92475" wrap="square" tIns="92475">
            <a:noAutofit/>
          </a:bodyPr>
          <a:lstStyle/>
          <a:p>
            <a:pPr indent="0" lvl="0" marL="0" rtl="0" algn="l">
              <a:spcBef>
                <a:spcPts val="0"/>
              </a:spcBef>
              <a:spcAft>
                <a:spcPts val="0"/>
              </a:spcAft>
              <a:buNone/>
            </a:pPr>
            <a:r>
              <a:rPr b="1" lang="pt-BR" sz="1800">
                <a:solidFill>
                  <a:srgbClr val="FFFFFF"/>
                </a:solidFill>
                <a:latin typeface="Montserrat"/>
                <a:ea typeface="Montserrat"/>
                <a:cs typeface="Montserrat"/>
                <a:sym typeface="Montserrat"/>
              </a:rPr>
              <a:t>5 - Ferramenta de geração e priorização de ideias</a:t>
            </a:r>
            <a:endParaRPr b="1" sz="1800">
              <a:solidFill>
                <a:srgbClr val="FFFFFF"/>
              </a:solidFill>
              <a:latin typeface="Montserrat"/>
              <a:ea typeface="Montserrat"/>
              <a:cs typeface="Montserrat"/>
              <a:sym typeface="Montserrat"/>
            </a:endParaRPr>
          </a:p>
        </p:txBody>
      </p:sp>
      <p:sp>
        <p:nvSpPr>
          <p:cNvPr id="154" name="Google Shape;154;p26"/>
          <p:cNvSpPr/>
          <p:nvPr/>
        </p:nvSpPr>
        <p:spPr>
          <a:xfrm rot="-5400000">
            <a:off x="3931498" y="4530629"/>
            <a:ext cx="222600" cy="220800"/>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55" name="Google Shape;155;p26"/>
          <p:cNvSpPr txBox="1"/>
          <p:nvPr/>
        </p:nvSpPr>
        <p:spPr>
          <a:xfrm>
            <a:off x="5661250" y="78725"/>
            <a:ext cx="3359700" cy="37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1100">
                <a:solidFill>
                  <a:srgbClr val="FFFFFF"/>
                </a:solidFill>
                <a:latin typeface="Work Sans SemiBold"/>
                <a:ea typeface="Work Sans SemiBold"/>
                <a:cs typeface="Work Sans SemiBold"/>
                <a:sym typeface="Work Sans SemiBold"/>
              </a:rPr>
              <a:t>Etapa 2 - Criar</a:t>
            </a:r>
            <a:endParaRPr sz="1100">
              <a:solidFill>
                <a:srgbClr val="FFFFFF"/>
              </a:solidFill>
              <a:latin typeface="Work Sans SemiBold"/>
              <a:ea typeface="Work Sans SemiBold"/>
              <a:cs typeface="Work Sans SemiBold"/>
              <a:sym typeface="Work Sans SemiBold"/>
            </a:endParaRPr>
          </a:p>
        </p:txBody>
      </p:sp>
      <p:sp>
        <p:nvSpPr>
          <p:cNvPr id="156" name="Google Shape;156;p26"/>
          <p:cNvSpPr/>
          <p:nvPr/>
        </p:nvSpPr>
        <p:spPr>
          <a:xfrm rot="-5400000">
            <a:off x="5192423" y="923429"/>
            <a:ext cx="222600" cy="220800"/>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57" name="Google Shape;157;p26"/>
          <p:cNvSpPr/>
          <p:nvPr/>
        </p:nvSpPr>
        <p:spPr>
          <a:xfrm rot="-5400000">
            <a:off x="3943050" y="957917"/>
            <a:ext cx="153000" cy="151800"/>
          </a:xfrm>
          <a:prstGeom prst="ellipse">
            <a:avLst/>
          </a:prstGeom>
          <a:solidFill>
            <a:schemeClr val="dk1"/>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58" name="Google Shape;158;p26"/>
          <p:cNvSpPr/>
          <p:nvPr/>
        </p:nvSpPr>
        <p:spPr>
          <a:xfrm rot="-5400000">
            <a:off x="4567891" y="957917"/>
            <a:ext cx="153000" cy="151800"/>
          </a:xfrm>
          <a:prstGeom prst="ellipse">
            <a:avLst/>
          </a:prstGeom>
          <a:solidFill>
            <a:srgbClr val="00ACA0"/>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59" name="Google Shape;159;p26"/>
          <p:cNvSpPr/>
          <p:nvPr/>
        </p:nvSpPr>
        <p:spPr>
          <a:xfrm rot="-5400000">
            <a:off x="2238654" y="923117"/>
            <a:ext cx="153000" cy="151800"/>
          </a:xfrm>
          <a:prstGeom prst="ellipse">
            <a:avLst/>
          </a:prstGeom>
          <a:solidFill>
            <a:srgbClr val="00ACA0"/>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0" name="Google Shape;160;p26"/>
          <p:cNvSpPr/>
          <p:nvPr/>
        </p:nvSpPr>
        <p:spPr>
          <a:xfrm rot="-5400000">
            <a:off x="2079629" y="2212879"/>
            <a:ext cx="153000" cy="151800"/>
          </a:xfrm>
          <a:prstGeom prst="ellipse">
            <a:avLst/>
          </a:prstGeom>
          <a:solidFill>
            <a:srgbClr val="00ACA0"/>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1" name="Google Shape;161;p26"/>
          <p:cNvSpPr/>
          <p:nvPr/>
        </p:nvSpPr>
        <p:spPr>
          <a:xfrm rot="-5400000">
            <a:off x="5680537" y="2212875"/>
            <a:ext cx="153000" cy="151800"/>
          </a:xfrm>
          <a:prstGeom prst="ellipse">
            <a:avLst/>
          </a:prstGeom>
          <a:solidFill>
            <a:srgbClr val="582C83">
              <a:alpha val="80830"/>
            </a:srgbClr>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2" name="Google Shape;162;p26"/>
          <p:cNvSpPr/>
          <p:nvPr/>
        </p:nvSpPr>
        <p:spPr>
          <a:xfrm rot="-5400000">
            <a:off x="4255462" y="957925"/>
            <a:ext cx="153000" cy="151800"/>
          </a:xfrm>
          <a:prstGeom prst="ellipse">
            <a:avLst/>
          </a:prstGeom>
          <a:solidFill>
            <a:srgbClr val="582C83">
              <a:alpha val="80830"/>
            </a:srgbClr>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3" name="Google Shape;163;p26"/>
          <p:cNvSpPr/>
          <p:nvPr/>
        </p:nvSpPr>
        <p:spPr>
          <a:xfrm rot="-5400000">
            <a:off x="2825904" y="4569792"/>
            <a:ext cx="153000" cy="151800"/>
          </a:xfrm>
          <a:prstGeom prst="ellipse">
            <a:avLst/>
          </a:prstGeom>
          <a:solidFill>
            <a:schemeClr val="dk1"/>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4" name="Google Shape;164;p26"/>
          <p:cNvSpPr/>
          <p:nvPr/>
        </p:nvSpPr>
        <p:spPr>
          <a:xfrm rot="-5400000">
            <a:off x="2575029" y="4569792"/>
            <a:ext cx="153000" cy="151800"/>
          </a:xfrm>
          <a:prstGeom prst="ellipse">
            <a:avLst/>
          </a:prstGeom>
          <a:solidFill>
            <a:schemeClr val="dk1"/>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5" name="Google Shape;165;p26"/>
          <p:cNvSpPr/>
          <p:nvPr/>
        </p:nvSpPr>
        <p:spPr>
          <a:xfrm rot="-5400000">
            <a:off x="351879" y="923117"/>
            <a:ext cx="153000" cy="151800"/>
          </a:xfrm>
          <a:prstGeom prst="ellipse">
            <a:avLst/>
          </a:prstGeom>
          <a:solidFill>
            <a:schemeClr val="dk1"/>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6" name="Google Shape;166;p26"/>
          <p:cNvSpPr/>
          <p:nvPr/>
        </p:nvSpPr>
        <p:spPr>
          <a:xfrm rot="-5400000">
            <a:off x="720887" y="4569800"/>
            <a:ext cx="153000" cy="151800"/>
          </a:xfrm>
          <a:prstGeom prst="ellipse">
            <a:avLst/>
          </a:prstGeom>
          <a:solidFill>
            <a:srgbClr val="582C83">
              <a:alpha val="80830"/>
            </a:srgbClr>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7" name="Google Shape;167;p26"/>
          <p:cNvSpPr/>
          <p:nvPr/>
        </p:nvSpPr>
        <p:spPr>
          <a:xfrm rot="-5400000">
            <a:off x="1647954" y="4569792"/>
            <a:ext cx="153000" cy="151800"/>
          </a:xfrm>
          <a:prstGeom prst="ellipse">
            <a:avLst/>
          </a:prstGeom>
          <a:solidFill>
            <a:srgbClr val="00ACA0"/>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
        <p:nvSpPr>
          <p:cNvPr id="168" name="Google Shape;168;p26"/>
          <p:cNvSpPr/>
          <p:nvPr/>
        </p:nvSpPr>
        <p:spPr>
          <a:xfrm rot="-5400000">
            <a:off x="4407262" y="957925"/>
            <a:ext cx="153000" cy="151800"/>
          </a:xfrm>
          <a:prstGeom prst="ellipse">
            <a:avLst/>
          </a:prstGeom>
          <a:solidFill>
            <a:srgbClr val="582C83">
              <a:alpha val="80830"/>
            </a:srgbClr>
          </a:solidFill>
          <a:ln cap="flat" cmpd="sng" w="9525">
            <a:solidFill>
              <a:srgbClr val="582C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82C8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7"/>
          <p:cNvSpPr txBox="1"/>
          <p:nvPr/>
        </p:nvSpPr>
        <p:spPr>
          <a:xfrm>
            <a:off x="7723225" y="78725"/>
            <a:ext cx="1297800" cy="37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1100">
                <a:solidFill>
                  <a:srgbClr val="FFFFFF"/>
                </a:solidFill>
                <a:latin typeface="Work Sans SemiBold"/>
                <a:ea typeface="Work Sans SemiBold"/>
                <a:cs typeface="Work Sans SemiBold"/>
                <a:sym typeface="Work Sans SemiBold"/>
              </a:rPr>
              <a:t>Etapa 2 - Criar</a:t>
            </a:r>
            <a:endParaRPr sz="1100">
              <a:solidFill>
                <a:srgbClr val="FFFFFF"/>
              </a:solidFill>
              <a:latin typeface="Work Sans SemiBold"/>
              <a:ea typeface="Work Sans SemiBold"/>
              <a:cs typeface="Work Sans SemiBold"/>
              <a:sym typeface="Work Sans SemiBold"/>
            </a:endParaRPr>
          </a:p>
        </p:txBody>
      </p:sp>
      <p:pic>
        <p:nvPicPr>
          <p:cNvPr id="174" name="Google Shape;174;p27"/>
          <p:cNvPicPr preferRelativeResize="0"/>
          <p:nvPr/>
        </p:nvPicPr>
        <p:blipFill rotWithShape="1">
          <a:blip r:embed="rId4">
            <a:alphaModFix/>
          </a:blip>
          <a:srcRect b="9281" l="3302" r="3924" t="7847"/>
          <a:stretch/>
        </p:blipFill>
        <p:spPr>
          <a:xfrm>
            <a:off x="1526050" y="707425"/>
            <a:ext cx="7617952" cy="4105526"/>
          </a:xfrm>
          <a:prstGeom prst="rect">
            <a:avLst/>
          </a:prstGeom>
          <a:noFill/>
          <a:ln>
            <a:noFill/>
          </a:ln>
        </p:spPr>
      </p:pic>
      <p:sp>
        <p:nvSpPr>
          <p:cNvPr id="175" name="Google Shape;175;p27"/>
          <p:cNvSpPr txBox="1"/>
          <p:nvPr/>
        </p:nvSpPr>
        <p:spPr>
          <a:xfrm>
            <a:off x="2801900" y="1078125"/>
            <a:ext cx="5152800" cy="3290400"/>
          </a:xfrm>
          <a:prstGeom prst="rect">
            <a:avLst/>
          </a:prstGeom>
          <a:noFill/>
          <a:ln>
            <a:noFill/>
          </a:ln>
        </p:spPr>
        <p:txBody>
          <a:bodyPr anchorCtr="0" anchor="t" bIns="92475" lIns="92475" spcFirstLastPara="1" rIns="92475" wrap="square" tIns="92475">
            <a:noAutofit/>
          </a:bodyPr>
          <a:lstStyle/>
          <a:p>
            <a:pPr indent="0" lvl="0" marL="0" rtl="0" algn="l">
              <a:lnSpc>
                <a:spcPct val="90000"/>
              </a:lnSpc>
              <a:spcBef>
                <a:spcPts val="0"/>
              </a:spcBef>
              <a:spcAft>
                <a:spcPts val="0"/>
              </a:spcAft>
              <a:buNone/>
            </a:pPr>
            <a:r>
              <a:rPr lang="pt-BR" sz="1100">
                <a:solidFill>
                  <a:srgbClr val="595959"/>
                </a:solidFill>
                <a:latin typeface="Montserrat"/>
                <a:ea typeface="Montserrat"/>
                <a:cs typeface="Montserrat"/>
                <a:sym typeface="Montserrat"/>
              </a:rPr>
              <a:t>Descrevam:</a:t>
            </a:r>
            <a:endParaRPr sz="1100">
              <a:solidFill>
                <a:srgbClr val="595959"/>
              </a:solidFill>
              <a:latin typeface="Montserrat"/>
              <a:ea typeface="Montserrat"/>
              <a:cs typeface="Montserrat"/>
              <a:sym typeface="Montserrat"/>
            </a:endParaRPr>
          </a:p>
          <a:p>
            <a:pPr indent="0" lvl="0" marL="0" rtl="0" algn="l">
              <a:lnSpc>
                <a:spcPct val="90000"/>
              </a:lnSpc>
              <a:spcBef>
                <a:spcPts val="500"/>
              </a:spcBef>
              <a:spcAft>
                <a:spcPts val="0"/>
              </a:spcAft>
              <a:buNone/>
            </a:pPr>
            <a:r>
              <a:t/>
            </a:r>
            <a:endParaRPr i="1" sz="1100">
              <a:solidFill>
                <a:srgbClr val="595959"/>
              </a:solidFill>
              <a:latin typeface="Montserrat"/>
              <a:ea typeface="Montserrat"/>
              <a:cs typeface="Montserrat"/>
              <a:sym typeface="Montserrat"/>
            </a:endParaRPr>
          </a:p>
          <a:p>
            <a:pPr indent="0" lvl="0" marL="0" rtl="0" algn="l">
              <a:lnSpc>
                <a:spcPct val="115000"/>
              </a:lnSpc>
              <a:spcBef>
                <a:spcPts val="500"/>
              </a:spcBef>
              <a:spcAft>
                <a:spcPts val="0"/>
              </a:spcAft>
              <a:buNone/>
            </a:pPr>
            <a:r>
              <a:rPr i="1" lang="pt-BR" sz="1100">
                <a:solidFill>
                  <a:srgbClr val="595959"/>
                </a:solidFill>
                <a:latin typeface="Montserrat"/>
                <a:ea typeface="Montserrat"/>
                <a:cs typeface="Montserrat"/>
                <a:sym typeface="Montserrat"/>
              </a:rPr>
              <a:t>A solução campeã foi o desenvolvimento de um software para administrar o número de pessoas nas filas de espera dos hospitais públicos. Assim, essa inovação resolve a superlotação na esfera da Saúde Pública, através do remanejamento dos pacientes, propiciando maior eficiência nos atendimentos prestados à comunidade utilizadora do Sistema Único de Saúde. Esse recurso trará maior agilidade ao processo de atendimento aos pacientes como um todo, bem como maior satisfação aos que dependem do sistema, dando fim, ou mitigando, a superlotação. O diferencial dessa proposta é a eficácia, viabilidade e desenlace de uma questão crítica que aflige o sistema de Saúde Pública brasileiro, trazendo uma nova perspectiva que poderá promover melhorias nesse setor de serviços intrínseco ao bem estar da população brasileira.</a:t>
            </a:r>
            <a:endParaRPr i="1" sz="1100">
              <a:solidFill>
                <a:srgbClr val="595959"/>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i="1" sz="1100">
              <a:solidFill>
                <a:srgbClr val="595959"/>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i="1" sz="1100">
              <a:solidFill>
                <a:srgbClr val="595959"/>
              </a:solidFill>
              <a:latin typeface="Montserrat"/>
              <a:ea typeface="Montserrat"/>
              <a:cs typeface="Montserrat"/>
              <a:sym typeface="Montserrat"/>
            </a:endParaRPr>
          </a:p>
        </p:txBody>
      </p:sp>
      <p:sp>
        <p:nvSpPr>
          <p:cNvPr id="176" name="Google Shape;176;p27"/>
          <p:cNvSpPr txBox="1"/>
          <p:nvPr>
            <p:ph type="title"/>
          </p:nvPr>
        </p:nvSpPr>
        <p:spPr>
          <a:xfrm>
            <a:off x="338700" y="50150"/>
            <a:ext cx="5548800" cy="337800"/>
          </a:xfrm>
          <a:prstGeom prst="rect">
            <a:avLst/>
          </a:prstGeom>
          <a:noFill/>
        </p:spPr>
        <p:txBody>
          <a:bodyPr anchorCtr="0" anchor="t" bIns="92475" lIns="92475" spcFirstLastPara="1" rIns="92475" wrap="square" tIns="92475">
            <a:noAutofit/>
          </a:bodyPr>
          <a:lstStyle/>
          <a:p>
            <a:pPr indent="0" lvl="0" marL="0" rtl="0" algn="l">
              <a:spcBef>
                <a:spcPts val="0"/>
              </a:spcBef>
              <a:spcAft>
                <a:spcPts val="0"/>
              </a:spcAft>
              <a:buNone/>
            </a:pPr>
            <a:r>
              <a:rPr b="1" lang="pt-BR" sz="1800">
                <a:solidFill>
                  <a:srgbClr val="FFFFFF"/>
                </a:solidFill>
                <a:latin typeface="Montserrat"/>
                <a:ea typeface="Montserrat"/>
                <a:cs typeface="Montserrat"/>
                <a:sym typeface="Montserrat"/>
              </a:rPr>
              <a:t>6 - </a:t>
            </a:r>
            <a:r>
              <a:rPr b="1" lang="pt-BR" sz="1800">
                <a:solidFill>
                  <a:schemeClr val="lt1"/>
                </a:solidFill>
                <a:latin typeface="Montserrat"/>
                <a:ea typeface="Montserrat"/>
                <a:cs typeface="Montserrat"/>
                <a:sym typeface="Montserrat"/>
              </a:rPr>
              <a:t>Solução Campeã</a:t>
            </a:r>
            <a:endParaRPr b="1" sz="18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