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Work Sans SemiBold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SemiBold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WorkSansSemiBold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WorkSansSemiBold-bold.fntdata"/><Relationship Id="rId18" Type="http://schemas.openxmlformats.org/officeDocument/2006/relationships/font" Target="fonts/Work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aacf041de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aacf041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aacf041de_0_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aacf041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aacf041de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aacf041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aacf041de_0_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aacf041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youtu.be/tG_TgYFgX2Y" TargetMode="External"/><Relationship Id="rId5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82100" y="2728175"/>
            <a:ext cx="43584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FICHAS DE ENTREGA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Etapa 3 - Desenvolver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093575"/>
            <a:ext cx="9144000" cy="64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 entender como editar as fichas, clique aqui e acesse um pequeno tutorial!</a:t>
            </a:r>
            <a:endParaRPr b="1" sz="2700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5" y="7075"/>
            <a:ext cx="2363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Alex Cândido Souto Júnior (32210179) 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Cássio Leonard Nunes (32214951);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Esther Lourenço Aires de Carvalho (32213606);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Gustavo de Oliveira Feliciano (322121746);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Renner Alves Martins (322127100);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Ruan Pablo Simões Paixão (322128226).</a:t>
            </a: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8525" y="-1"/>
            <a:ext cx="1995476" cy="213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7197350" y="78725"/>
            <a:ext cx="1823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Etapa 3 - Desenvolver</a:t>
            </a:r>
            <a:endParaRPr sz="11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625" y="980200"/>
            <a:ext cx="6241574" cy="38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851" y="1777775"/>
            <a:ext cx="3397100" cy="2775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07650" y="2153575"/>
            <a:ext cx="28299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-165100" lvl="0" marL="17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ontserrat"/>
              <a:buChar char="●"/>
            </a:pPr>
            <a:r>
              <a:rPr i="1" lang="pt-BR" sz="1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Haverá maior eficiência nas filas de espera de hospitais e unidades de saúde pública?</a:t>
            </a:r>
            <a:endParaRPr i="1"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5100" lvl="0" marL="17999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ontserrat"/>
              <a:buChar char="●"/>
            </a:pPr>
            <a:r>
              <a:rPr i="1" lang="pt-BR" sz="1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Será possível implementar mecanismos que auxiliem o hospital a gerenciar a fila de espera?</a:t>
            </a:r>
            <a:endParaRPr i="1"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5100" lvl="0" marL="17999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ontserrat"/>
              <a:buChar char="●"/>
            </a:pPr>
            <a:r>
              <a:rPr i="1" lang="pt-BR" sz="1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Será possível construir um programa que alcance os objetivos e  que seja de fácil entendimento para usuário?</a:t>
            </a:r>
            <a:endParaRPr i="1"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991425" y="1250675"/>
            <a:ext cx="24582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Descreva qual o seu protótipo, explicando suas características e funcionalidades.</a:t>
            </a:r>
            <a:endParaRPr i="1"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1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 nosso protótipo é um programa desenvolvido na linguagem de programação  “Java”, criado para permitir a visualização e gerenciamento da quantidade de pessoas na fila de espera de hospitais e unidades de saúde pública, de modo a gerar uma maior eficiência e rapidez no esquema das filas de espera para pronto atendimento.</a:t>
            </a:r>
            <a:endParaRPr i="1"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19725" y="723575"/>
            <a:ext cx="3198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600">
                <a:solidFill>
                  <a:srgbClr val="582C83"/>
                </a:solidFill>
                <a:latin typeface="Open Sans"/>
                <a:ea typeface="Open Sans"/>
                <a:cs typeface="Open Sans"/>
                <a:sym typeface="Open Sans"/>
              </a:rPr>
              <a:t>Descrição do protótipo</a:t>
            </a:r>
            <a:endParaRPr b="1">
              <a:solidFill>
                <a:srgbClr val="582C83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16125" y="1359575"/>
            <a:ext cx="3076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582C83"/>
                </a:solidFill>
                <a:latin typeface="Open Sans"/>
                <a:ea typeface="Open Sans"/>
                <a:cs typeface="Open Sans"/>
                <a:sym typeface="Open Sans"/>
              </a:rPr>
              <a:t>Hipóteses a serem </a:t>
            </a:r>
            <a:r>
              <a:rPr b="1" lang="pt-BR" sz="1600">
                <a:solidFill>
                  <a:srgbClr val="582C83"/>
                </a:solidFill>
                <a:latin typeface="Open Sans"/>
                <a:ea typeface="Open Sans"/>
                <a:cs typeface="Open Sans"/>
                <a:sym typeface="Open Sans"/>
              </a:rPr>
              <a:t>testadas</a:t>
            </a:r>
            <a:endParaRPr b="1">
              <a:solidFill>
                <a:srgbClr val="582C83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449625" y="1359575"/>
            <a:ext cx="24582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Assim, ele promove uma ligação proveitosa entre usuários (pacientes) e hospitais, ao permitir o cadastramento em uma fila de espera daquela unidade de forma online, bem como a emissão de uma pré-triagem, realizada pelo paciente, que auxiliará a instituição no tocante ao gerenciamento das filas, definindo aspectos relacionados à prioridade de atendimento e afins.</a:t>
            </a:r>
            <a:endParaRPr i="1"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38700" y="50150"/>
            <a:ext cx="5548800" cy="33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7 - Criando seu protótipo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4439800" y="2280950"/>
            <a:ext cx="2507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COLE AQUI FOTOS OU VÍDEOS DO TESTE E DO PROTÓTIPO!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194500" y="3627100"/>
            <a:ext cx="4755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Agora que vocês criarem um protótipo, que tal compartilhar essas fotos e vídeos nas suas redes sociais com a </a:t>
            </a:r>
            <a:r>
              <a:rPr b="1" lang="pt-BR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#InovaçãoCidadã,</a:t>
            </a:r>
            <a:r>
              <a:rPr lang="pt-BR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marcando o </a:t>
            </a:r>
            <a:r>
              <a:rPr b="1" lang="pt-BR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@academiadeinovacaocidada</a:t>
            </a:r>
            <a:r>
              <a:rPr lang="pt-BR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que mais pessoas 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conheçam seu projeto?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294750" y="78725"/>
            <a:ext cx="1726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Etapa 3 - Desenvolver</a:t>
            </a:r>
            <a:endParaRPr sz="11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38700" y="50150"/>
            <a:ext cx="5548800" cy="33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8 - Demonstrando seu protótipo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825" y="828300"/>
            <a:ext cx="5650574" cy="3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4379" l="0" r="0" t="0"/>
          <a:stretch/>
        </p:blipFill>
        <p:spPr>
          <a:xfrm>
            <a:off x="-72550" y="1555150"/>
            <a:ext cx="3371101" cy="27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45700" y="1735450"/>
            <a:ext cx="29346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Nós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levamos o 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protótipo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 projeto para a faculdade e fizemos testes com os alunos de diversas áreas, desde futuros fisioterapeutas a futuros biomédicos, 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mostrando como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programa vai funcionar, suas nuances e ferramentas,  e pedimos a eles que dessem sua 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opinião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acerca da possibilidade do programa aumentar a 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eficiência e rapidez 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nas filas de 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espera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dos hospitais e unidades de 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saúde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públicas.</a:t>
            </a:r>
            <a:endParaRPr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085875" y="78725"/>
            <a:ext cx="393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Etapa 3 - Desenvolver</a:t>
            </a:r>
            <a:endParaRPr sz="11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06850" y="798150"/>
            <a:ext cx="2704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>
                <a:solidFill>
                  <a:srgbClr val="582C8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Como foi feito o teste com o protótipo?</a:t>
            </a:r>
            <a:endParaRPr sz="1500">
              <a:solidFill>
                <a:srgbClr val="582C8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47330">
            <a:off x="3261913" y="715035"/>
            <a:ext cx="5886080" cy="392405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 rot="146996">
            <a:off x="3786681" y="1606385"/>
            <a:ext cx="2449339" cy="2417529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 hipóteses levantadas mostraram-se assertivas  em sua totalidade, pois com o protótipo desenvolvido, foi possível pressupor uma melhora na eficiência e agilidade das filas, bem como ele se mostrou intuitivo, isto é, de fácil entendimento ao público geral, como, por fim, trouxe mecanismos, como a pré-triagem, que auxiliam o hospital a gerenciar melhor as filas.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6"/>
          <p:cNvSpPr txBox="1"/>
          <p:nvPr/>
        </p:nvSpPr>
        <p:spPr>
          <a:xfrm rot="147681">
            <a:off x="6128408" y="1623908"/>
            <a:ext cx="2514820" cy="2484484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 tocante a hipóteses refutadas, observamos que não houve hipótese que se encaixou nessa perspectiva, haja vista que elas 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solucionam,</a:t>
            </a:r>
            <a:r>
              <a:rPr lang="pt-BR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forma satisfatória, as questões que levantaram.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338700" y="50150"/>
            <a:ext cx="5548800" cy="33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9 - Testando seu Protótipo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 txBox="1"/>
          <p:nvPr/>
        </p:nvSpPr>
        <p:spPr>
          <a:xfrm rot="159358">
            <a:off x="4017583" y="1229696"/>
            <a:ext cx="1987535" cy="3847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300">
                <a:solidFill>
                  <a:srgbClr val="582C83"/>
                </a:solidFill>
                <a:latin typeface="Montserrat"/>
                <a:ea typeface="Montserrat"/>
                <a:cs typeface="Montserrat"/>
                <a:sym typeface="Montserrat"/>
              </a:rPr>
              <a:t>Hipóteses Validadas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 rot="159358">
            <a:off x="6392058" y="1334021"/>
            <a:ext cx="1987535" cy="3847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300">
                <a:solidFill>
                  <a:srgbClr val="582C83"/>
                </a:solidFill>
                <a:latin typeface="Montserrat"/>
                <a:ea typeface="Montserrat"/>
                <a:cs typeface="Montserrat"/>
                <a:sym typeface="Montserrat"/>
              </a:rPr>
              <a:t>Hipóteses </a:t>
            </a:r>
            <a:r>
              <a:rPr b="1" lang="pt-BR" sz="1300">
                <a:solidFill>
                  <a:srgbClr val="582C83"/>
                </a:solidFill>
                <a:latin typeface="Montserrat"/>
                <a:ea typeface="Montserrat"/>
                <a:cs typeface="Montserrat"/>
                <a:sym typeface="Montserrat"/>
              </a:rPr>
              <a:t>Refutadas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