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1710" y="2774358"/>
            <a:ext cx="15244580" cy="4738285"/>
            <a:chOff x="0" y="0"/>
            <a:chExt cx="20326107" cy="63177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848002" y="-76200"/>
              <a:ext cx="16630103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395">
                  <a:solidFill>
                    <a:srgbClr val="8A7D63"/>
                  </a:solidFill>
                  <a:latin typeface="Montserrat Classic"/>
                </a:rPr>
                <a:t>EQUIPE DSNG1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37763"/>
              <a:ext cx="20326107" cy="469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00"/>
                </a:lnSpc>
              </a:pPr>
              <a:r>
                <a:rPr lang="en-US" sz="12500" spc="875">
                  <a:solidFill>
                    <a:srgbClr val="D9DFDB"/>
                  </a:solidFill>
                  <a:latin typeface="Montserrat Classic Bold"/>
                </a:rPr>
                <a:t>CICLONE LOST IN THE WILD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03301" y="8429585"/>
            <a:ext cx="18694603" cy="828715"/>
            <a:chOff x="0" y="0"/>
            <a:chExt cx="24926137" cy="110495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4148017" y="482230"/>
              <a:ext cx="16630103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196">
                  <a:solidFill>
                    <a:srgbClr val="D9DFDB"/>
                  </a:solidFill>
                  <a:latin typeface="Montserrat Classic"/>
                </a:rPr>
                <a:t>3</a:t>
              </a:r>
              <a:r>
                <a:rPr lang="en-US" sz="2800" spc="196">
                  <a:solidFill>
                    <a:srgbClr val="D9DFDB"/>
                  </a:solidFill>
                  <a:latin typeface="Montserrat Classic"/>
                </a:rPr>
                <a:t>º ano 1º trimestre de 2021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0"/>
              <a:ext cx="24926137" cy="131189"/>
            </a:xfrm>
            <a:prstGeom prst="rect">
              <a:avLst/>
            </a:prstGeom>
            <a:solidFill>
              <a:srgbClr val="8A7D63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8402363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558286" y="155844"/>
            <a:ext cx="1171428" cy="1171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64338" y="-419100"/>
            <a:ext cx="12458700" cy="11125200"/>
          </a:xfrm>
          <a:prstGeom prst="rect">
            <a:avLst/>
          </a:prstGeom>
          <a:solidFill>
            <a:srgbClr val="8A7D63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0" r="0" b="0"/>
          <a:stretch>
            <a:fillRect/>
          </a:stretch>
        </p:blipFill>
        <p:spPr>
          <a:xfrm flipH="false" flipV="false" rot="0">
            <a:off x="8579662" y="-19464"/>
            <a:ext cx="15487856" cy="10306464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9776231" y="1130019"/>
            <a:ext cx="7162800" cy="8229600"/>
          </a:xfrm>
          <a:prstGeom prst="rect">
            <a:avLst/>
          </a:prstGeom>
          <a:solidFill>
            <a:srgbClr val="212932"/>
          </a:solidFill>
        </p:spPr>
      </p:sp>
      <p:sp>
        <p:nvSpPr>
          <p:cNvPr name="AutoShape 5" id="5"/>
          <p:cNvSpPr/>
          <p:nvPr/>
        </p:nvSpPr>
        <p:spPr>
          <a:xfrm rot="0">
            <a:off x="1028700" y="0"/>
            <a:ext cx="1483274" cy="1483115"/>
          </a:xfrm>
          <a:prstGeom prst="rect">
            <a:avLst/>
          </a:prstGeom>
          <a:solidFill>
            <a:srgbClr val="212932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4623" y="155844"/>
            <a:ext cx="1171428" cy="117142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3592830"/>
            <a:ext cx="6993452" cy="3101340"/>
            <a:chOff x="0" y="0"/>
            <a:chExt cx="9324603" cy="413512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9129264" cy="294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20"/>
                </a:lnSpc>
              </a:pPr>
              <a:r>
                <a:rPr lang="en-US" sz="7000" spc="63">
                  <a:solidFill>
                    <a:srgbClr val="212932"/>
                  </a:solidFill>
                  <a:latin typeface="Montserrat Classic Bold"/>
                </a:rPr>
                <a:t>Esboço da apresentação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385820"/>
              <a:ext cx="9324603" cy="74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spc="273">
                  <a:solidFill>
                    <a:srgbClr val="212932"/>
                  </a:solidFill>
                  <a:latin typeface="Montserrat Classic Bold"/>
                </a:rPr>
                <a:t>Passo a passo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873969" y="2510790"/>
            <a:ext cx="4897952" cy="519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800" spc="28">
                <a:solidFill>
                  <a:srgbClr val="D9DFDB"/>
                </a:solidFill>
                <a:latin typeface="Montserrat Light"/>
              </a:rPr>
              <a:t>Breve contextualização da historia;</a:t>
            </a:r>
          </a:p>
          <a:p>
            <a:pPr>
              <a:lnSpc>
                <a:spcPts val="4199"/>
              </a:lnSpc>
            </a:pP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7">
                <a:solidFill>
                  <a:srgbClr val="D9DFDB"/>
                </a:solidFill>
                <a:latin typeface="Montserrat Light"/>
              </a:rPr>
              <a:t>GitHub;</a:t>
            </a:r>
          </a:p>
          <a:p>
            <a:pPr>
              <a:lnSpc>
                <a:spcPts val="4199"/>
              </a:lnSpc>
            </a:pPr>
          </a:p>
          <a:p>
            <a:pPr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27">
                <a:solidFill>
                  <a:srgbClr val="D9DFDB"/>
                </a:solidFill>
                <a:latin typeface="Montserrat Light"/>
              </a:rPr>
              <a:t>Comentários sobre o código;</a:t>
            </a:r>
          </a:p>
          <a:p>
            <a:pPr>
              <a:lnSpc>
                <a:spcPts val="4199"/>
              </a:lnSpc>
            </a:pPr>
          </a:p>
          <a:p>
            <a:pPr marL="604520" indent="-302260" lvl="1">
              <a:lnSpc>
                <a:spcPts val="4200"/>
              </a:lnSpc>
              <a:buFont typeface="Arial"/>
              <a:buChar char="•"/>
            </a:pPr>
            <a:r>
              <a:rPr lang="en-US" sz="2799" spc="27">
                <a:solidFill>
                  <a:srgbClr val="D9DFDB"/>
                </a:solidFill>
                <a:latin typeface="Montserrat Light"/>
              </a:rPr>
              <a:t>Dificuldade e aprendizados.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0" r="0" b="0"/>
          <a:stretch>
            <a:fillRect/>
          </a:stretch>
        </p:blipFill>
        <p:spPr>
          <a:xfrm flipH="false" flipV="false" rot="0">
            <a:off x="0" y="12483"/>
            <a:ext cx="18446170" cy="1027451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203301" y="9196665"/>
            <a:ext cx="18694603" cy="755055"/>
            <a:chOff x="0" y="0"/>
            <a:chExt cx="24926137" cy="100674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4926137" cy="131189"/>
            </a:xfrm>
            <a:prstGeom prst="rect">
              <a:avLst/>
            </a:prstGeom>
            <a:solidFill>
              <a:srgbClr val="8A7D63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14370" y="481595"/>
              <a:ext cx="21097398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92">
                  <a:solidFill>
                    <a:srgbClr val="D9DFDB"/>
                  </a:solidFill>
                  <a:latin typeface="Montserrat Classic"/>
                </a:rPr>
                <a:t>Fase 01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4623" y="155844"/>
            <a:ext cx="1171428" cy="117142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3077070"/>
            <a:ext cx="12157024" cy="2987341"/>
            <a:chOff x="0" y="0"/>
            <a:chExt cx="16209365" cy="39831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3998203" cy="74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spc="273">
                  <a:solidFill>
                    <a:srgbClr val="D9DFDB"/>
                  </a:solidFill>
                  <a:latin typeface="Montserrat Classic Bold"/>
                </a:rPr>
                <a:t>Historia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80493"/>
              <a:ext cx="16209365" cy="2402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5"/>
                </a:lnSpc>
              </a:pPr>
              <a:r>
                <a:rPr lang="en-US" sz="5500" spc="159">
                  <a:solidFill>
                    <a:srgbClr val="8A7D63"/>
                  </a:solidFill>
                  <a:latin typeface="Montserrat Classic Bold"/>
                </a:rPr>
                <a:t>"UM LUGAR FAMILIAR, MAS ESTRANHO ..."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029700" y="-390525"/>
            <a:ext cx="990600" cy="11163300"/>
          </a:xfrm>
          <a:prstGeom prst="rect">
            <a:avLst/>
          </a:prstGeom>
          <a:solidFill>
            <a:srgbClr val="212932">
              <a:alpha val="4078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9525000" y="2030161"/>
            <a:ext cx="5642692" cy="564269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A7D63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028700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84623" y="155844"/>
            <a:ext cx="1171428" cy="11714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059155" y="2439962"/>
            <a:ext cx="8574383" cy="482309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3239929"/>
            <a:ext cx="6694548" cy="3665696"/>
            <a:chOff x="0" y="0"/>
            <a:chExt cx="8926064" cy="488759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557"/>
              <a:ext cx="8926064" cy="2839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36"/>
                </a:lnSpc>
              </a:pPr>
              <a:r>
                <a:rPr lang="en-US" sz="6775" spc="60">
                  <a:solidFill>
                    <a:srgbClr val="D9DFDB"/>
                  </a:solidFill>
                  <a:latin typeface="Montserrat Classic Bold"/>
                </a:rPr>
                <a:t>Nosso Repositorio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388995"/>
              <a:ext cx="8926064" cy="1498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spc="273">
                  <a:solidFill>
                    <a:srgbClr val="D9DFDB"/>
                  </a:solidFill>
                  <a:latin typeface="Montserrat Classic Bold"/>
                </a:rPr>
                <a:t>Mais um passo para o nosso portfólio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732971" y="7803176"/>
            <a:ext cx="32267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3800" spc="38" u="sng">
                <a:solidFill>
                  <a:srgbClr val="D9DFDB"/>
                </a:solidFill>
                <a:latin typeface="Montserrat Light"/>
              </a:rPr>
              <a:t>GitHub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7D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03301" y="9196665"/>
            <a:ext cx="18694603" cy="98392"/>
          </a:xfrm>
          <a:prstGeom prst="rect">
            <a:avLst/>
          </a:prstGeom>
          <a:solidFill>
            <a:srgbClr val="21293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113238" y="5280875"/>
            <a:ext cx="10061524" cy="1842932"/>
            <a:chOff x="0" y="0"/>
            <a:chExt cx="13415365" cy="24572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0116" y="1824783"/>
              <a:ext cx="12735133" cy="632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spc="28">
                  <a:solidFill>
                    <a:srgbClr val="212932"/>
                  </a:solidFill>
                  <a:latin typeface="Montserrat Light"/>
                </a:rPr>
                <a:t>O que vamos levar desse projeto para a vida?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13415365" cy="920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33"/>
                </a:lnSpc>
              </a:pPr>
              <a:r>
                <a:rPr lang="en-US" sz="4300" spc="124">
                  <a:solidFill>
                    <a:srgbClr val="212932"/>
                  </a:solidFill>
                  <a:latin typeface="Montserrat Classic Bold"/>
                </a:rPr>
                <a:t>DIFICULDADES E APRENDIZADOS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036657" y="2222221"/>
            <a:ext cx="2214686" cy="2214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DAEeFZszKJY</dc:identifier>
  <dcterms:modified xsi:type="dcterms:W3CDTF">2011-08-01T06:04:30Z</dcterms:modified>
  <cp:revision>1</cp:revision>
  <dc:title>Projeto Integrado</dc:title>
</cp:coreProperties>
</file>