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66" r:id="rId6"/>
    <p:sldId id="267" r:id="rId7"/>
    <p:sldId id="262" r:id="rId8"/>
    <p:sldId id="268" r:id="rId9"/>
    <p:sldId id="261" r:id="rId10"/>
    <p:sldId id="270" r:id="rId11"/>
    <p:sldId id="269" r:id="rId12"/>
    <p:sldId id="271" r:id="rId13"/>
    <p:sldId id="272" r:id="rId14"/>
    <p:sldId id="264" r:id="rId1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Title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4800" b="0" strike="noStrike" cap="all" spc="-1">
                <a:solidFill>
                  <a:srgbClr val="FFFFFF"/>
                </a:solidFill>
                <a:latin typeface="Agency FB"/>
              </a:rPr>
              <a:t>Workshop de game design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962520" y="4385880"/>
            <a:ext cx="7197120" cy="14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pt-BR" sz="2400" b="0" strike="noStrike" cap="all" spc="-1" dirty="0">
                <a:solidFill>
                  <a:srgbClr val="FFFFFF"/>
                </a:solidFill>
                <a:latin typeface="Agency FB"/>
              </a:rPr>
              <a:t>AULA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7DB6C35-9FCA-411A-A3B5-EDF9DB1696D0}"/>
              </a:ext>
            </a:extLst>
          </p:cNvPr>
          <p:cNvSpPr/>
          <p:nvPr/>
        </p:nvSpPr>
        <p:spPr>
          <a:xfrm>
            <a:off x="297455" y="286439"/>
            <a:ext cx="11600762" cy="624656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C43BDC61-23AE-4785-9CE7-311FA1B84200}"/>
              </a:ext>
            </a:extLst>
          </p:cNvPr>
          <p:cNvSpPr/>
          <p:nvPr/>
        </p:nvSpPr>
        <p:spPr>
          <a:xfrm>
            <a:off x="1176079" y="1009590"/>
            <a:ext cx="419100" cy="50547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0B8D3AAC-CFAC-4DB5-8D87-F1D269DEF3FB}"/>
              </a:ext>
            </a:extLst>
          </p:cNvPr>
          <p:cNvSpPr/>
          <p:nvPr/>
        </p:nvSpPr>
        <p:spPr>
          <a:xfrm>
            <a:off x="2806700" y="1009590"/>
            <a:ext cx="419100" cy="50547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F49173-C65C-495A-842E-E5434CA2F898}"/>
              </a:ext>
            </a:extLst>
          </p:cNvPr>
          <p:cNvSpPr txBox="1"/>
          <p:nvPr/>
        </p:nvSpPr>
        <p:spPr>
          <a:xfrm>
            <a:off x="861090" y="60948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MASTER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B5EE65-4313-4401-AD6B-AE78A13ECAFB}"/>
              </a:ext>
            </a:extLst>
          </p:cNvPr>
          <p:cNvSpPr txBox="1"/>
          <p:nvPr/>
        </p:nvSpPr>
        <p:spPr>
          <a:xfrm>
            <a:off x="2501900" y="60948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ORIGIN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B47F6BDC-B805-4928-86E3-09C85C690B1E}"/>
              </a:ext>
            </a:extLst>
          </p:cNvPr>
          <p:cNvSpPr/>
          <p:nvPr/>
        </p:nvSpPr>
        <p:spPr>
          <a:xfrm>
            <a:off x="1234596" y="1268392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B91C6FEE-658D-4B3E-9816-D2E6D84BDE5A}"/>
              </a:ext>
            </a:extLst>
          </p:cNvPr>
          <p:cNvSpPr/>
          <p:nvPr/>
        </p:nvSpPr>
        <p:spPr>
          <a:xfrm>
            <a:off x="2875406" y="1268392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13708B59-3D5D-43DD-A10F-9C6C97EBCB03}"/>
              </a:ext>
            </a:extLst>
          </p:cNvPr>
          <p:cNvSpPr/>
          <p:nvPr/>
        </p:nvSpPr>
        <p:spPr>
          <a:xfrm>
            <a:off x="1234596" y="2064960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>
            <a:extLst>
              <a:ext uri="{FF2B5EF4-FFF2-40B4-BE49-F238E27FC236}">
                <a16:creationId xmlns:a16="http://schemas.microsoft.com/office/drawing/2014/main" id="{BE82511A-CE88-4E52-9438-76A2D50AEE24}"/>
              </a:ext>
            </a:extLst>
          </p:cNvPr>
          <p:cNvSpPr/>
          <p:nvPr/>
        </p:nvSpPr>
        <p:spPr>
          <a:xfrm>
            <a:off x="1234596" y="2972183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8AE225EA-4FD8-4022-BC6D-96ACF9ACE700}"/>
              </a:ext>
            </a:extLst>
          </p:cNvPr>
          <p:cNvSpPr/>
          <p:nvPr/>
        </p:nvSpPr>
        <p:spPr>
          <a:xfrm>
            <a:off x="1234596" y="4016365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>
            <a:extLst>
              <a:ext uri="{FF2B5EF4-FFF2-40B4-BE49-F238E27FC236}">
                <a16:creationId xmlns:a16="http://schemas.microsoft.com/office/drawing/2014/main" id="{9B826203-9F77-4A87-B7FF-2543F148540B}"/>
              </a:ext>
            </a:extLst>
          </p:cNvPr>
          <p:cNvSpPr/>
          <p:nvPr/>
        </p:nvSpPr>
        <p:spPr>
          <a:xfrm>
            <a:off x="2875406" y="4016365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8447425-B261-48EB-B566-77751DED5458}"/>
              </a:ext>
            </a:extLst>
          </p:cNvPr>
          <p:cNvCxnSpPr/>
          <p:nvPr/>
        </p:nvCxnSpPr>
        <p:spPr>
          <a:xfrm>
            <a:off x="1590084" y="1422016"/>
            <a:ext cx="1221710" cy="0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63B44A1-D170-4B12-AC45-F384BD0165F9}"/>
              </a:ext>
            </a:extLst>
          </p:cNvPr>
          <p:cNvCxnSpPr/>
          <p:nvPr/>
        </p:nvCxnSpPr>
        <p:spPr>
          <a:xfrm>
            <a:off x="1584990" y="4157673"/>
            <a:ext cx="1221710" cy="0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ACA784-B2A7-49B1-850C-63551D03F932}"/>
              </a:ext>
            </a:extLst>
          </p:cNvPr>
          <p:cNvSpPr txBox="1"/>
          <p:nvPr/>
        </p:nvSpPr>
        <p:spPr>
          <a:xfrm>
            <a:off x="1752578" y="1476336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1EC0774-19B0-4517-8C1D-E8F626D7C6AC}"/>
              </a:ext>
            </a:extLst>
          </p:cNvPr>
          <p:cNvSpPr txBox="1"/>
          <p:nvPr/>
        </p:nvSpPr>
        <p:spPr>
          <a:xfrm>
            <a:off x="1765448" y="4203631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8D9607-2C15-4256-8BEC-017DFE93899C}"/>
              </a:ext>
            </a:extLst>
          </p:cNvPr>
          <p:cNvSpPr txBox="1"/>
          <p:nvPr/>
        </p:nvSpPr>
        <p:spPr>
          <a:xfrm>
            <a:off x="775346" y="2234153"/>
            <a:ext cx="247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COMMIT</a:t>
            </a:r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370D18D2-4699-43E4-85A5-C34802CE768F}"/>
              </a:ext>
            </a:extLst>
          </p:cNvPr>
          <p:cNvSpPr/>
          <p:nvPr/>
        </p:nvSpPr>
        <p:spPr>
          <a:xfrm>
            <a:off x="7935019" y="1009590"/>
            <a:ext cx="419100" cy="50547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19D192-8DAF-4B1C-9C2B-BC258CF1FF28}"/>
              </a:ext>
            </a:extLst>
          </p:cNvPr>
          <p:cNvSpPr txBox="1"/>
          <p:nvPr/>
        </p:nvSpPr>
        <p:spPr>
          <a:xfrm>
            <a:off x="7630219" y="61450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MASTER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8BF0D2B-2089-4B89-B86C-98A16235F530}"/>
              </a:ext>
            </a:extLst>
          </p:cNvPr>
          <p:cNvSpPr/>
          <p:nvPr/>
        </p:nvSpPr>
        <p:spPr>
          <a:xfrm rot="2963267">
            <a:off x="7601004" y="1157373"/>
            <a:ext cx="180000" cy="118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A38F5607-B55B-4486-8845-3CE5A1F5C9BB}"/>
              </a:ext>
            </a:extLst>
          </p:cNvPr>
          <p:cNvSpPr/>
          <p:nvPr/>
        </p:nvSpPr>
        <p:spPr>
          <a:xfrm>
            <a:off x="8003725" y="1280708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19E18B9-C467-4E32-9F42-9ACF45777A7B}"/>
              </a:ext>
            </a:extLst>
          </p:cNvPr>
          <p:cNvSpPr/>
          <p:nvPr/>
        </p:nvSpPr>
        <p:spPr>
          <a:xfrm>
            <a:off x="7183677" y="2064960"/>
            <a:ext cx="18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4E43326-6D35-41B2-A52B-7DD2CB7BD528}"/>
              </a:ext>
            </a:extLst>
          </p:cNvPr>
          <p:cNvSpPr/>
          <p:nvPr/>
        </p:nvSpPr>
        <p:spPr>
          <a:xfrm rot="7417687">
            <a:off x="7635718" y="3541833"/>
            <a:ext cx="180000" cy="118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6BFD2B6-5889-4C85-95C7-4AD73D085DAF}"/>
              </a:ext>
            </a:extLst>
          </p:cNvPr>
          <p:cNvSpPr/>
          <p:nvPr/>
        </p:nvSpPr>
        <p:spPr>
          <a:xfrm rot="7741542">
            <a:off x="8529832" y="1563439"/>
            <a:ext cx="180000" cy="118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05BC529-C8DD-4E0A-8985-AC09A5CAED55}"/>
              </a:ext>
            </a:extLst>
          </p:cNvPr>
          <p:cNvSpPr/>
          <p:nvPr/>
        </p:nvSpPr>
        <p:spPr>
          <a:xfrm rot="10800000">
            <a:off x="8955726" y="2447807"/>
            <a:ext cx="180000" cy="9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6EEF7F6-8773-47C4-BA0B-891B7E65343C}"/>
              </a:ext>
            </a:extLst>
          </p:cNvPr>
          <p:cNvSpPr/>
          <p:nvPr/>
        </p:nvSpPr>
        <p:spPr>
          <a:xfrm rot="10800000">
            <a:off x="8619832" y="3498203"/>
            <a:ext cx="180000" cy="118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F133CE6-F9A6-4217-A308-7139FC4DC07A}"/>
              </a:ext>
            </a:extLst>
          </p:cNvPr>
          <p:cNvSpPr/>
          <p:nvPr/>
        </p:nvSpPr>
        <p:spPr>
          <a:xfrm rot="9079357">
            <a:off x="8347204" y="2449446"/>
            <a:ext cx="180000" cy="118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E436093-68BA-4E07-98F8-D7207FE418DA}"/>
              </a:ext>
            </a:extLst>
          </p:cNvPr>
          <p:cNvSpPr/>
          <p:nvPr/>
        </p:nvSpPr>
        <p:spPr>
          <a:xfrm rot="2441821">
            <a:off x="8346238" y="4522824"/>
            <a:ext cx="180000" cy="9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Conector 37">
            <a:extLst>
              <a:ext uri="{FF2B5EF4-FFF2-40B4-BE49-F238E27FC236}">
                <a16:creationId xmlns:a16="http://schemas.microsoft.com/office/drawing/2014/main" id="{B8BE7E21-D198-464D-8B9D-1B7338F6B24B}"/>
              </a:ext>
            </a:extLst>
          </p:cNvPr>
          <p:cNvSpPr/>
          <p:nvPr/>
        </p:nvSpPr>
        <p:spPr>
          <a:xfrm>
            <a:off x="7153412" y="1976187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DCAEDF1-BA6A-4314-BA2B-55A7C3072C94}"/>
              </a:ext>
            </a:extLst>
          </p:cNvPr>
          <p:cNvSpPr/>
          <p:nvPr/>
        </p:nvSpPr>
        <p:spPr>
          <a:xfrm>
            <a:off x="7139394" y="3673456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D31E9943-5967-45BD-8DA7-C2C332A65A28}"/>
              </a:ext>
            </a:extLst>
          </p:cNvPr>
          <p:cNvSpPr/>
          <p:nvPr/>
        </p:nvSpPr>
        <p:spPr>
          <a:xfrm>
            <a:off x="7996820" y="4241330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9F299808-EED0-4590-90E2-863C264E4B1C}"/>
              </a:ext>
            </a:extLst>
          </p:cNvPr>
          <p:cNvSpPr/>
          <p:nvPr/>
        </p:nvSpPr>
        <p:spPr>
          <a:xfrm>
            <a:off x="8003840" y="1720127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Conector 41">
            <a:extLst>
              <a:ext uri="{FF2B5EF4-FFF2-40B4-BE49-F238E27FC236}">
                <a16:creationId xmlns:a16="http://schemas.microsoft.com/office/drawing/2014/main" id="{5041252E-1635-494C-A4EC-26527DFBBBDB}"/>
              </a:ext>
            </a:extLst>
          </p:cNvPr>
          <p:cNvSpPr/>
          <p:nvPr/>
        </p:nvSpPr>
        <p:spPr>
          <a:xfrm>
            <a:off x="8883400" y="2337459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AB151056-1169-41CA-A3C3-94851BC6B7CC}"/>
              </a:ext>
            </a:extLst>
          </p:cNvPr>
          <p:cNvSpPr/>
          <p:nvPr/>
        </p:nvSpPr>
        <p:spPr>
          <a:xfrm>
            <a:off x="8919862" y="3177677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702C3B47-BF9B-4A99-AA22-8E84BD7CA022}"/>
              </a:ext>
            </a:extLst>
          </p:cNvPr>
          <p:cNvSpPr/>
          <p:nvPr/>
        </p:nvSpPr>
        <p:spPr>
          <a:xfrm>
            <a:off x="8003725" y="2505249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935E9CBF-838C-4D33-9FAC-13410C315E27}"/>
              </a:ext>
            </a:extLst>
          </p:cNvPr>
          <p:cNvSpPr/>
          <p:nvPr/>
        </p:nvSpPr>
        <p:spPr>
          <a:xfrm>
            <a:off x="8559928" y="3417837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4F1A2EE7-A31B-433F-81CF-9BD911D8B6B9}"/>
              </a:ext>
            </a:extLst>
          </p:cNvPr>
          <p:cNvSpPr/>
          <p:nvPr/>
        </p:nvSpPr>
        <p:spPr>
          <a:xfrm>
            <a:off x="8585942" y="4485419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38D9A9E7-4727-4188-B74D-9F465660DF27}"/>
              </a:ext>
            </a:extLst>
          </p:cNvPr>
          <p:cNvSpPr/>
          <p:nvPr/>
        </p:nvSpPr>
        <p:spPr>
          <a:xfrm>
            <a:off x="8027753" y="5045938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E42C11D8-38A6-4FFF-8C3C-8A417FC05EC4}"/>
              </a:ext>
            </a:extLst>
          </p:cNvPr>
          <p:cNvSpPr/>
          <p:nvPr/>
        </p:nvSpPr>
        <p:spPr>
          <a:xfrm>
            <a:off x="8812077" y="3045800"/>
            <a:ext cx="497257" cy="54637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9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  <p:bldP spid="5" grpId="0"/>
      <p:bldP spid="11" grpId="0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5" grpId="0"/>
      <p:bldP spid="25" grpId="0"/>
      <p:bldP spid="21" grpId="0"/>
      <p:bldP spid="27" grpId="0" animBg="1"/>
      <p:bldP spid="28" grpId="0"/>
      <p:bldP spid="22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dirty="0"/>
              <a:t>CRIAÇÃO E UTILIZAÇÃO DE 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410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CRIE UM NOVO REPOSITÓRIO NO GITHUB DESKTOP, CHAME-O DE “TESTE DE RAMIFICAÇÕES”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CRIE UMA PASTA CHAMADA “SITE” E DENTRO, UM ARQUIVO CHAMADO “INDEX.HTML”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CRIE O ESQUELETO DE UM SITE (COPIE DO ARQUIVO “EXEMPLO DE SITE”)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FAÇA O COMMIT E O 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AGORA CLIQUE EM BRANCH, NEW BRANCH E CRIE NOMEIE-A “CONTEÚDO”. PUBLIQUE A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NÃO CLIQUE EM PULL REQUEST. FAÇA UMA NOVA BRANCH CHAMADA “DESIGN”, SAINDO DO 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NO HEAD, ABAIXO DE “TITLE”. ADCIONE “LINK”. EM HREF PREENCHA “ESTILOS/STYLE.CSS”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NA PASTA HTLM, NO HEAD, ALTERE “TITLE” PARA “OLÁ MUNDO”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EM CIMA DE “ESTILOS/STYLE.CSS”, APERTE CTRL+CLIQUE E ABRA A  PÁGINA DE ESTILOS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COPIE O CÓDIGO DE ESTILO DO ARQUIVO “EXEMPLO DE SITE”</a:t>
            </a:r>
          </a:p>
        </p:txBody>
      </p:sp>
    </p:spTree>
    <p:extLst>
      <p:ext uri="{BB962C8B-B14F-4D97-AF65-F5344CB8AC3E}">
        <p14:creationId xmlns:p14="http://schemas.microsoft.com/office/powerpoint/2010/main" val="1500127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dirty="0"/>
              <a:t>CRIAÇÃO E UTILIZAÇÃO DE 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410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AGORA, COM AS DUAS PASTAS CRIADAS, EXPERIMENTE ABRIR AS DUAS NO EXPLORER, CLICANDO EM “SHOW IN EXPLORER”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COLOQUE NA MAIN BRANCH E EM “BRANCH”, CLIQUE EM “MERGE INTO CURRENT BRANCH”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SELECIONE A BRANCH “CONTEÚDO” E REALIZE A OPERAÇÃO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PERCEBA QUE A MAIN BRANCH SE ALTEROU NO VSCODE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REALIZE A MESMA AÇÃO PARA A BRANCH “DESIGN”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APARECERÁ UMA MENSAGEM DE CONFLITO, DEVIDO A ALTERAÇÃO SIMULTÂNEA EM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ABRA NO VSCODE E ACEITE A ALTERAÇÃO DE ENTRADA (QUE NESSE CASO É A MAIS CORRETA)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APÓS ISSO, CLIQUE EM COMMIT MERGE NO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CLIQUE EM SHOW IN EXPLORER E VEJA AS ALTERAÇÕES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REALIZE UM PUSH NORMALMENTE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24496C-19DB-4788-9280-A2597805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44" y="183501"/>
            <a:ext cx="8073973" cy="64869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C2B5C2D-4647-43B6-8CEF-4EF280CE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45" y="187568"/>
            <a:ext cx="8519709" cy="64828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1A5FEC-DD4B-443C-A326-7AE108FE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96672"/>
            <a:ext cx="10718447" cy="24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5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8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5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2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3CCDC-7A54-43CA-A11F-B3A2C899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856600"/>
            <a:ext cx="10972440" cy="1144800"/>
          </a:xfrm>
        </p:spPr>
        <p:txBody>
          <a:bodyPr/>
          <a:lstStyle/>
          <a:p>
            <a:pPr algn="ctr"/>
            <a:r>
              <a:rPr lang="pt-BR" sz="96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07940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 err="1">
                <a:solidFill>
                  <a:srgbClr val="FFFFFF"/>
                </a:solidFill>
                <a:latin typeface="Agency FB"/>
              </a:rPr>
              <a:t>Markdown</a:t>
            </a: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, </a:t>
            </a:r>
            <a:r>
              <a:rPr lang="pt-BR" sz="3600" cap="all" spc="-1" dirty="0" err="1">
                <a:solidFill>
                  <a:srgbClr val="FFFFFF"/>
                </a:solidFill>
                <a:latin typeface="Agency FB"/>
              </a:rPr>
              <a:t>issues</a:t>
            </a: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 e </a:t>
            </a:r>
            <a:r>
              <a:rPr lang="pt-BR" sz="3600" cap="all" spc="-1" dirty="0" err="1">
                <a:solidFill>
                  <a:srgbClr val="FFFFFF"/>
                </a:solidFill>
                <a:latin typeface="Agency FB"/>
              </a:rPr>
              <a:t>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O 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QUE É MARKDOWN E ONDE USAR?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ENTENDENDO O QUE SÃO ISSUES E QUANDO ABRIR UMA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APRENDENDO RAMIFICAÇÕES COM UM EXEMPLO PRÁTICO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LINGUAGEM MARKDOWN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ASSIM COMO HTML, MARKDOWN É UMA LINGUAGEM DE MARCAÇÃO, NÃO DE PROGRAMAÇÃO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FOI CRIADA PARA PERMITIR UMA LEITURA MAIS FÁCIL DO CÓDIGO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APRESENTA UMA GRANDE SINERGIA COM O GITHUB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É UTILIZADO NO ARQUIVO README, EM ISSUES E PARA ESCREVER PULL REQUESTS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6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LINGUAGEM MARKDOWN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2179F2-FA09-4749-8F96-F92D559D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21" y="1641768"/>
            <a:ext cx="8426883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LINGUAGEM MARKDOWN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**NEGRITO** OU __NEGRITO__ -&gt; </a:t>
            </a:r>
            <a:r>
              <a:rPr lang="pt-BR" sz="2400" b="1" spc="-1" dirty="0">
                <a:solidFill>
                  <a:srgbClr val="FFFFFF"/>
                </a:solidFill>
                <a:latin typeface="Agency FB"/>
              </a:rPr>
              <a:t>NEGRITO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*ITÁLICO* OU _ITÁLICO_ -&gt; </a:t>
            </a:r>
            <a:r>
              <a:rPr lang="pt-BR" sz="2400" b="0" i="1" strike="noStrike" spc="-1" dirty="0">
                <a:solidFill>
                  <a:srgbClr val="FFFFFF"/>
                </a:solidFill>
                <a:latin typeface="Agency FB"/>
              </a:rPr>
              <a:t>ITÁLICO</a:t>
            </a:r>
            <a:endParaRPr lang="pt-BR" sz="2400" b="0" strike="noStrike" spc="-1" dirty="0">
              <a:solidFill>
                <a:srgbClr val="FFFFFF"/>
              </a:solidFill>
              <a:latin typeface="Agency FB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#TÍTULO1; ##TÍTULO2; ###TÍTULO3...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*** OU ___ -&gt;  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05972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ISSUES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UMA ISSUE É UM PROBLEMA IDENTIFICADO, PODENDO ESTAR ABERTA OU FECHADA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NÃO CRIE ISSUES SEM ANTES PESQUISAR SE JÁ NÃO A ABRIRAM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EXEMPLO DE UMA ISSUE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241447-34CD-456C-9CE6-25E58F65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89" y="599929"/>
            <a:ext cx="9215259" cy="59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CRIANDO UMA ISSUE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NO REPOSITÓRIO DESEJADO, VÁ EM ISSUE E CLIQUE EM NEW ISSUE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APÓS, CLIQUE EM SUBMIT NEW ISSUE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EFDC90-D732-4742-8598-FF07CED2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7" y="857118"/>
            <a:ext cx="11856960" cy="51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BRANCH SIGNIFICA RAMIFICAÇÃO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BRANCH MASTER É COMO O TRONCO DA ÁRVORE, DE ONDE SAEM AS RAMIFICAÇÕES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A PARTIR DE AGORA, EVITAREMOS FAZER COMMITS DIRETAMENTE NO BRANCH MASTER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7DB6C35-9FCA-411A-A3B5-EDF9DB1696D0}"/>
              </a:ext>
            </a:extLst>
          </p:cNvPr>
          <p:cNvSpPr/>
          <p:nvPr/>
        </p:nvSpPr>
        <p:spPr>
          <a:xfrm>
            <a:off x="297455" y="286439"/>
            <a:ext cx="11600762" cy="62465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Tree PNG images">
            <a:extLst>
              <a:ext uri="{FF2B5EF4-FFF2-40B4-BE49-F238E27FC236}">
                <a16:creationId xmlns:a16="http://schemas.microsoft.com/office/drawing/2014/main" id="{A4ACFB84-D37C-46E9-AB79-09BF8F5E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99" y="771180"/>
            <a:ext cx="7606602" cy="52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F8B0176-FB3A-44B5-964D-711D644A3D80}"/>
              </a:ext>
            </a:extLst>
          </p:cNvPr>
          <p:cNvSpPr/>
          <p:nvPr/>
        </p:nvSpPr>
        <p:spPr>
          <a:xfrm rot="21240895">
            <a:off x="6100986" y="4423448"/>
            <a:ext cx="135339" cy="12009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996DD7-68B9-446F-9AAD-1C71871021DE}"/>
              </a:ext>
            </a:extLst>
          </p:cNvPr>
          <p:cNvSpPr txBox="1"/>
          <p:nvPr/>
        </p:nvSpPr>
        <p:spPr>
          <a:xfrm>
            <a:off x="4433776" y="5748295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BRANCH MASTER OU RAMO PRINCIPAL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E175C99-4309-4F6C-8801-59064FA0F65D}"/>
              </a:ext>
            </a:extLst>
          </p:cNvPr>
          <p:cNvSpPr/>
          <p:nvPr/>
        </p:nvSpPr>
        <p:spPr>
          <a:xfrm rot="3074814" flipH="1">
            <a:off x="6441466" y="4465361"/>
            <a:ext cx="57735" cy="4868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C294ED6-26AA-433C-8F2C-F4AB3509853C}"/>
              </a:ext>
            </a:extLst>
          </p:cNvPr>
          <p:cNvSpPr/>
          <p:nvPr/>
        </p:nvSpPr>
        <p:spPr>
          <a:xfrm rot="2104493" flipH="1">
            <a:off x="6369079" y="3967060"/>
            <a:ext cx="103758" cy="5758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BB1719E-D6DC-4A58-9958-97F307E45244}"/>
              </a:ext>
            </a:extLst>
          </p:cNvPr>
          <p:cNvSpPr/>
          <p:nvPr/>
        </p:nvSpPr>
        <p:spPr>
          <a:xfrm rot="21039614" flipH="1">
            <a:off x="5916380" y="3588587"/>
            <a:ext cx="80478" cy="801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C4F52BD-0A91-4102-8C7B-8E0061D973F5}"/>
              </a:ext>
            </a:extLst>
          </p:cNvPr>
          <p:cNvSpPr/>
          <p:nvPr/>
        </p:nvSpPr>
        <p:spPr>
          <a:xfrm rot="18599341" flipH="1">
            <a:off x="5720701" y="3769811"/>
            <a:ext cx="71466" cy="4626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474E5A7-1E07-4AB2-BC9E-D9DEEB0E3103}"/>
              </a:ext>
            </a:extLst>
          </p:cNvPr>
          <p:cNvSpPr/>
          <p:nvPr/>
        </p:nvSpPr>
        <p:spPr>
          <a:xfrm rot="165572" flipH="1">
            <a:off x="6671694" y="4013089"/>
            <a:ext cx="62856" cy="5430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559A94-A346-4B97-B3C9-5CDA00B764A2}"/>
              </a:ext>
            </a:extLst>
          </p:cNvPr>
          <p:cNvSpPr/>
          <p:nvPr/>
        </p:nvSpPr>
        <p:spPr>
          <a:xfrm rot="6072561" flipH="1">
            <a:off x="6954896" y="4076693"/>
            <a:ext cx="78769" cy="462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BD4105F-6B02-40E7-AF76-1E755278DCFF}"/>
              </a:ext>
            </a:extLst>
          </p:cNvPr>
          <p:cNvSpPr/>
          <p:nvPr/>
        </p:nvSpPr>
        <p:spPr>
          <a:xfrm rot="1698100" flipH="1">
            <a:off x="6708203" y="3551359"/>
            <a:ext cx="78769" cy="462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FFDA1F9-A0B0-4B3C-93B2-A456CC124538}"/>
              </a:ext>
            </a:extLst>
          </p:cNvPr>
          <p:cNvSpPr/>
          <p:nvPr/>
        </p:nvSpPr>
        <p:spPr>
          <a:xfrm rot="17995701" flipH="1">
            <a:off x="5589252" y="4085368"/>
            <a:ext cx="122455" cy="634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48A5CBA-25D3-4BC4-A92E-513DC439852D}"/>
              </a:ext>
            </a:extLst>
          </p:cNvPr>
          <p:cNvSpPr/>
          <p:nvPr/>
        </p:nvSpPr>
        <p:spPr>
          <a:xfrm rot="18334428" flipH="1">
            <a:off x="5026370" y="3674768"/>
            <a:ext cx="87566" cy="663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CD205E6-25FA-44F5-9701-059759FEF438}"/>
              </a:ext>
            </a:extLst>
          </p:cNvPr>
          <p:cNvSpPr/>
          <p:nvPr/>
        </p:nvSpPr>
        <p:spPr>
          <a:xfrm rot="16200000" flipH="1">
            <a:off x="4997687" y="4057289"/>
            <a:ext cx="101003" cy="4952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21C74B-8B8D-4624-AD29-E874D771BCAA}"/>
              </a:ext>
            </a:extLst>
          </p:cNvPr>
          <p:cNvSpPr txBox="1"/>
          <p:nvPr/>
        </p:nvSpPr>
        <p:spPr>
          <a:xfrm>
            <a:off x="4433776" y="3062366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BRANCHES SECUNDÁRIAS</a:t>
            </a:r>
          </a:p>
        </p:txBody>
      </p:sp>
    </p:spTree>
    <p:extLst>
      <p:ext uri="{BB962C8B-B14F-4D97-AF65-F5344CB8AC3E}">
        <p14:creationId xmlns:p14="http://schemas.microsoft.com/office/powerpoint/2010/main" val="14554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alizada 1">
      <a:dk1>
        <a:srgbClr val="FFFFFF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Personalizada 2">
      <a:majorFont>
        <a:latin typeface="Agency FB"/>
        <a:ea typeface="DejaVu Sans"/>
        <a:cs typeface="DejaVu Sans"/>
      </a:majorFont>
      <a:minorFont>
        <a:latin typeface="Agency FB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1298</TotalTime>
  <Words>500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game design</dc:title>
  <dc:subject/>
  <dc:creator>Thiago Monteiro</dc:creator>
  <dc:description/>
  <cp:lastModifiedBy>Thiago</cp:lastModifiedBy>
  <cp:revision>42</cp:revision>
  <dcterms:created xsi:type="dcterms:W3CDTF">2021-02-14T20:17:39Z</dcterms:created>
  <dcterms:modified xsi:type="dcterms:W3CDTF">2021-02-28T13:12:06Z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