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65" r:id="rId5"/>
    <p:sldId id="262" r:id="rId6"/>
    <p:sldId id="266" r:id="rId7"/>
    <p:sldId id="261" r:id="rId8"/>
    <p:sldId id="267" r:id="rId9"/>
    <p:sldId id="268" r:id="rId10"/>
    <p:sldId id="269" r:id="rId11"/>
    <p:sldId id="270" r:id="rId12"/>
    <p:sldId id="264" r:id="rId13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8BB61-32E4-4E57-BD9D-59B57E786F40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AD4AB-2926-4A20-9D76-DA7EBCB60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31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AD4AB-2926-4A20-9D76-DA7EBCB6033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25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AD4AB-2926-4A20-9D76-DA7EBCB6033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086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 dirty="0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 dirty="0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elestia-R1---OverlayTitleHD.png"/>
          <p:cNvPicPr/>
          <p:nvPr/>
        </p:nvPicPr>
        <p:blipFill>
          <a:blip r:embed="rId15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Celestia-R1---OverlayContentHD.png"/>
          <p:cNvPicPr/>
          <p:nvPr/>
        </p:nvPicPr>
        <p:blipFill>
          <a:blip r:embed="rId15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962520" y="1964160"/>
            <a:ext cx="7197120" cy="242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pt-BR" sz="4800" b="0" strike="noStrike" cap="all" spc="-1">
                <a:solidFill>
                  <a:srgbClr val="FFFFFF"/>
                </a:solidFill>
                <a:latin typeface="Agency FB"/>
              </a:rPr>
              <a:t>Workshop de game design</a:t>
            </a:r>
            <a:endParaRPr lang="pt-BR" sz="48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962520" y="4385880"/>
            <a:ext cx="7197120" cy="140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lnSpc>
                <a:spcPct val="100000"/>
              </a:lnSpc>
              <a:spcAft>
                <a:spcPts val="1001"/>
              </a:spcAft>
              <a:tabLst>
                <a:tab pos="0" algn="l"/>
              </a:tabLst>
            </a:pPr>
            <a:r>
              <a:rPr lang="pt-BR" sz="2400" b="0" strike="noStrike" cap="all" spc="-1" dirty="0">
                <a:solidFill>
                  <a:srgbClr val="FFFFFF"/>
                </a:solidFill>
                <a:latin typeface="Agency FB"/>
              </a:rPr>
              <a:t>AULA 2</a:t>
            </a:r>
            <a:endParaRPr lang="pt-BR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cap="all" spc="-1" dirty="0">
                <a:solidFill>
                  <a:srgbClr val="FFFFFF"/>
                </a:solidFill>
                <a:latin typeface="Agency FB"/>
              </a:rPr>
              <a:t>CLONAGEM DE REPOSITÓRIOS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PROCURE NO GITHUB.COM O USUÁRIO </a:t>
            </a:r>
            <a:r>
              <a:rPr lang="pt-BR" sz="2400" i="1" spc="-1" dirty="0">
                <a:solidFill>
                  <a:srgbClr val="FFFFFF"/>
                </a:solidFill>
                <a:latin typeface="Agency FB"/>
              </a:rPr>
              <a:t>UHEARTBEAST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PROCURE O REPOSITÓRIO </a:t>
            </a:r>
            <a:r>
              <a:rPr lang="pt-BR" sz="2400" i="1" spc="-1" dirty="0">
                <a:solidFill>
                  <a:srgbClr val="FFFFFF"/>
                </a:solidFill>
                <a:latin typeface="Agency FB"/>
              </a:rPr>
              <a:t>ROQUET-LAUNCH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, CLIQUE NELE E CLIQUE NO BOTÃO VERDE </a:t>
            </a:r>
            <a:r>
              <a:rPr lang="pt-BR" sz="2400" i="1" spc="-1" dirty="0">
                <a:solidFill>
                  <a:srgbClr val="FFFFFF"/>
                </a:solidFill>
                <a:latin typeface="Agency FB"/>
              </a:rPr>
              <a:t>CODE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SELECIONE A OPÇÃO </a:t>
            </a:r>
            <a:r>
              <a:rPr lang="pt-BR" sz="2400" i="1" spc="-1" dirty="0">
                <a:solidFill>
                  <a:srgbClr val="FFFFFF"/>
                </a:solidFill>
                <a:latin typeface="Agency FB"/>
              </a:rPr>
              <a:t>OPEN WITH GITHUB DESKTOP 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E CONFIRME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SELECIONE O LOCAL ONDE O REPOSITÓRIO SERÁ SALVO E CLONE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AGORA VOCÊ PODE SELECIONAR ENTRE DIFERENTES REPOSITÓRIOS PARA TRABALHAR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FUTURAMENTE, ABRIREMOS ESSE JOGO BAIXADO E APRENDEREMOS A MODIFICÁ-LO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endParaRPr lang="pt-BR" sz="2400" b="0" i="1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9F6713-B1A9-4E00-A70E-C943AD524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14" y="377667"/>
            <a:ext cx="11862918" cy="60672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58F9F24-342E-4284-9B68-FA84D3AFC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750" y="634857"/>
            <a:ext cx="9111810" cy="579782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322ED3E-B5F5-4012-B904-3D9941E94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048" y="941759"/>
            <a:ext cx="5938255" cy="548668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722311-2FB4-4558-B771-666C522E2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485" y="941759"/>
            <a:ext cx="7892129" cy="484848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A48E98D-ECA4-4307-A774-8DDAAE505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1790" y="1067760"/>
            <a:ext cx="5265255" cy="48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9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3CCDC-7A54-43CA-A11F-B3A2C899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2856600"/>
            <a:ext cx="10972440" cy="1144800"/>
          </a:xfrm>
        </p:spPr>
        <p:txBody>
          <a:bodyPr/>
          <a:lstStyle/>
          <a:p>
            <a:pPr algn="ctr"/>
            <a:r>
              <a:rPr lang="pt-BR" sz="9600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207940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cap="all" spc="-1" dirty="0">
                <a:solidFill>
                  <a:srgbClr val="FFFFFF"/>
                </a:solidFill>
                <a:latin typeface="Agency FB"/>
              </a:rPr>
              <a:t>Inicialização em </a:t>
            </a:r>
            <a:r>
              <a:rPr lang="pt-BR" sz="3600" b="0" strike="noStrike" cap="all" spc="-1" dirty="0" err="1">
                <a:solidFill>
                  <a:srgbClr val="FFFFFF"/>
                </a:solidFill>
                <a:latin typeface="Agency FB"/>
              </a:rPr>
              <a:t>Git</a:t>
            </a:r>
            <a:r>
              <a:rPr lang="pt-BR" sz="3600" b="0" strike="noStrike" cap="all" spc="-1" dirty="0">
                <a:solidFill>
                  <a:srgbClr val="FFFFFF"/>
                </a:solidFill>
                <a:latin typeface="Agency FB"/>
              </a:rPr>
              <a:t> e </a:t>
            </a:r>
            <a:r>
              <a:rPr lang="pt-BR" sz="3600" b="0" strike="noStrike" cap="all" spc="-1" dirty="0" err="1">
                <a:solidFill>
                  <a:srgbClr val="FFFFFF"/>
                </a:solidFill>
                <a:latin typeface="Agency FB"/>
              </a:rPr>
              <a:t>github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CONFIGURAÇÕES INICIAIS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FUNCIONAMENTO DO GITHUB DESKTOP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COMMIT, PUSH E PULL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CLONAGEM DE REPOSITÓRIOS</a:t>
            </a:r>
            <a:endParaRPr lang="pt-BR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cap="all" spc="-1" dirty="0">
                <a:solidFill>
                  <a:srgbClr val="FFFFFF"/>
                </a:solidFill>
                <a:latin typeface="Agency FB"/>
              </a:rPr>
              <a:t>CONFIGURAÇÕES INICIAIS DO VISUAL STUDIO CODE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FAÇA O DOWNLOAD DE SUPORTES DE LINGUAGENS DE PROGRAMAÇÃO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EM EXTENSÕES, BAIXE A EXTENSÃO “PORTUGUESE(BRAZIL)”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EM ARQUIVO, MARQUE A OPÇÃO SALVAR AUTOMATICAMENTE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AINDA EM ARQUIVO -&gt; PREFERÊNCIAS -&gt; CONFIGURAÇÕES -&gt; WORD WRAP/THEME</a:t>
            </a:r>
          </a:p>
          <a:p>
            <a:pPr marL="7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</a:pPr>
            <a:endParaRPr lang="pt-BR" sz="24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C62BF8-DB3B-4AE3-ABE5-0B2213A6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00" y="709155"/>
            <a:ext cx="10457802" cy="54396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5D6DC39-8482-4211-9DC2-13A8813D9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222" y="194538"/>
            <a:ext cx="5242333" cy="601464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AF4033-F592-4A26-989D-139AE1CA2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098" y="1391004"/>
            <a:ext cx="10457803" cy="432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9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cap="all" spc="-1" dirty="0">
                <a:solidFill>
                  <a:srgbClr val="FFFFFF"/>
                </a:solidFill>
              </a:rPr>
              <a:t>CONFIGURAÇÕES INICIAIS DO GITHUB DESKTOP</a:t>
            </a: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SIGA FILE -&gt; OPTIONS -&gt; APPEARENCE -&gt; DARK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253735-6C90-4228-A260-2FE795739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22" y="344277"/>
            <a:ext cx="11781756" cy="616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2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cap="all" spc="-1" dirty="0">
                <a:solidFill>
                  <a:srgbClr val="FFFFFF"/>
                </a:solidFill>
              </a:rPr>
              <a:t>CRIANDO O PRIMEIRO REPOSITÓRIO</a:t>
            </a:r>
            <a:endParaRPr lang="pt-BR" sz="3600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VÁ NO GITHUB DESKTOP E CLIQUE EM </a:t>
            </a:r>
            <a:r>
              <a:rPr lang="pt-BR" sz="2400" i="1" spc="-1" dirty="0">
                <a:solidFill>
                  <a:srgbClr val="FFFFFF"/>
                </a:solidFill>
                <a:latin typeface="Agency FB"/>
              </a:rPr>
              <a:t>CREATE A NEW REPOSITORY ON YOUR HARD DRIVE 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(</a:t>
            </a:r>
            <a:r>
              <a:rPr lang="pt-BR" sz="2400" b="1" spc="-1" dirty="0">
                <a:solidFill>
                  <a:srgbClr val="FFFFFF"/>
                </a:solidFill>
                <a:latin typeface="Agency FB"/>
              </a:rPr>
              <a:t>+</a:t>
            </a: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)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PREENCHA DA SEGUINTE FORMA: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REPARE QUE O REPOSITÓRIO AINDA NÃO APARECEU NO GITHUB, PORÉM A PASTA JÁ FOI CRIADA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PUBLIQUE O REPOSITÓRIO (CTRL+P)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VÁ AGORA NO GITHUB E OBSERVE SEU REPOSITÓSIO SALVO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6F6988B-5FA7-4DA9-B8F9-1F2A9A443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044" y="73446"/>
            <a:ext cx="5574534" cy="667592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50A30C8-267B-4D8E-AC4F-F528AB84A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306" y="148420"/>
            <a:ext cx="7476413" cy="62303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00107F3-E63B-40FE-B5CC-6AAC8B964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19" y="1371494"/>
            <a:ext cx="11894161" cy="41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0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cap="all" spc="-1" dirty="0">
                <a:solidFill>
                  <a:srgbClr val="FFFFFF"/>
                </a:solidFill>
                <a:latin typeface="Agency FB"/>
              </a:rPr>
              <a:t>FAZENDO ALTERAÇÕES E COMMITS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ABRA O REPOSITÓRIO COM O VISUAL STUDIO CODE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EDITE O README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OBSERVE AS ALTERAÇÕES NO GITHUB DESKTOP E REALIZE O COMMIT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PERCEBA QUE NÃO HOUVE ALTERAÇÃO NO GITHUB, POIS VOCÊ SÓ FEZ O COMMIT E NÃO O PUSH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MAS A PASTA ESTÁ ALTERADA</a:t>
            </a:r>
            <a:endParaRPr lang="pt-BR" sz="24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259748-8502-400D-A586-ECCF425F4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6" y="760302"/>
            <a:ext cx="11938419" cy="467101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2504B35-AADF-4DD2-9C53-F899B14BF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311" y="760303"/>
            <a:ext cx="9950831" cy="164433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7C8A0EC-1839-4959-8FEC-2B838D0B0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210" y="2533604"/>
            <a:ext cx="9989982" cy="184009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5FCF4F9-0544-42F0-B453-A4007F23C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440" y="195153"/>
            <a:ext cx="9267393" cy="6348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9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0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0" dur="10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1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7" dur="10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8" dur="10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" dur="10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cap="all" spc="-1" dirty="0">
                <a:solidFill>
                  <a:srgbClr val="FFFFFF"/>
                </a:solidFill>
                <a:latin typeface="Agency FB"/>
              </a:rPr>
              <a:t>PUSH, FETCTH E PULL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NO GITHUB DESKTOP, PERCEBA QUE AGORA HÁ A OPÇÃO DE REALISAR UM PUSH (CTRL+P)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CLIQUE EM PUSH E VEJA AS ALTERAÇÕES NO GITHUB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CLIQUE EM CIMA DE README E DEPOIS EM </a:t>
            </a:r>
            <a:r>
              <a:rPr lang="pt-BR" sz="2400" i="1" spc="-1" dirty="0">
                <a:solidFill>
                  <a:srgbClr val="FFFFFF"/>
                </a:solidFill>
                <a:latin typeface="Agency FB"/>
              </a:rPr>
              <a:t>EDIT THIS FILE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EDITE O TEXTO E REALIZE UM COMMIT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PERCEBA QUE AS ALTERAÇÕES FORAM FEITAS NO GITHUB.COM MAS NÃO NO DESKTOP NEM NO VSC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B8F91F6-AB0C-40F8-B1EA-1D1603524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95" y="749478"/>
            <a:ext cx="11815458" cy="466799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F23D1A8-C65B-48A5-9C57-2897C8835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67" y="853942"/>
            <a:ext cx="10823207" cy="506206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1F8B79E-D7BF-442A-A943-98FEE6125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84" y="1729648"/>
            <a:ext cx="11501311" cy="338536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A3D7196-9188-4AF9-B5EA-D6BCDBE968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0461" y="168487"/>
            <a:ext cx="8829631" cy="628527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9121FD6-E5DB-4D20-A6E1-3EA922E2F3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552" y="1120970"/>
            <a:ext cx="10130759" cy="456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650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0" dur="10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1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5" dur="10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6" dur="10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" dur="10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cap="all" spc="-1" dirty="0">
                <a:solidFill>
                  <a:srgbClr val="FFFFFF"/>
                </a:solidFill>
                <a:latin typeface="Agency FB"/>
              </a:rPr>
              <a:t>PUSH, FETCTH E PULL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VOLTE NO GITHUB DESKTOP E CLIQUE EM </a:t>
            </a:r>
            <a:r>
              <a:rPr lang="pt-BR" sz="2400" i="1" spc="-1" dirty="0">
                <a:solidFill>
                  <a:srgbClr val="FFFFFF"/>
                </a:solidFill>
                <a:latin typeface="Agency FB"/>
              </a:rPr>
              <a:t>FETCH ORIGIN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PERCEBA QUE APARECEU A OPÇÃO </a:t>
            </a:r>
            <a:r>
              <a:rPr lang="pt-BR" sz="2400" b="0" i="1" strike="noStrike" spc="-1" dirty="0">
                <a:solidFill>
                  <a:srgbClr val="FFFFFF"/>
                </a:solidFill>
                <a:latin typeface="Agency FB"/>
              </a:rPr>
              <a:t>PULL ORIGIN </a:t>
            </a: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(CTRL+SHIFT+P), CLIQUE NELA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AO CLICAR EM ABRIR COM O VISUAL STUDIO CODE, VOCÊ PERCEBERÁ AS ALTERAÇÕES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CRIE UMA NOVA PASTA, COM UM ARQUIVO CHAMADO INDEX.HTML, O U SIGNIFICA </a:t>
            </a:r>
            <a:r>
              <a:rPr lang="pt-BR" sz="2400" i="1" spc="-1" dirty="0">
                <a:solidFill>
                  <a:srgbClr val="FFFFFF"/>
                </a:solidFill>
                <a:latin typeface="Agency FB"/>
              </a:rPr>
              <a:t>UNTRACKED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ESCREVA UM SITE SIMPLES (! E DEPOIS LOREM)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FAÇA UM NOVO COMMIT, PUSH E ADICIONE MAIS UM PARAGRAFO AO </a:t>
            </a:r>
            <a:r>
              <a:rPr lang="pt-BR" sz="2400" i="1" spc="-1" dirty="0">
                <a:solidFill>
                  <a:srgbClr val="FFFFFF"/>
                </a:solidFill>
                <a:latin typeface="Agency FB"/>
              </a:rPr>
              <a:t>BODY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AGORA, O M SIGNIFICA </a:t>
            </a:r>
            <a:r>
              <a:rPr lang="pt-BR" sz="2400" i="1" spc="-1" dirty="0">
                <a:solidFill>
                  <a:srgbClr val="FFFFFF"/>
                </a:solidFill>
                <a:latin typeface="Agency FB"/>
              </a:rPr>
              <a:t>MODIFIED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endParaRPr lang="pt-BR" sz="2400" b="0" strike="noStrike" spc="-1" dirty="0">
              <a:solidFill>
                <a:srgbClr val="FFFFFF"/>
              </a:solidFill>
              <a:latin typeface="Agency FB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B0F553A-276F-4FE7-940C-666572C78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31" y="2064960"/>
            <a:ext cx="11774598" cy="271403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3612DA4-6410-4DD8-914A-3C86826C1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11" y="1145754"/>
            <a:ext cx="11682624" cy="454464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45E2B2F-5347-4A8E-9B1E-0054036E3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83" y="1067760"/>
            <a:ext cx="10835832" cy="472248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F85EA79-452C-4677-9AA8-EF95BEF1AA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7951" y="2142000"/>
            <a:ext cx="5259133" cy="299300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0709F534-2BA7-4398-A04A-9B81F9245D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5188" y="1062129"/>
            <a:ext cx="8311515" cy="472811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9D01F6E-141F-4336-8D0E-AA83CC5E3B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2632" y="1321963"/>
            <a:ext cx="5652274" cy="381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851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0" dur="10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1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1" dur="10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10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2" dur="10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3" dur="1000" fill="hold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1000" fill="hold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9" dur="10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0" dur="1000" fill="hold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1000" fill="hold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cap="all" spc="-1" dirty="0">
                <a:solidFill>
                  <a:srgbClr val="FFFFFF"/>
                </a:solidFill>
                <a:latin typeface="Agency FB"/>
              </a:rPr>
              <a:t>CLONAGEM DE REPOSITÓRIOS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CLONAR UM REPOSITÓRIO É SALVAR UMA CÓPIA DO MESMO REPOSITÓRIO NA SUA MÁQUINA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VOCÊ PODE FAZER ALTERAÇÕES NO REPOSITÓRIO CLONADO, PORÉM NECESSITARÁ DE PERMISSÃO PARA ALTERAR A ORIGEM NO REPOSITÓRIO REMOTO</a:t>
            </a:r>
            <a:endParaRPr lang="pt-B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212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ersonalizada 1">
      <a:dk1>
        <a:srgbClr val="FFFFFF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Personalizada 2">
      <a:majorFont>
        <a:latin typeface="Agency FB"/>
        <a:ea typeface="DejaVu Sans"/>
        <a:cs typeface="DejaVu Sans"/>
      </a:majorFont>
      <a:minorFont>
        <a:latin typeface="Agency FB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1317</TotalTime>
  <Words>448</Words>
  <Application>Microsoft Office PowerPoint</Application>
  <PresentationFormat>Widescreen</PresentationFormat>
  <Paragraphs>53</Paragraphs>
  <Slides>11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Agency FB</vt:lpstr>
      <vt:lpstr>Arial</vt:lpstr>
      <vt:lpstr>Calibri</vt:lpstr>
      <vt:lpstr>Symbol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 game design</dc:title>
  <dc:subject/>
  <dc:creator>Thiago Monteiro</dc:creator>
  <dc:description/>
  <cp:lastModifiedBy>Thiago</cp:lastModifiedBy>
  <cp:revision>47</cp:revision>
  <dcterms:created xsi:type="dcterms:W3CDTF">2021-02-14T20:17:39Z</dcterms:created>
  <dcterms:modified xsi:type="dcterms:W3CDTF">2021-02-23T16:13:54Z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