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7" r:id="rId6"/>
    <p:sldId id="262" r:id="rId7"/>
    <p:sldId id="268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4" r:id="rId2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 dirty="0">
                <a:solidFill>
                  <a:srgbClr val="FFFFFF"/>
                </a:solidFill>
                <a:latin typeface="Agency FB"/>
              </a:rPr>
              <a:t>AULA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ADICIONANDO UM SCRIPT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SELECIONANDO O FOGUETE, NAS PROPRIEDADES HERDADAS DO NODE, ADICIONE UM SCRIPT (CLIQUE EM VAZIO -&gt; NOVO SCRIPT) OU CLIQUE NO ICONE DE UM PAPEL PERTO DO NÓ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ISSO CRIARÁ UM NOVO ARQUIVO .GD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 SCRIPT POR PADRÃO HERDARÁ DA MESMA CLASSE A QUE ESTÁ SENDO ADICIONADO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UM SCRIPT PODE HERDAR DE OUTRO SCRIPT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DENTRO DE UM SCRIPT PODEMOS CRIAR FUNÇÕES OU CHAMAR FUNÇÕES DA CLASSE DE QUE ELE HERDA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0A9E33-2369-4C7B-97D0-80D2CA23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31" y="609480"/>
            <a:ext cx="6799934" cy="53619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4EA221-F48F-47B5-B47D-F96AFB2B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30" y="706466"/>
            <a:ext cx="6799934" cy="57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8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ADICIONANDO UM SCRIPT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COMO CRIAMOS O SCRIPT COMO PADRÃO, ELE POSSUI ALGUNS COMENTÁRIOS ENSINANDO O POSICIONAMENTO DE VÁRIAVEIS E FUNÇÕES. PODEMOS APAGÁ-LOS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 FUNÇÃO READY É CHAMDA SEMPRE QUE O NÓ É INICIALIZADO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PASS É UTILIZADO PARA FECHAR UMA FUNÇÃO VAZIA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 INDENTAÇÃO É FEITA UTILIZANDO TAB (NÃO UTILIZAMOS NEM ; NEM {})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INSIRA print (“OLA MUNDO”) ABAIXO DA FUNÇÃO READY, SALVE E DE O PLAY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NO TERMINAL DE SAÍDA, LADO INFERIOR, APARECERÁ A MENSAGEM ASSIM QUE O JOGO INICIAR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SEMPRE UTILIZE A DOCUMENTAÇÃO E A FUNÇÃO DE PESQUISAR AJUDA PARA SABER MAIS SOBRE OBJETOS, CLASSES E FUNÇÕES</a:t>
            </a:r>
          </a:p>
        </p:txBody>
      </p:sp>
    </p:spTree>
    <p:extLst>
      <p:ext uri="{BB962C8B-B14F-4D97-AF65-F5344CB8AC3E}">
        <p14:creationId xmlns:p14="http://schemas.microsoft.com/office/powerpoint/2010/main" val="372900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ACESSANDO UM NÓ POR DENTRO DE UMA CENA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REMOVA E DELETE O SCRIPT DO FOGUETE. COLOCAREMOS O SCRIPT EM MUNDO PARA QUE ELE TENHA ACESSO AOS FILHOS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CLICANDO NO FOGUETE, PODEMOS ABRIR O EDITOR E CLICAR CTRL+W PARA LIMPÁ-LO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ADICIONAREMES UM SCRIPT AO “World” POIS, SENDO O NÓ PAI, TEREMOS ACESSO MAIS FÁCIL AOS SEUS FILHOS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ADICIONE UM NÓ TIPO “ANIMATION PLAYER” COMO FILHO DE “World”. ESSE NÓ NOS PERMITE MODIFICAR QUALQUER PROPRIEDADE DE UM OUTRO NÓ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PERCEBA QUE FOI ABERTA UMA ABA DE ANIMAÇÃO AO CLICAR NO “ANIMATION PLAYER”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NESSA ABA, CLIQUE EM ANIMAÇÃO, CLIQUE EM NOVO E NOMEIE “lançar”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C2C5B-3C13-4CD6-B933-6CB4E8DA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11" y="477748"/>
            <a:ext cx="6353866" cy="58708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BE8E4A-81CC-4520-8F74-9E87E372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9" y="261990"/>
            <a:ext cx="11948138" cy="63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0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ACESSANDO UM NÓ POR DENTRO DE UMA CENA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PARA ANIMAR O FOGUETE, CLIQUE NELE, MUDE SEU Y PARA 650 E CHAVEIE (ICONE DE CHAVE AO LADO)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PERCEBA QUE UM PONTO FOI ADICIONADO NA ABA DE ANIMAÇÃO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MUDE A POSIÇÃO DO FOGUETE PARA -120Y, ARRASTE A LINHA DE ANIMAÇÃO PARA 1 SEGUNDO E CHAVEIE NOVAMENTE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AO ARRASTARMOS A LINHA DO TEMPO PARA O INÍCIO, E CLICARMOS EM “PLAY”, VEREMOS A ANIMAÇÃO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LADO DIREITO DA ABA DE ANIMAÇÃO, TEMOS ALGUMAS OPÇÕES. EXPERIMENTE COM ELAS E PERCEBERÁ QUE A NIMAÇÃO PODE SER CONTÍNUA, INTERPOLADA, PODE COMEÇAR ASSIM QUE O NÓ FOR CARREGADO, TOCAR EM LOOP...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D0D452-556D-48BE-BD15-FBD988E9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50" y="1067760"/>
            <a:ext cx="6421696" cy="47224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9BD3DA-6AB4-4F63-B06A-FF513D68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2" y="1900408"/>
            <a:ext cx="11291828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14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ACESSANDO UM NÓ POR DENTRO DE UMA CENA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“World.gd” CRIE A VARIÁVEL “var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=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null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A CHAME DENTRO DA FUNÇÃO READY (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=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get_node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(“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FAZEMOS ISSO PARA QUE A VARIÁVEL RECEBA O NÓ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SOMENTE APÓS DELE SER INICIADO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PORÉM HÁ UMA MANEIRA MAIS FÁCIL. APAGUE O CHAMADO E MUDE A VARIAVEL PARA O SEGUINTE: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onready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var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= $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endParaRPr lang="pt-BR" sz="2400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onready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FAZ COM QUE A VARIAVÉL SÓ SEJA CRIADA QUANDO A FUNÇÃO READY É CHAMADA E PODEMOS USAR O $ PARA CHAMAR O NÓ POR SER HERDEIRO DE “NODE”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AO NOMEAR UMA VARIÁVEL, PODEMOS FAZÊ-LA COM TIPAGEM ESTRITA OU TIPAGEM INFERIDA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CASO 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NÃO FOSSE FILHO DE “World”, TERIAMOS DE CITAR O CAMINHO DO NÓ (../)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2DA6CC-9F14-4D8A-B02F-AD63CC3A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7" y="1757190"/>
            <a:ext cx="10853282" cy="33656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33BA34-8A04-46B7-ADC4-F2690C5A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78" y="1746173"/>
            <a:ext cx="9581310" cy="33766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C15A7B-AC3E-4E43-9C5C-DABAC6784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1" y="1668784"/>
            <a:ext cx="11557930" cy="35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4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ACESSANDO UM NÓ POR DENTRO DE UMA CENA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CHAMAREMOS A FUNÇÃO “play” NO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ready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: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animationPlayer.play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(“lançar”)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COMO A VARIÁVEL 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 É UM NÓ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AnimationPlayer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”, PODEMOS CHAMAR FUNÇÕES INERENTES A ESSE TIPO DE NÓ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INDO EM PESQUISAR AJUDA, PODEMOS VER TODAS AS FUNÇÕES QUE UM TIPO DE NÓ HERDA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COMO ESPERADO, AO SALVAR E RODAR O JOGO, O FOGUETE DECOLARÁ IMEDIATAMENTE, PORÉM QUEREMOS QUE ELE SÓ DECOLE APÓS RECEBER UM INPUT</a:t>
            </a:r>
          </a:p>
        </p:txBody>
      </p:sp>
    </p:spTree>
    <p:extLst>
      <p:ext uri="{BB962C8B-B14F-4D97-AF65-F5344CB8AC3E}">
        <p14:creationId xmlns:p14="http://schemas.microsoft.com/office/powerpoint/2010/main" val="4043129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BOTÕES, SINAIS E INPUTS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ADICIONE UM NÓ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TextureButton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ARRASTE A TEXTURA DO BOTÃO PARA O INSPETOR DO NÓ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AINDA NO INSPETOR, EM RECT, MUDE SUA ESCALA PARA 2 NO X E NO Y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OPÇÕES DE ENCAIXE, MARQUE “USAR ENCAIXE DE PIXEL”, DEPOIS ARRASTE O BOTÃO PARA O CANTO INFERIOR DIREITO DA TELA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SALVANDO E RODANDO, NADA ACONTECE QUANDO CLICAMOS NO BOTÃO, POIS ELE AINDA NÃO ESTÁ ENVIANDO NENHUM SINAL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7C2999-BFCB-4DAB-9A06-D8D7B164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46" y="85155"/>
            <a:ext cx="3667378" cy="66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0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BOTÕES, SINAIS E INPUTS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1999"/>
            <a:ext cx="10130760" cy="4308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 SINAL É ESSENCIALMENTE UMA INFORMAÇÃO ENVIADA POR ALGUM NÓ, QUE PODE SER ESCUTADA POR OUTRO NÓ OU CENA, QUANDO ALGUM EVENTO ESPECÍFICO ACONTECE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CALL DOWN &amp; SIGNAL UP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RENOMEIE O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TextureBbutton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para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LaunchButton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AO LADO DA ABA DO INSPETOR, CLICAREMOS NA ABA NÓ E SELECIONAREMOS, DENTRO DOS SINAIS, O SINAL PRESSED, QUE ENVIARÁ UMA MENSAGEM QUANDO O BOTÃO FOR PRESSIONADO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CLICANDO NELE, UMA TELA SE ABRE, PEDINDO PARA CONECTARMOS O SINAL A UM NÓ, MANTENHA “World” SELECIONADO E DEIXE O MÉTODO DA MANEIRA QUE ESTÁ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VEREMOS QUE FOI CRIADA UMA FUNÇÃO DENTRO DO SCRIPT World.gd. RETIRE A FUNÇÃO “play DE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ready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COLOQUE DENTRO DESSA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SALVE, RODE O JOGO E CLIQUE NO BOTÃO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BB4D2E-2E13-46C1-B0B8-C1D67448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10" y="407560"/>
            <a:ext cx="3778786" cy="6108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26CF46-A73E-475C-8773-48F51955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23" y="365341"/>
            <a:ext cx="6569727" cy="57693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035C33-5A0B-45D0-823E-2AD22754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97" y="1432193"/>
            <a:ext cx="8932120" cy="41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6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AJUSTES FINAIS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1999"/>
            <a:ext cx="10130760" cy="4308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ADICIONE UM NÓ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ColorRect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COLOQUE-O COMO NÓ MAIS ATRÁS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LAYOUT, SELECIONE RECT COMPLETO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INSPETOR, MUDE A COR PARA PRETO (000000)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6D7D45-3AC3-4268-9432-A7FC10BD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4" y="2141999"/>
            <a:ext cx="11523479" cy="2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71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Inicialização no </a:t>
            </a: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godot</a:t>
            </a: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 e primeiro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CRIAÇÃO DE UM PROJETO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CENAS E NÓS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SCRIPTS E GDSCRIPT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ANIMATION PLAYER E VARIÁVEIS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BOTÕES E SINAIS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CRIAÇÃO DE UM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ABRA O GODOT E MODIFIQUE O IDIOMA PARA O PORTUGUÊS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VÁ EM NOVO PROJETO E SALVE “ROCKET LAUNCH” DENTRO DE “MEUS REPOSITÓRIOS”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SELECIONE OPENGL 3.0 (NÃO SENTIREMOS MUDANÇAS POR SEU UM JOGO 2D)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A3C8E2-F17A-4C9A-9234-6F1CF198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4" y="1422296"/>
            <a:ext cx="6515434" cy="40134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C7706F-B483-4EF5-98AC-97B75BE2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82" y="1422297"/>
            <a:ext cx="6515433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I</a:t>
            </a: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MPORTANDO ARQUIVOS PARA O 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GODOT, VAMOS EM IMPORT -&gt; PREDEFINIÇÃO -&gt; 2D PIXEL -&gt; DEFINIR PADRÃO PARA TEXTURE</a:t>
            </a:r>
            <a:endParaRPr lang="pt-BR" sz="2400" b="1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ARRASTE A PASTA ROCKET LAUCH RESOURCES, EM OUTROS REPOSITÓRIOS PARA DENTRO DE ROCKET LAUNCH EM MEUS REPOSITÓRIOS</a:t>
            </a: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CASO MUDEMOS UM SPRITE NESSA PASTA, ELE SERÁ ATUALIZADO EM TEMPO REAL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2C842E-D5B2-4453-9DDF-D9338D00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3" y="86889"/>
            <a:ext cx="2699133" cy="66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INTRODUÇÃO A CENAS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UMA CENA É UM MÉTODO DO JOGADOR PODER OBSERVAR O JOGO E INTERAGIR COM ELE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 GODOT JÁ NOS CRIA UMA CENA VAZIA, MAS PRECISAMOS DE UM NÓ RAIZ PARA ELA FUNCIONAR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UM NÓ É UM BLOCO BÁSICO DE CONSTRUÇÃO (BASIC BUILDING BLOCK)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IMAGINE UMA CENA COMO UMA MESA E OS NÓS COMO OS COMPONENTES: TÁBUA, PÉS, MADEIRA, PREGOS, FERRO...)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EFDDF6-74CF-4A2E-BEF4-07D6A6E9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2" y="2064960"/>
            <a:ext cx="3654846" cy="30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007278-EF61-4EA8-A811-49640DA6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51" y="2415004"/>
            <a:ext cx="4023498" cy="23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E7D4-FC57-4509-B620-1B101F92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47" y="2064961"/>
            <a:ext cx="3654846" cy="30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CRIANDO UM NÓ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CENA, CLIQUE EM “ + OUTRO NÓ”, SELECIONE “NODE” E CLIQUE EM CRIAR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ESSE TIPO DE NÓ É EXTREMAMENTE SIMPLES E NÃO HERDA MUITAS FUNCIONALIDADES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RENOMEIE O NÓ PARA “World”, SALVE (CTRL+S) E CLIQUE NO BOTÃO PLAY, NO CANTO SUPERIOR DIREITO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SELECIONE WORLD COMO A MAIN SCENE E PERCEBA QUE AINDA NÃO HÁ NADA ALÉM DO FUNDO VAZIO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NO INSPETOR (LADO DIREITO), PODEMOS VER AS FUNCIONALIDADES DO NÓ “World”, QUE SÃO PAUSE E SCRIPT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F81BA7-1D83-4D49-B591-541409AB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3" y="809490"/>
            <a:ext cx="9236460" cy="54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ADICIONANDO NÓS FILHOS (OU HERDEIROS)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CLIQUE EM “World” E ARRASTE A TEXTURA “ROCKET SHIP” OU CLIQUE EM “NEW NODE”(+) -&gt; SPRITE E ADICIONE A TEXTURA NO INSPETOR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NÓS PODEM SER IRMÃOS, FILHOS NETOS... POR EXEMPLO, CLIQUE NO NÓ “</a:t>
            </a:r>
            <a:r>
              <a:rPr lang="pt-BR" sz="2400" spc="-1" dirty="0" err="1">
                <a:solidFill>
                  <a:srgbClr val="FFFFFF"/>
                </a:solidFill>
                <a:latin typeface="Agency FB"/>
              </a:rPr>
              <a:t>RocketShip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” E ADICIONE A TEXTURA DO BOTÃO COMO SEU FILHO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PERCEBA QUE, AO MOVER O PAI, O FILHO SE MOVE JUNTO, PORÉM SE SEGURARMOS O NÓ FILHO E O SUBORDINARMOS AO MUNDO, ELES SE MOVEM INDEPENDENTEMENTE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NO CASO DE NÓS SEREM IRMÃO, O MAIS ABAIXO NA FILA SERÁ RENDERIZADO MAIS À FRENTE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839016-3968-439D-969B-596F1DA3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58" y="1080494"/>
            <a:ext cx="5625945" cy="48884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FFEE89-2072-423D-AD2A-3BE43C66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83" y="1261431"/>
            <a:ext cx="9886234" cy="4335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PROPRIEDADES DE UM NÓ (EXEMPLO DE UM NÓ SPRITE)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PERCEBA QUE AO CLICAR EM UM SPRITE E OBSERVAR O INPETOR, ELE POSSUI VÁRIAS PROPRIEDADES HERDADAS ( DE SPRITE, NODE2D, CANVAS ITEM E NODE)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COLOCANDO O BOTÃO COMO HERDEIRO DO FOGUETE NOVAMENTE E INDO EM VISIBILITY, DENTRO DE CANVAS ITEM, PODEMOS TESTAR O MODULATE E O SELF MODULATE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SHOW BEHIND PARENT DESENHARÁ O HERDEIRO ATRÁS NO PAI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DE NODE 2D, HERDA POSIÇÃO, ROTAÇÃO E ESCALA. MUDE A POSIÇÃO DO FOGUETE PARA 640X E 360Y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VAMOS EM PROJETO -&gt;  CONFIGURAÇÕES -&gt; DISPLAY -&gt; WINDOW -&gt; MUDE O TAMANHO DA JANELA PARA 1280X 720Y E EM STRETCH -&gt; MODE 2D E ASPECT EXPAND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460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PROPRIEDADES DE UM NÓ (EXEMPLO DE UM NÓ SPRITE)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Z INDEX MUDA A POSIÇÃO EM QUE O SPRITE É DESENHADO (MAIS A FRENTE OU A RÉ), PORÉM NÃO É RECOMENDADO QUE SE USE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Z COMO RELATIVO MUDA A POSIÇÃO APENAS DE ACORDO COM OS NÓS PARENTES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SPRITE, PODEMOS DESCRETRALIZAR A POSIÇÃO DO SPRITE COM A FIGURA AO ADICIONAR UM OFFSET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SALVE AS MODIFICAÇÕES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074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1470</TotalTime>
  <Words>1492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</cp:lastModifiedBy>
  <cp:revision>69</cp:revision>
  <dcterms:created xsi:type="dcterms:W3CDTF">2021-02-14T20:17:39Z</dcterms:created>
  <dcterms:modified xsi:type="dcterms:W3CDTF">2021-03-11T13:09:33Z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