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1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9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5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9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0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9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3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3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17" r:id="rId3"/>
    <p:sldLayoutId id="2147483716" r:id="rId4"/>
    <p:sldLayoutId id="2147483715" r:id="rId5"/>
    <p:sldLayoutId id="2147483714" r:id="rId6"/>
    <p:sldLayoutId id="2147483713" r:id="rId7"/>
    <p:sldLayoutId id="2147483712" r:id="rId8"/>
    <p:sldLayoutId id="2147483711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chos signos de interrogación sobre fondo negro">
            <a:extLst>
              <a:ext uri="{FF2B5EF4-FFF2-40B4-BE49-F238E27FC236}">
                <a16:creationId xmlns:a16="http://schemas.microsoft.com/office/drawing/2014/main" id="{93392B24-8B37-47D1-A9F5-4DE7C7E20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6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04DEA7-0C79-4449-A926-B40C3E67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s-ES" sz="10800" dirty="0"/>
              <a:t>Pruebas Agile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07880A-FB02-4229-AE82-C9FB27003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s-ES" sz="3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5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3F218-35F3-4B24-8AFA-A61C4312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pruebas agile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CB5B8-774E-4DF6-BFB0-D63D9C2E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pruebas ágiles o agile </a:t>
            </a:r>
            <a:r>
              <a:rPr lang="es-ES" dirty="0" err="1"/>
              <a:t>testing</a:t>
            </a:r>
            <a:r>
              <a:rPr lang="es-ES" dirty="0"/>
              <a:t> es un proceso de validación para software y productos digitales que sigue los principios del desarrollo de software ágil. </a:t>
            </a:r>
          </a:p>
          <a:p>
            <a:r>
              <a:rPr lang="es-ES" dirty="0"/>
              <a:t>Están alineadas con las metodologías de diseño iterativo, en la que los requerimientos se desarrollan gradualmente</a:t>
            </a: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426F9F6-0D61-4377-8D7E-FA196B27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63" y="3828639"/>
            <a:ext cx="5200274" cy="22666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5466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97E17-1F79-4D75-9FCC-66F842E5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Principios de agile </a:t>
            </a:r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B998E-6070-4997-9DFE-F4028D76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Las pruebas son continuas: Es la única manera de asegurar el progreso continuo del producto.</a:t>
            </a:r>
          </a:p>
          <a:p>
            <a:r>
              <a:rPr lang="es-ES" dirty="0"/>
              <a:t>Proveer retroalimentación constante: Provee retroalimentación de manera continua para que el diseño de producto alcance los objetivos del negocio.</a:t>
            </a:r>
          </a:p>
          <a:p>
            <a:r>
              <a:rPr lang="es-ES" dirty="0"/>
              <a:t>El equipo completo realiza pruebas: En un modelo ágil tanto programadores como diseñadores y la gente responsable del negocio realizan pruebas sobre el producto.</a:t>
            </a:r>
          </a:p>
          <a:p>
            <a:r>
              <a:rPr lang="es-ES" dirty="0"/>
              <a:t>Responder con rapidez a la retroalimentación: Las personas que representan la parte de negocio del producto están involucrados en cada iteración del producto.</a:t>
            </a:r>
          </a:p>
          <a:p>
            <a:r>
              <a:rPr lang="es-ES" dirty="0"/>
              <a:t>Crear código simplificado y limpio: Todos los problemas que son encontrados por el equipo de diseño y desarrollo se arreglan dentro de la misma iteración</a:t>
            </a:r>
          </a:p>
          <a:p>
            <a:r>
              <a:rPr lang="es-ES" dirty="0"/>
              <a:t>Producir menos documentación: Las personas en el equipo ágil pueden utilizar listas reutilizables.</a:t>
            </a:r>
          </a:p>
          <a:p>
            <a:r>
              <a:rPr lang="es-ES" dirty="0"/>
              <a:t>Probar para descubrir: En el enfoque ágil, las pruebas se realizan en el momento de la implementación.</a:t>
            </a:r>
          </a:p>
        </p:txBody>
      </p:sp>
    </p:spTree>
    <p:extLst>
      <p:ext uri="{BB962C8B-B14F-4D97-AF65-F5344CB8AC3E}">
        <p14:creationId xmlns:p14="http://schemas.microsoft.com/office/powerpoint/2010/main" val="152268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B995B-D662-453B-8C7E-F695FF96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agile </a:t>
            </a:r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7D84CF-35EF-4489-B789-17FE340A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Ahorro de tiempo y dinero.</a:t>
            </a:r>
          </a:p>
          <a:p>
            <a:r>
              <a:rPr lang="es-ES" dirty="0"/>
              <a:t>reducción en la documentación y el tiempo que requiere desarrollarla.</a:t>
            </a:r>
          </a:p>
          <a:p>
            <a:r>
              <a:rPr lang="es-ES" dirty="0"/>
              <a:t>Es adaptable, escalable y muy flexible a los cambios.</a:t>
            </a:r>
          </a:p>
          <a:p>
            <a:r>
              <a:rPr lang="es-ES" dirty="0"/>
              <a:t>Proporciona una manera clara de integrar los comentarios y la retroalimentación del usuario final en el proceso de desarrollo.</a:t>
            </a:r>
          </a:p>
          <a:p>
            <a:r>
              <a:rPr lang="es-ES" dirty="0"/>
              <a:t>Ayuda a definir y priorizar mejor los problemas a resolver.</a:t>
            </a:r>
          </a:p>
        </p:txBody>
      </p:sp>
    </p:spTree>
    <p:extLst>
      <p:ext uri="{BB962C8B-B14F-4D97-AF65-F5344CB8AC3E}">
        <p14:creationId xmlns:p14="http://schemas.microsoft.com/office/powerpoint/2010/main" val="254935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F117F-B1DE-4BEE-B556-9B49C110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que debe incluir un plan de pruebas ágil.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E282B9-7EF6-4FF0-A452-453426D3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Recursos</a:t>
            </a:r>
          </a:p>
          <a:p>
            <a:r>
              <a:rPr lang="es-ES" dirty="0"/>
              <a:t>Alcance</a:t>
            </a:r>
          </a:p>
          <a:p>
            <a:r>
              <a:rPr lang="es-ES" dirty="0"/>
              <a:t>Fuera del alcance</a:t>
            </a:r>
          </a:p>
          <a:p>
            <a:r>
              <a:rPr lang="es-ES" dirty="0"/>
              <a:t>Pruebas de Rendimiento</a:t>
            </a:r>
          </a:p>
          <a:p>
            <a:r>
              <a:rPr lang="es-ES" dirty="0"/>
              <a:t>Pruebas de Aceptación</a:t>
            </a:r>
          </a:p>
          <a:p>
            <a:r>
              <a:rPr lang="es-ES" dirty="0"/>
              <a:t>Infraestructura</a:t>
            </a:r>
          </a:p>
          <a:p>
            <a:r>
              <a:rPr lang="es-ES" dirty="0"/>
              <a:t>Suposiciones</a:t>
            </a:r>
          </a:p>
          <a:p>
            <a:r>
              <a:rPr lang="es-ES" dirty="0"/>
              <a:t>Riesgos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22714EB0-EDC1-46AA-B489-931027BF3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40" y="2535284"/>
            <a:ext cx="5585624" cy="3165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61004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6"/>
      </a:accent1>
      <a:accent2>
        <a:srgbClr val="9D3BB1"/>
      </a:accent2>
      <a:accent3>
        <a:srgbClr val="7E4DC3"/>
      </a:accent3>
      <a:accent4>
        <a:srgbClr val="4344B5"/>
      </a:accent4>
      <a:accent5>
        <a:srgbClr val="4D7FC3"/>
      </a:accent5>
      <a:accent6>
        <a:srgbClr val="3B9EB1"/>
      </a:accent6>
      <a:hlink>
        <a:srgbClr val="3F60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26</TotalTime>
  <Words>291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The Hand Bold</vt:lpstr>
      <vt:lpstr>The Serif Hand Black</vt:lpstr>
      <vt:lpstr>SketchyVTI</vt:lpstr>
      <vt:lpstr>Pruebas Agile</vt:lpstr>
      <vt:lpstr>Definición de pruebas agile</vt:lpstr>
      <vt:lpstr>Principios de agile testing</vt:lpstr>
      <vt:lpstr>Ventajas de agile testing</vt:lpstr>
      <vt:lpstr>elementos que debe incluir un plan de pruebas ágil.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Agile</dc:title>
  <dc:creator>apascualmoreno</dc:creator>
  <cp:lastModifiedBy>apascualmoreno</cp:lastModifiedBy>
  <cp:revision>1</cp:revision>
  <dcterms:created xsi:type="dcterms:W3CDTF">2021-12-22T14:10:38Z</dcterms:created>
  <dcterms:modified xsi:type="dcterms:W3CDTF">2021-12-22T14:37:02Z</dcterms:modified>
</cp:coreProperties>
</file>