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2"/>
  </p:notesMasterIdLst>
  <p:sldIdLst>
    <p:sldId id="256" r:id="rId2"/>
    <p:sldId id="258" r:id="rId3"/>
    <p:sldId id="320" r:id="rId4"/>
    <p:sldId id="321" r:id="rId5"/>
    <p:sldId id="322" r:id="rId6"/>
    <p:sldId id="323" r:id="rId7"/>
    <p:sldId id="325" r:id="rId8"/>
    <p:sldId id="267" r:id="rId9"/>
    <p:sldId id="326" r:id="rId10"/>
    <p:sldId id="314" r:id="rId11"/>
    <p:sldId id="316" r:id="rId12"/>
    <p:sldId id="317" r:id="rId13"/>
    <p:sldId id="318" r:id="rId14"/>
    <p:sldId id="319" r:id="rId15"/>
    <p:sldId id="315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285" r:id="rId31"/>
  </p:sldIdLst>
  <p:sldSz cx="9144000" cy="5143500" type="screen16x9"/>
  <p:notesSz cx="6858000" cy="9144000"/>
  <p:embeddedFontLst>
    <p:embeddedFont>
      <p:font typeface="Abel" panose="020B0604020202020204" charset="0"/>
      <p:regular r:id="rId33"/>
    </p:embeddedFont>
    <p:embeddedFont>
      <p:font typeface="Hepta Slab Medium" panose="020B0604020202020204" charset="0"/>
      <p:regular r:id="rId34"/>
      <p:bold r:id="rId35"/>
    </p:embeddedFont>
    <p:embeddedFont>
      <p:font typeface="Hepta Slab SemiBold" panose="020B0604020202020204" charset="0"/>
      <p:regular r:id="rId36"/>
      <p:bold r:id="rId37"/>
    </p:embeddedFont>
    <p:embeddedFont>
      <p:font typeface="Sansita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4446B-8E43-4D94-9C90-8AC04CCD032E}" v="780" dt="2022-01-27T20:00:27.845"/>
    <p1510:client id="{58FB2D97-E1C9-4BBD-A0D8-6082680F7FD9}" v="1099" dt="2022-01-30T13:27:19.646"/>
    <p1510:client id="{C324FE41-9F6C-C98D-F3BE-FF09F92DC37A}" v="1382" dt="2022-01-30T12:51:45.049"/>
    <p1510:client id="{D0C3EF70-8CB8-44D2-9985-0E745EEECAAA}" v="9" dt="2022-01-30T12:15:17.223"/>
  </p1510:revLst>
</p1510:revInfo>
</file>

<file path=ppt/tableStyles.xml><?xml version="1.0" encoding="utf-8"?>
<a:tblStyleLst xmlns:a="http://schemas.openxmlformats.org/drawingml/2006/main" def="{9CFE0EDE-0FC9-42B0-8FC7-747887B29085}">
  <a:tblStyle styleId="{9CFE0EDE-0FC9-42B0-8FC7-747887B290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ia Ruiznavarro Ambrona" userId="S::alicia.s273596@cesurformacion.com::d7846a59-f867-490a-88ba-be4627112af0" providerId="AD" clId="Web-{1684446B-8E43-4D94-9C90-8AC04CCD032E}"/>
    <pc:docChg chg="addSld delSld modSld sldOrd">
      <pc:chgData name="Alicia Ruiznavarro Ambrona" userId="S::alicia.s273596@cesurformacion.com::d7846a59-f867-490a-88ba-be4627112af0" providerId="AD" clId="Web-{1684446B-8E43-4D94-9C90-8AC04CCD032E}" dt="2022-01-27T20:00:27.845" v="740" actId="1076"/>
      <pc:docMkLst>
        <pc:docMk/>
      </pc:docMkLst>
      <pc:sldChg chg="del">
        <pc:chgData name="Alicia Ruiznavarro Ambrona" userId="S::alicia.s273596@cesurformacion.com::d7846a59-f867-490a-88ba-be4627112af0" providerId="AD" clId="Web-{1684446B-8E43-4D94-9C90-8AC04CCD032E}" dt="2022-01-27T18:32:38.488" v="0"/>
        <pc:sldMkLst>
          <pc:docMk/>
          <pc:sldMk cId="0" sldId="257"/>
        </pc:sldMkLst>
      </pc:sldChg>
      <pc:sldChg chg="addSp delSp modSp">
        <pc:chgData name="Alicia Ruiznavarro Ambrona" userId="S::alicia.s273596@cesurformacion.com::d7846a59-f867-490a-88ba-be4627112af0" providerId="AD" clId="Web-{1684446B-8E43-4D94-9C90-8AC04CCD032E}" dt="2022-01-27T18:50:58.907" v="181" actId="20577"/>
        <pc:sldMkLst>
          <pc:docMk/>
          <pc:sldMk cId="0" sldId="258"/>
        </pc:sldMkLst>
        <pc:spChg chg="add del mod">
          <ac:chgData name="Alicia Ruiznavarro Ambrona" userId="S::alicia.s273596@cesurformacion.com::d7846a59-f867-490a-88ba-be4627112af0" providerId="AD" clId="Web-{1684446B-8E43-4D94-9C90-8AC04CCD032E}" dt="2022-01-27T18:34:11.084" v="33"/>
          <ac:spMkLst>
            <pc:docMk/>
            <pc:sldMk cId="0" sldId="258"/>
            <ac:spMk id="3" creationId="{FFDF6146-C4AA-44E7-B7D0-773361B1E7D9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34:11.084" v="32"/>
          <ac:spMkLst>
            <pc:docMk/>
            <pc:sldMk cId="0" sldId="258"/>
            <ac:spMk id="5" creationId="{DD323A40-1478-4177-A5B1-2AD47E32C7C8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34:11.084" v="31"/>
          <ac:spMkLst>
            <pc:docMk/>
            <pc:sldMk cId="0" sldId="258"/>
            <ac:spMk id="7" creationId="{B3768B3C-F2EA-429E-A3FA-61A76B6AAC49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34:11.084" v="30"/>
          <ac:spMkLst>
            <pc:docMk/>
            <pc:sldMk cId="0" sldId="258"/>
            <ac:spMk id="9" creationId="{B916E1A8-70E3-4E88-901B-B10AE70E6403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8:48:03.731" v="102" actId="1076"/>
          <ac:spMkLst>
            <pc:docMk/>
            <pc:sldMk cId="0" sldId="258"/>
            <ac:spMk id="10" creationId="{BE8D85D9-4D65-4D5E-9D42-87EA1B1AEB57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7:51.558" v="94"/>
          <ac:spMkLst>
            <pc:docMk/>
            <pc:sldMk cId="0" sldId="258"/>
            <ac:spMk id="12" creationId="{36AB2B22-9EED-4B37-B3A6-3F8302C46DDF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7:51.558" v="93"/>
          <ac:spMkLst>
            <pc:docMk/>
            <pc:sldMk cId="0" sldId="258"/>
            <ac:spMk id="14" creationId="{5E504AEF-6124-4184-A906-18AA5F1D44F0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7:51.558" v="92"/>
          <ac:spMkLst>
            <pc:docMk/>
            <pc:sldMk cId="0" sldId="258"/>
            <ac:spMk id="16" creationId="{0F561502-8CC7-4F8A-8E4F-7C0A55EA68DC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7:51.558" v="91"/>
          <ac:spMkLst>
            <pc:docMk/>
            <pc:sldMk cId="0" sldId="258"/>
            <ac:spMk id="18" creationId="{9423B4E3-D084-4F4A-A751-689DA57E16F4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8:30.653" v="111"/>
          <ac:spMkLst>
            <pc:docMk/>
            <pc:sldMk cId="0" sldId="258"/>
            <ac:spMk id="20" creationId="{857B0719-ECC5-4EA1-99F1-E0E312A7D24E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8:28.091" v="110"/>
          <ac:spMkLst>
            <pc:docMk/>
            <pc:sldMk cId="0" sldId="258"/>
            <ac:spMk id="21" creationId="{BCC6C273-658D-4335-A07D-C463E145A560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8:48:11.153" v="105" actId="20577"/>
          <ac:spMkLst>
            <pc:docMk/>
            <pc:sldMk cId="0" sldId="258"/>
            <ac:spMk id="167" creationId="{B18B6E5B-D954-4A98-A49C-664B0AEF9FEB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7:46.449" v="82"/>
          <ac:spMkLst>
            <pc:docMk/>
            <pc:sldMk cId="0" sldId="258"/>
            <ac:spMk id="168" creationId="{1BE1CD8D-9655-4EAC-A4D2-FF23833F002D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7:46.449" v="81"/>
          <ac:spMkLst>
            <pc:docMk/>
            <pc:sldMk cId="0" sldId="258"/>
            <ac:spMk id="169" creationId="{724A4F2A-500D-4701-96AE-015DE72F6335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8:50:58.907" v="181" actId="20577"/>
          <ac:spMkLst>
            <pc:docMk/>
            <pc:sldMk cId="0" sldId="258"/>
            <ac:spMk id="283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8:47:47.386" v="88"/>
          <ac:spMkLst>
            <pc:docMk/>
            <pc:sldMk cId="0" sldId="258"/>
            <ac:spMk id="284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8:47:47.152" v="87"/>
          <ac:spMkLst>
            <pc:docMk/>
            <pc:sldMk cId="0" sldId="258"/>
            <ac:spMk id="285" creationId="{00000000-0000-0000-0000-000000000000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8:57.060" v="127" actId="20577"/>
          <ac:spMkLst>
            <pc:docMk/>
            <pc:sldMk cId="0" sldId="258"/>
            <ac:spMk id="286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8:47:46.918" v="86"/>
          <ac:spMkLst>
            <pc:docMk/>
            <pc:sldMk cId="0" sldId="258"/>
            <ac:spMk id="287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8:47:46.668" v="85"/>
          <ac:spMkLst>
            <pc:docMk/>
            <pc:sldMk cId="0" sldId="258"/>
            <ac:spMk id="288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8:35:34.758" v="45" actId="1076"/>
          <ac:spMkLst>
            <pc:docMk/>
            <pc:sldMk cId="0" sldId="258"/>
            <ac:spMk id="344" creationId="{00000000-0000-0000-0000-000000000000}"/>
          </ac:spMkLst>
        </pc:spChg>
        <pc:spChg chg="del mod">
          <ac:chgData name="Alicia Ruiznavarro Ambrona" userId="S::alicia.s273596@cesurformacion.com::d7846a59-f867-490a-88ba-be4627112af0" providerId="AD" clId="Web-{1684446B-8E43-4D94-9C90-8AC04CCD032E}" dt="2022-01-27T18:35:05.851" v="40"/>
          <ac:spMkLst>
            <pc:docMk/>
            <pc:sldMk cId="0" sldId="258"/>
            <ac:spMk id="358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8:50:56.454" v="179" actId="1076"/>
          <ac:spMkLst>
            <pc:docMk/>
            <pc:sldMk cId="0" sldId="258"/>
            <ac:spMk id="374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8:49:36.358" v="134" actId="1076"/>
          <ac:spMkLst>
            <pc:docMk/>
            <pc:sldMk cId="0" sldId="258"/>
            <ac:spMk id="37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8:36:33.291" v="50"/>
          <ac:spMkLst>
            <pc:docMk/>
            <pc:sldMk cId="0" sldId="258"/>
            <ac:spMk id="406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8:48:03.731" v="101" actId="1076"/>
          <ac:spMkLst>
            <pc:docMk/>
            <pc:sldMk cId="0" sldId="258"/>
            <ac:spMk id="407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8:47:46.449" v="84"/>
          <ac:spMkLst>
            <pc:docMk/>
            <pc:sldMk cId="0" sldId="258"/>
            <ac:spMk id="408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8:47:46.449" v="83"/>
          <ac:spMkLst>
            <pc:docMk/>
            <pc:sldMk cId="0" sldId="258"/>
            <ac:spMk id="409" creationId="{00000000-0000-0000-0000-000000000000}"/>
          </ac:spMkLst>
        </pc:spChg>
        <pc:grpChg chg="add del">
          <ac:chgData name="Alicia Ruiznavarro Ambrona" userId="S::alicia.s273596@cesurformacion.com::d7846a59-f867-490a-88ba-be4627112af0" providerId="AD" clId="Web-{1684446B-8E43-4D94-9C90-8AC04CCD032E}" dt="2022-01-27T18:47:47.386" v="90"/>
          <ac:grpSpMkLst>
            <pc:docMk/>
            <pc:sldMk cId="0" sldId="258"/>
            <ac:grpSpMk id="255" creationId="{00000000-0000-0000-0000-000000000000}"/>
          </ac:grpSpMkLst>
        </pc:grpChg>
        <pc:grpChg chg="mod">
          <ac:chgData name="Alicia Ruiznavarro Ambrona" userId="S::alicia.s273596@cesurformacion.com::d7846a59-f867-490a-88ba-be4627112af0" providerId="AD" clId="Web-{1684446B-8E43-4D94-9C90-8AC04CCD032E}" dt="2022-01-27T18:48:03.637" v="95" actId="1076"/>
          <ac:grpSpMkLst>
            <pc:docMk/>
            <pc:sldMk cId="0" sldId="258"/>
            <ac:grpSpMk id="262" creationId="{00000000-0000-0000-0000-000000000000}"/>
          </ac:grpSpMkLst>
        </pc:grpChg>
        <pc:grpChg chg="add del">
          <ac:chgData name="Alicia Ruiznavarro Ambrona" userId="S::alicia.s273596@cesurformacion.com::d7846a59-f867-490a-88ba-be4627112af0" providerId="AD" clId="Web-{1684446B-8E43-4D94-9C90-8AC04CCD032E}" dt="2022-01-27T18:47:47.386" v="89"/>
          <ac:grpSpMkLst>
            <pc:docMk/>
            <pc:sldMk cId="0" sldId="258"/>
            <ac:grpSpMk id="269" creationId="{00000000-0000-0000-0000-000000000000}"/>
          </ac:grpSpMkLst>
        </pc:grpChg>
        <pc:grpChg chg="mod">
          <ac:chgData name="Alicia Ruiznavarro Ambrona" userId="S::alicia.s273596@cesurformacion.com::d7846a59-f867-490a-88ba-be4627112af0" providerId="AD" clId="Web-{1684446B-8E43-4D94-9C90-8AC04CCD032E}" dt="2022-01-27T18:48:03.684" v="96" actId="1076"/>
          <ac:grpSpMkLst>
            <pc:docMk/>
            <pc:sldMk cId="0" sldId="258"/>
            <ac:grpSpMk id="276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8:37:44.059" v="59"/>
          <ac:grpSpMkLst>
            <pc:docMk/>
            <pc:sldMk cId="0" sldId="258"/>
            <ac:grpSpMk id="289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8:37:44.777" v="60"/>
          <ac:grpSpMkLst>
            <pc:docMk/>
            <pc:sldMk cId="0" sldId="258"/>
            <ac:grpSpMk id="323" creationId="{00000000-0000-0000-0000-000000000000}"/>
          </ac:grpSpMkLst>
        </pc:grpChg>
        <pc:grpChg chg="add del mod">
          <ac:chgData name="Alicia Ruiznavarro Ambrona" userId="S::alicia.s273596@cesurformacion.com::d7846a59-f867-490a-88ba-be4627112af0" providerId="AD" clId="Web-{1684446B-8E43-4D94-9C90-8AC04CCD032E}" dt="2022-01-27T18:37:04.745" v="54"/>
          <ac:grpSpMkLst>
            <pc:docMk/>
            <pc:sldMk cId="0" sldId="258"/>
            <ac:grpSpMk id="342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8:37:14.464" v="56"/>
          <ac:grpSpMkLst>
            <pc:docMk/>
            <pc:sldMk cId="0" sldId="258"/>
            <ac:grpSpMk id="376" creationId="{00000000-0000-0000-0000-000000000000}"/>
          </ac:grpSpMkLst>
        </pc:grpChg>
      </pc:sldChg>
      <pc:sldChg chg="modSp">
        <pc:chgData name="Alicia Ruiznavarro Ambrona" userId="S::alicia.s273596@cesurformacion.com::d7846a59-f867-490a-88ba-be4627112af0" providerId="AD" clId="Web-{1684446B-8E43-4D94-9C90-8AC04CCD032E}" dt="2022-01-27T18:32:53.285" v="2" actId="1076"/>
        <pc:sldMkLst>
          <pc:docMk/>
          <pc:sldMk cId="0" sldId="289"/>
        </pc:sldMkLst>
        <pc:picChg chg="mod">
          <ac:chgData name="Alicia Ruiznavarro Ambrona" userId="S::alicia.s273596@cesurformacion.com::d7846a59-f867-490a-88ba-be4627112af0" providerId="AD" clId="Web-{1684446B-8E43-4D94-9C90-8AC04CCD032E}" dt="2022-01-27T18:32:53.285" v="2" actId="1076"/>
          <ac:picMkLst>
            <pc:docMk/>
            <pc:sldMk cId="0" sldId="289"/>
            <ac:picMk id="2504" creationId="{00000000-0000-0000-0000-000000000000}"/>
          </ac:picMkLst>
        </pc:picChg>
      </pc:sldChg>
      <pc:sldChg chg="del">
        <pc:chgData name="Alicia Ruiznavarro Ambrona" userId="S::alicia.s273596@cesurformacion.com::d7846a59-f867-490a-88ba-be4627112af0" providerId="AD" clId="Web-{1684446B-8E43-4D94-9C90-8AC04CCD032E}" dt="2022-01-27T18:33:42.881" v="19"/>
        <pc:sldMkLst>
          <pc:docMk/>
          <pc:sldMk cId="0" sldId="297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865" v="18"/>
        <pc:sldMkLst>
          <pc:docMk/>
          <pc:sldMk cId="0" sldId="298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865" v="17"/>
        <pc:sldMkLst>
          <pc:docMk/>
          <pc:sldMk cId="0" sldId="299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849" v="16"/>
        <pc:sldMkLst>
          <pc:docMk/>
          <pc:sldMk cId="0" sldId="300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693" v="15"/>
        <pc:sldMkLst>
          <pc:docMk/>
          <pc:sldMk cId="0" sldId="301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677" v="14"/>
        <pc:sldMkLst>
          <pc:docMk/>
          <pc:sldMk cId="0" sldId="302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677" v="13"/>
        <pc:sldMkLst>
          <pc:docMk/>
          <pc:sldMk cId="0" sldId="303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646" v="12"/>
        <pc:sldMkLst>
          <pc:docMk/>
          <pc:sldMk cId="0" sldId="304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631" v="11"/>
        <pc:sldMkLst>
          <pc:docMk/>
          <pc:sldMk cId="0" sldId="305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599" v="10"/>
        <pc:sldMkLst>
          <pc:docMk/>
          <pc:sldMk cId="0" sldId="306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521" v="9"/>
        <pc:sldMkLst>
          <pc:docMk/>
          <pc:sldMk cId="0" sldId="307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396" v="8"/>
        <pc:sldMkLst>
          <pc:docMk/>
          <pc:sldMk cId="0" sldId="308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287" v="7"/>
        <pc:sldMkLst>
          <pc:docMk/>
          <pc:sldMk cId="0" sldId="309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224" v="6"/>
        <pc:sldMkLst>
          <pc:docMk/>
          <pc:sldMk cId="0" sldId="310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162" v="5"/>
        <pc:sldMkLst>
          <pc:docMk/>
          <pc:sldMk cId="0" sldId="311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099" v="4"/>
        <pc:sldMkLst>
          <pc:docMk/>
          <pc:sldMk cId="0" sldId="312"/>
        </pc:sldMkLst>
      </pc:sldChg>
      <pc:sldChg chg="add del replId">
        <pc:chgData name="Alicia Ruiznavarro Ambrona" userId="S::alicia.s273596@cesurformacion.com::d7846a59-f867-490a-88ba-be4627112af0" providerId="AD" clId="Web-{1684446B-8E43-4D94-9C90-8AC04CCD032E}" dt="2022-01-27T18:51:58.533" v="183"/>
        <pc:sldMkLst>
          <pc:docMk/>
          <pc:sldMk cId="2662983264" sldId="313"/>
        </pc:sldMkLst>
      </pc:sldChg>
      <pc:sldChg chg="addSp delSp modSp add replId">
        <pc:chgData name="Alicia Ruiznavarro Ambrona" userId="S::alicia.s273596@cesurformacion.com::d7846a59-f867-490a-88ba-be4627112af0" providerId="AD" clId="Web-{1684446B-8E43-4D94-9C90-8AC04CCD032E}" dt="2022-01-27T19:55:50.431" v="656"/>
        <pc:sldMkLst>
          <pc:docMk/>
          <pc:sldMk cId="464468229" sldId="314"/>
        </pc:sldMkLst>
        <pc:spChg chg="add del mod">
          <ac:chgData name="Alicia Ruiznavarro Ambrona" userId="S::alicia.s273596@cesurformacion.com::d7846a59-f867-490a-88ba-be4627112af0" providerId="AD" clId="Web-{1684446B-8E43-4D94-9C90-8AC04CCD032E}" dt="2022-01-27T18:52:23.393" v="195"/>
          <ac:spMkLst>
            <pc:docMk/>
            <pc:sldMk cId="464468229" sldId="314"/>
            <ac:spMk id="3" creationId="{36944B1C-AA90-403E-805C-CDBFEA3A666C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8:52:19.409" v="193"/>
          <ac:spMkLst>
            <pc:docMk/>
            <pc:sldMk cId="464468229" sldId="314"/>
            <ac:spMk id="701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8:52:27.190" v="196" actId="1076"/>
          <ac:spMkLst>
            <pc:docMk/>
            <pc:sldMk cId="464468229" sldId="314"/>
            <ac:spMk id="702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8:52:36.675" v="199" actId="20577"/>
          <ac:spMkLst>
            <pc:docMk/>
            <pc:sldMk cId="464468229" sldId="314"/>
            <ac:spMk id="72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55:50.431" v="656"/>
          <ac:spMkLst>
            <pc:docMk/>
            <pc:sldMk cId="464468229" sldId="314"/>
            <ac:spMk id="72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55:50.431" v="655"/>
          <ac:spMkLst>
            <pc:docMk/>
            <pc:sldMk cId="464468229" sldId="314"/>
            <ac:spMk id="738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26.678" v="306"/>
          <ac:spMkLst>
            <pc:docMk/>
            <pc:sldMk cId="464468229" sldId="314"/>
            <ac:spMk id="74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26.678" v="305"/>
          <ac:spMkLst>
            <pc:docMk/>
            <pc:sldMk cId="464468229" sldId="314"/>
            <ac:spMk id="741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26.678" v="304"/>
          <ac:spMkLst>
            <pc:docMk/>
            <pc:sldMk cId="464468229" sldId="314"/>
            <ac:spMk id="74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26.678" v="303"/>
          <ac:spMkLst>
            <pc:docMk/>
            <pc:sldMk cId="464468229" sldId="314"/>
            <ac:spMk id="74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26.678" v="302"/>
          <ac:spMkLst>
            <pc:docMk/>
            <pc:sldMk cId="464468229" sldId="314"/>
            <ac:spMk id="74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26.678" v="301"/>
          <ac:spMkLst>
            <pc:docMk/>
            <pc:sldMk cId="464468229" sldId="314"/>
            <ac:spMk id="745" creationId="{00000000-0000-0000-0000-000000000000}"/>
          </ac:spMkLst>
        </pc:spChg>
        <pc:grpChg chg="del">
          <ac:chgData name="Alicia Ruiznavarro Ambrona" userId="S::alicia.s273596@cesurformacion.com::d7846a59-f867-490a-88ba-be4627112af0" providerId="AD" clId="Web-{1684446B-8E43-4D94-9C90-8AC04CCD032E}" dt="2022-01-27T19:55:44.072" v="654"/>
          <ac:grpSpMkLst>
            <pc:docMk/>
            <pc:sldMk cId="464468229" sldId="314"/>
            <ac:grpSpMk id="728" creationId="{00000000-0000-0000-0000-000000000000}"/>
          </ac:grpSpMkLst>
        </pc:grpChg>
      </pc:sldChg>
      <pc:sldChg chg="modSp add ord replId">
        <pc:chgData name="Alicia Ruiznavarro Ambrona" userId="S::alicia.s273596@cesurformacion.com::d7846a59-f867-490a-88ba-be4627112af0" providerId="AD" clId="Web-{1684446B-8E43-4D94-9C90-8AC04CCD032E}" dt="2022-01-27T18:54:34.959" v="223" actId="20577"/>
        <pc:sldMkLst>
          <pc:docMk/>
          <pc:sldMk cId="1403330045" sldId="315"/>
        </pc:sldMkLst>
        <pc:spChg chg="mod">
          <ac:chgData name="Alicia Ruiznavarro Ambrona" userId="S::alicia.s273596@cesurformacion.com::d7846a59-f867-490a-88ba-be4627112af0" providerId="AD" clId="Web-{1684446B-8E43-4D94-9C90-8AC04CCD032E}" dt="2022-01-27T18:54:34.959" v="223" actId="20577"/>
          <ac:spMkLst>
            <pc:docMk/>
            <pc:sldMk cId="1403330045" sldId="315"/>
            <ac:spMk id="518" creationId="{00000000-0000-0000-0000-000000000000}"/>
          </ac:spMkLst>
        </pc:spChg>
      </pc:sldChg>
      <pc:sldChg chg="addSp delSp modSp add ord replId delAnim">
        <pc:chgData name="Alicia Ruiznavarro Ambrona" userId="S::alicia.s273596@cesurformacion.com::d7846a59-f867-490a-88ba-be4627112af0" providerId="AD" clId="Web-{1684446B-8E43-4D94-9C90-8AC04CCD032E}" dt="2022-01-27T19:55:53.088" v="659"/>
        <pc:sldMkLst>
          <pc:docMk/>
          <pc:sldMk cId="644320575" sldId="316"/>
        </pc:sldMkLst>
        <pc:spChg chg="add mod">
          <ac:chgData name="Alicia Ruiznavarro Ambrona" userId="S::alicia.s273596@cesurformacion.com::d7846a59-f867-490a-88ba-be4627112af0" providerId="AD" clId="Web-{1684446B-8E43-4D94-9C90-8AC04CCD032E}" dt="2022-01-27T19:00:34.987" v="270" actId="1076"/>
          <ac:spMkLst>
            <pc:docMk/>
            <pc:sldMk cId="644320575" sldId="316"/>
            <ac:spMk id="2" creationId="{76039790-5AB2-466C-A75E-29C652102DAD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56:19.149" v="248"/>
          <ac:spMkLst>
            <pc:docMk/>
            <pc:sldMk cId="644320575" sldId="316"/>
            <ac:spMk id="4" creationId="{F59E60D5-D54D-434C-ADEF-C9891DA065E3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56:18.165" v="247"/>
          <ac:spMkLst>
            <pc:docMk/>
            <pc:sldMk cId="644320575" sldId="316"/>
            <ac:spMk id="6" creationId="{BC52CB09-9CED-4DE4-8EEA-B8A69694CC81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56:20.696" v="249"/>
          <ac:spMkLst>
            <pc:docMk/>
            <pc:sldMk cId="644320575" sldId="316"/>
            <ac:spMk id="8" creationId="{C1B9A9E4-778A-4C64-B2BC-9A9F2A4574B5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9:01:42.317" v="299" actId="1076"/>
          <ac:spMkLst>
            <pc:docMk/>
            <pc:sldMk cId="644320575" sldId="316"/>
            <ac:spMk id="10" creationId="{424BB3FB-6637-4A83-931D-E54914DD24E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8:56:17.353" v="246"/>
          <ac:spMkLst>
            <pc:docMk/>
            <pc:sldMk cId="644320575" sldId="316"/>
            <ac:spMk id="428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8:56:09.931" v="242"/>
          <ac:spMkLst>
            <pc:docMk/>
            <pc:sldMk cId="644320575" sldId="316"/>
            <ac:spMk id="47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8:56:15.024" v="245"/>
          <ac:spMkLst>
            <pc:docMk/>
            <pc:sldMk cId="644320575" sldId="316"/>
            <ac:spMk id="47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55:53.088" v="659"/>
          <ac:spMkLst>
            <pc:docMk/>
            <pc:sldMk cId="644320575" sldId="316"/>
            <ac:spMk id="47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55:53.088" v="657"/>
          <ac:spMkLst>
            <pc:docMk/>
            <pc:sldMk cId="644320575" sldId="316"/>
            <ac:spMk id="491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40.350" v="312"/>
          <ac:spMkLst>
            <pc:docMk/>
            <pc:sldMk cId="644320575" sldId="316"/>
            <ac:spMk id="49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40.350" v="311"/>
          <ac:spMkLst>
            <pc:docMk/>
            <pc:sldMk cId="644320575" sldId="316"/>
            <ac:spMk id="49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40.350" v="310"/>
          <ac:spMkLst>
            <pc:docMk/>
            <pc:sldMk cId="644320575" sldId="316"/>
            <ac:spMk id="49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40.350" v="309"/>
          <ac:spMkLst>
            <pc:docMk/>
            <pc:sldMk cId="644320575" sldId="316"/>
            <ac:spMk id="49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40.350" v="308"/>
          <ac:spMkLst>
            <pc:docMk/>
            <pc:sldMk cId="644320575" sldId="316"/>
            <ac:spMk id="497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40.350" v="307"/>
          <ac:spMkLst>
            <pc:docMk/>
            <pc:sldMk cId="644320575" sldId="316"/>
            <ac:spMk id="498" creationId="{00000000-0000-0000-0000-000000000000}"/>
          </ac:spMkLst>
        </pc:spChg>
        <pc:grpChg chg="mod">
          <ac:chgData name="Alicia Ruiznavarro Ambrona" userId="S::alicia.s273596@cesurformacion.com::d7846a59-f867-490a-88ba-be4627112af0" providerId="AD" clId="Web-{1684446B-8E43-4D94-9C90-8AC04CCD032E}" dt="2022-01-27T18:55:21.867" v="227" actId="1076"/>
          <ac:grpSpMkLst>
            <pc:docMk/>
            <pc:sldMk cId="644320575" sldId="316"/>
            <ac:grpSpMk id="421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8:56:12.024" v="244"/>
          <ac:grpSpMkLst>
            <pc:docMk/>
            <pc:sldMk cId="644320575" sldId="316"/>
            <ac:grpSpMk id="429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8:56:11.634" v="243"/>
          <ac:grpSpMkLst>
            <pc:docMk/>
            <pc:sldMk cId="644320575" sldId="316"/>
            <ac:grpSpMk id="439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8:55:26.383" v="228"/>
          <ac:grpSpMkLst>
            <pc:docMk/>
            <pc:sldMk cId="644320575" sldId="316"/>
            <ac:grpSpMk id="456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9:55:53.088" v="658"/>
          <ac:grpSpMkLst>
            <pc:docMk/>
            <pc:sldMk cId="644320575" sldId="316"/>
            <ac:grpSpMk id="481" creationId="{00000000-0000-0000-0000-000000000000}"/>
          </ac:grpSpMkLst>
        </pc:grpChg>
        <pc:picChg chg="add mod">
          <ac:chgData name="Alicia Ruiznavarro Ambrona" userId="S::alicia.s273596@cesurformacion.com::d7846a59-f867-490a-88ba-be4627112af0" providerId="AD" clId="Web-{1684446B-8E43-4D94-9C90-8AC04CCD032E}" dt="2022-01-27T19:04:33.696" v="330"/>
          <ac:picMkLst>
            <pc:docMk/>
            <pc:sldMk cId="644320575" sldId="316"/>
            <ac:picMk id="9" creationId="{91E027B2-2C28-4F2D-98FB-CB6345578C44}"/>
          </ac:picMkLst>
        </pc:picChg>
      </pc:sldChg>
      <pc:sldChg chg="addSp delSp modSp add replId">
        <pc:chgData name="Alicia Ruiznavarro Ambrona" userId="S::alicia.s273596@cesurformacion.com::d7846a59-f867-490a-88ba-be4627112af0" providerId="AD" clId="Web-{1684446B-8E43-4D94-9C90-8AC04CCD032E}" dt="2022-01-27T19:55:55.760" v="660"/>
        <pc:sldMkLst>
          <pc:docMk/>
          <pc:sldMk cId="3590910326" sldId="317"/>
        </pc:sldMkLst>
        <pc:spChg chg="add del mod">
          <ac:chgData name="Alicia Ruiznavarro Ambrona" userId="S::alicia.s273596@cesurformacion.com::d7846a59-f867-490a-88ba-be4627112af0" providerId="AD" clId="Web-{1684446B-8E43-4D94-9C90-8AC04CCD032E}" dt="2022-01-27T19:03:24.929" v="324"/>
          <ac:spMkLst>
            <pc:docMk/>
            <pc:sldMk cId="3590910326" sldId="317"/>
            <ac:spMk id="3" creationId="{2D93E092-4A5D-402B-9ECE-A35218E21382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9:04:53.837" v="334"/>
          <ac:spMkLst>
            <pc:docMk/>
            <pc:sldMk cId="3590910326" sldId="317"/>
            <ac:spMk id="6" creationId="{E7EC6EC8-DD51-4462-A532-66CD8E61A60F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9:07:58.639" v="407"/>
          <ac:spMkLst>
            <pc:docMk/>
            <pc:sldMk cId="3590910326" sldId="317"/>
            <ac:spMk id="9" creationId="{86F0A4F8-7245-49C1-81DB-600653A83C22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9:07:57.811" v="406"/>
          <ac:spMkLst>
            <pc:docMk/>
            <pc:sldMk cId="3590910326" sldId="317"/>
            <ac:spMk id="11" creationId="{A3B17461-CE9F-46A0-8A7A-F9DC71A0CA21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9:13:55.554" v="476" actId="1076"/>
          <ac:spMkLst>
            <pc:docMk/>
            <pc:sldMk cId="3590910326" sldId="317"/>
            <ac:spMk id="12" creationId="{93853CA9-7A1B-4A80-967B-15749DDCA371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15:31.119" v="490"/>
          <ac:spMkLst>
            <pc:docMk/>
            <pc:sldMk cId="3590910326" sldId="317"/>
            <ac:spMk id="15" creationId="{85864D27-40C6-4672-8E40-5267F83C192D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9:03:11.038" v="322"/>
          <ac:spMkLst>
            <pc:docMk/>
            <pc:sldMk cId="3590910326" sldId="317"/>
            <ac:spMk id="40" creationId="{8F25AEC2-312F-4996-AF00-71CA133BD588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9:14:00.133" v="477" actId="1076"/>
          <ac:spMkLst>
            <pc:docMk/>
            <pc:sldMk cId="3590910326" sldId="317"/>
            <ac:spMk id="53" creationId="{24FEEA68-258E-4525-8045-D8607282FCA9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9:14:45.665" v="482" actId="1076"/>
          <ac:spMkLst>
            <pc:docMk/>
            <pc:sldMk cId="3590910326" sldId="317"/>
            <ac:spMk id="54" creationId="{2EBB02EF-D4FF-4E73-AB14-637CF140C0E3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9:34:59.914" v="551" actId="20577"/>
          <ac:spMkLst>
            <pc:docMk/>
            <pc:sldMk cId="3590910326" sldId="317"/>
            <ac:spMk id="61" creationId="{4629669B-71B4-4E5E-B88C-AC3FBD5D9AEA}"/>
          </ac:spMkLst>
        </pc:spChg>
        <pc:spChg chg="del topLvl">
          <ac:chgData name="Alicia Ruiznavarro Ambrona" userId="S::alicia.s273596@cesurformacion.com::d7846a59-f867-490a-88ba-be4627112af0" providerId="AD" clId="Web-{1684446B-8E43-4D94-9C90-8AC04CCD032E}" dt="2022-01-27T19:04:22.540" v="327"/>
          <ac:spMkLst>
            <pc:docMk/>
            <pc:sldMk cId="3590910326" sldId="317"/>
            <ac:spMk id="754" creationId="{00000000-0000-0000-0000-000000000000}"/>
          </ac:spMkLst>
        </pc:spChg>
        <pc:spChg chg="del topLvl">
          <ac:chgData name="Alicia Ruiznavarro Ambrona" userId="S::alicia.s273596@cesurformacion.com::d7846a59-f867-490a-88ba-be4627112af0" providerId="AD" clId="Web-{1684446B-8E43-4D94-9C90-8AC04CCD032E}" dt="2022-01-27T19:04:20.930" v="326"/>
          <ac:spMkLst>
            <pc:docMk/>
            <pc:sldMk cId="3590910326" sldId="317"/>
            <ac:spMk id="755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9:13:21.225" v="469" actId="1076"/>
          <ac:spMkLst>
            <pc:docMk/>
            <pc:sldMk cId="3590910326" sldId="317"/>
            <ac:spMk id="75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7:50.061" v="403"/>
          <ac:spMkLst>
            <pc:docMk/>
            <pc:sldMk cId="3590910326" sldId="317"/>
            <ac:spMk id="757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4:49.150" v="333"/>
          <ac:spMkLst>
            <pc:docMk/>
            <pc:sldMk cId="3590910326" sldId="317"/>
            <ac:spMk id="758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7:49.889" v="402"/>
          <ac:spMkLst>
            <pc:docMk/>
            <pc:sldMk cId="3590910326" sldId="317"/>
            <ac:spMk id="759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20.554" v="323"/>
          <ac:spMkLst>
            <pc:docMk/>
            <pc:sldMk cId="3590910326" sldId="317"/>
            <ac:spMk id="76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09.413" v="321"/>
          <ac:spMkLst>
            <pc:docMk/>
            <pc:sldMk cId="3590910326" sldId="317"/>
            <ac:spMk id="76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4:17.462" v="325"/>
          <ac:spMkLst>
            <pc:docMk/>
            <pc:sldMk cId="3590910326" sldId="317"/>
            <ac:spMk id="779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7:49.733" v="401"/>
          <ac:spMkLst>
            <pc:docMk/>
            <pc:sldMk cId="3590910326" sldId="317"/>
            <ac:spMk id="78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03.069" v="318"/>
          <ac:spMkLst>
            <pc:docMk/>
            <pc:sldMk cId="3590910326" sldId="317"/>
            <ac:spMk id="78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03.069" v="317"/>
          <ac:spMkLst>
            <pc:docMk/>
            <pc:sldMk cId="3590910326" sldId="317"/>
            <ac:spMk id="78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03.069" v="316"/>
          <ac:spMkLst>
            <pc:docMk/>
            <pc:sldMk cId="3590910326" sldId="317"/>
            <ac:spMk id="78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03.053" v="315"/>
          <ac:spMkLst>
            <pc:docMk/>
            <pc:sldMk cId="3590910326" sldId="317"/>
            <ac:spMk id="78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03.053" v="314"/>
          <ac:spMkLst>
            <pc:docMk/>
            <pc:sldMk cId="3590910326" sldId="317"/>
            <ac:spMk id="78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03.053" v="313"/>
          <ac:spMkLst>
            <pc:docMk/>
            <pc:sldMk cId="3590910326" sldId="317"/>
            <ac:spMk id="787" creationId="{00000000-0000-0000-0000-000000000000}"/>
          </ac:spMkLst>
        </pc:spChg>
        <pc:grpChg chg="del">
          <ac:chgData name="Alicia Ruiznavarro Ambrona" userId="S::alicia.s273596@cesurformacion.com::d7846a59-f867-490a-88ba-be4627112af0" providerId="AD" clId="Web-{1684446B-8E43-4D94-9C90-8AC04CCD032E}" dt="2022-01-27T19:07:50.061" v="404"/>
          <ac:grpSpMkLst>
            <pc:docMk/>
            <pc:sldMk cId="3590910326" sldId="317"/>
            <ac:grpSpMk id="750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9:04:20.930" v="326"/>
          <ac:grpSpMkLst>
            <pc:docMk/>
            <pc:sldMk cId="3590910326" sldId="317"/>
            <ac:grpSpMk id="753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9:55:55.760" v="660"/>
          <ac:grpSpMkLst>
            <pc:docMk/>
            <pc:sldMk cId="3590910326" sldId="317"/>
            <ac:grpSpMk id="768" creationId="{00000000-0000-0000-0000-000000000000}"/>
          </ac:grpSpMkLst>
        </pc:grpChg>
        <pc:picChg chg="add mod">
          <ac:chgData name="Alicia Ruiznavarro Ambrona" userId="S::alicia.s273596@cesurformacion.com::d7846a59-f867-490a-88ba-be4627112af0" providerId="AD" clId="Web-{1684446B-8E43-4D94-9C90-8AC04CCD032E}" dt="2022-01-27T19:13:21.210" v="468" actId="1076"/>
          <ac:picMkLst>
            <pc:docMk/>
            <pc:sldMk cId="3590910326" sldId="317"/>
            <ac:picMk id="4" creationId="{19E841EB-E1D5-4268-B317-8B9F3ABA3720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13:55.554" v="475" actId="1076"/>
          <ac:picMkLst>
            <pc:docMk/>
            <pc:sldMk cId="3590910326" sldId="317"/>
            <ac:picMk id="7" creationId="{933CF5B2-9196-4183-814F-1564D1509996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15:09.541" v="485" actId="1076"/>
          <ac:picMkLst>
            <pc:docMk/>
            <pc:sldMk cId="3590910326" sldId="317"/>
            <ac:picMk id="13" creationId="{1368BAE0-46B8-423A-8851-A826E1FF8E5E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15:22.619" v="488" actId="1076"/>
          <ac:picMkLst>
            <pc:docMk/>
            <pc:sldMk cId="3590910326" sldId="317"/>
            <ac:picMk id="14" creationId="{6A6186E1-B5DD-4DD8-B6C5-20BFFA96F30F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18:12.983" v="500" actId="1076"/>
          <ac:picMkLst>
            <pc:docMk/>
            <pc:sldMk cId="3590910326" sldId="317"/>
            <ac:picMk id="16" creationId="{F3572ABD-E58C-4627-A592-C8F82902B076}"/>
          </ac:picMkLst>
        </pc:picChg>
        <pc:picChg chg="add del mod">
          <ac:chgData name="Alicia Ruiznavarro Ambrona" userId="S::alicia.s273596@cesurformacion.com::d7846a59-f867-490a-88ba-be4627112af0" providerId="AD" clId="Web-{1684446B-8E43-4D94-9C90-8AC04CCD032E}" dt="2022-01-27T19:17:50.951" v="495"/>
          <ac:picMkLst>
            <pc:docMk/>
            <pc:sldMk cId="3590910326" sldId="317"/>
            <ac:picMk id="17" creationId="{F9EC55AA-A4F8-46D2-AA9A-BB17232C12F3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18:10.342" v="499" actId="1076"/>
          <ac:picMkLst>
            <pc:docMk/>
            <pc:sldMk cId="3590910326" sldId="317"/>
            <ac:picMk id="18" creationId="{53C4DB52-A37E-4D3F-8E3E-53AE25DB36A6}"/>
          </ac:picMkLst>
        </pc:picChg>
        <pc:picChg chg="add del mod">
          <ac:chgData name="Alicia Ruiznavarro Ambrona" userId="S::alicia.s273596@cesurformacion.com::d7846a59-f867-490a-88ba-be4627112af0" providerId="AD" clId="Web-{1684446B-8E43-4D94-9C90-8AC04CCD032E}" dt="2022-01-27T19:35:19.024" v="553"/>
          <ac:picMkLst>
            <pc:docMk/>
            <pc:sldMk cId="3590910326" sldId="317"/>
            <ac:picMk id="19" creationId="{34EBED48-CD48-4D3E-996C-FF756E2608C7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35:29.946" v="556"/>
          <ac:picMkLst>
            <pc:docMk/>
            <pc:sldMk cId="3590910326" sldId="317"/>
            <ac:picMk id="20" creationId="{4044CB7F-BD18-4263-9368-1128381C905A}"/>
          </ac:picMkLst>
        </pc:picChg>
      </pc:sldChg>
      <pc:sldChg chg="addSp delSp modSp add replId">
        <pc:chgData name="Alicia Ruiznavarro Ambrona" userId="S::alicia.s273596@cesurformacion.com::d7846a59-f867-490a-88ba-be4627112af0" providerId="AD" clId="Web-{1684446B-8E43-4D94-9C90-8AC04CCD032E}" dt="2022-01-27T19:55:58.697" v="661"/>
        <pc:sldMkLst>
          <pc:docMk/>
          <pc:sldMk cId="3914245094" sldId="318"/>
        </pc:sldMkLst>
        <pc:spChg chg="del mod">
          <ac:chgData name="Alicia Ruiznavarro Ambrona" userId="S::alicia.s273596@cesurformacion.com::d7846a59-f867-490a-88ba-be4627112af0" providerId="AD" clId="Web-{1684446B-8E43-4D94-9C90-8AC04CCD032E}" dt="2022-01-27T19:47:28.808" v="578"/>
          <ac:spMkLst>
            <pc:docMk/>
            <pc:sldMk cId="3914245094" sldId="318"/>
            <ac:spMk id="12" creationId="{93853CA9-7A1B-4A80-967B-15749DDCA371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9:52:46.035" v="649" actId="1076"/>
          <ac:spMkLst>
            <pc:docMk/>
            <pc:sldMk cId="3914245094" sldId="318"/>
            <ac:spMk id="36" creationId="{AD3D2039-4A97-4471-9094-F213BC2B57D7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47:30.402" v="580"/>
          <ac:spMkLst>
            <pc:docMk/>
            <pc:sldMk cId="3914245094" sldId="318"/>
            <ac:spMk id="53" creationId="{24FEEA68-258E-4525-8045-D8607282FCA9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9:52:54.222" v="652" actId="1076"/>
          <ac:spMkLst>
            <pc:docMk/>
            <pc:sldMk cId="3914245094" sldId="318"/>
            <ac:spMk id="54" creationId="{2EBB02EF-D4FF-4E73-AB14-637CF140C0E3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50:52.126" v="621"/>
          <ac:spMkLst>
            <pc:docMk/>
            <pc:sldMk cId="3914245094" sldId="318"/>
            <ac:spMk id="61" creationId="{4629669B-71B4-4E5E-B88C-AC3FBD5D9AEA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9:46:48.323" v="572" actId="20577"/>
          <ac:spMkLst>
            <pc:docMk/>
            <pc:sldMk cId="3914245094" sldId="318"/>
            <ac:spMk id="756" creationId="{00000000-0000-0000-0000-000000000000}"/>
          </ac:spMkLst>
        </pc:spChg>
        <pc:grpChg chg="del">
          <ac:chgData name="Alicia Ruiznavarro Ambrona" userId="S::alicia.s273596@cesurformacion.com::d7846a59-f867-490a-88ba-be4627112af0" providerId="AD" clId="Web-{1684446B-8E43-4D94-9C90-8AC04CCD032E}" dt="2022-01-27T19:55:58.697" v="661"/>
          <ac:grpSpMkLst>
            <pc:docMk/>
            <pc:sldMk cId="3914245094" sldId="318"/>
            <ac:grpSpMk id="768" creationId="{00000000-0000-0000-0000-000000000000}"/>
          </ac:grpSpMkLst>
        </pc:grpChg>
        <pc:picChg chg="add mod">
          <ac:chgData name="Alicia Ruiznavarro Ambrona" userId="S::alicia.s273596@cesurformacion.com::d7846a59-f867-490a-88ba-be4627112af0" providerId="AD" clId="Web-{1684446B-8E43-4D94-9C90-8AC04CCD032E}" dt="2022-01-27T19:45:36.977" v="561"/>
          <ac:picMkLst>
            <pc:docMk/>
            <pc:sldMk cId="3914245094" sldId="318"/>
            <ac:picMk id="2" creationId="{0063D897-988F-4996-8F90-6FF664DE51B7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47:37.996" v="583" actId="1076"/>
          <ac:picMkLst>
            <pc:docMk/>
            <pc:sldMk cId="3914245094" sldId="318"/>
            <ac:picMk id="3" creationId="{2CBCEB41-0953-46C8-B485-CCC00484C34D}"/>
          </ac:picMkLst>
        </pc:picChg>
        <pc:picChg chg="del">
          <ac:chgData name="Alicia Ruiznavarro Ambrona" userId="S::alicia.s273596@cesurformacion.com::d7846a59-f867-490a-88ba-be4627112af0" providerId="AD" clId="Web-{1684446B-8E43-4D94-9C90-8AC04CCD032E}" dt="2022-01-27T19:45:31.508" v="558"/>
          <ac:picMkLst>
            <pc:docMk/>
            <pc:sldMk cId="3914245094" sldId="318"/>
            <ac:picMk id="4" creationId="{19E841EB-E1D5-4268-B317-8B9F3ABA3720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52:46.035" v="648" actId="1076"/>
          <ac:picMkLst>
            <pc:docMk/>
            <pc:sldMk cId="3914245094" sldId="318"/>
            <ac:picMk id="5" creationId="{44A9C402-2E62-4DF0-A05A-AD3EEFAB7D12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52:46.035" v="647" actId="1076"/>
          <ac:picMkLst>
            <pc:docMk/>
            <pc:sldMk cId="3914245094" sldId="318"/>
            <ac:picMk id="6" creationId="{E1F84255-3859-4B37-85C1-259AB5E4B083}"/>
          </ac:picMkLst>
        </pc:picChg>
        <pc:picChg chg="del">
          <ac:chgData name="Alicia Ruiznavarro Ambrona" userId="S::alicia.s273596@cesurformacion.com::d7846a59-f867-490a-88ba-be4627112af0" providerId="AD" clId="Web-{1684446B-8E43-4D94-9C90-8AC04CCD032E}" dt="2022-01-27T19:47:29.386" v="579"/>
          <ac:picMkLst>
            <pc:docMk/>
            <pc:sldMk cId="3914245094" sldId="318"/>
            <ac:picMk id="7" creationId="{933CF5B2-9196-4183-814F-1564D1509996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52:54.254" v="653" actId="1076"/>
          <ac:picMkLst>
            <pc:docMk/>
            <pc:sldMk cId="3914245094" sldId="318"/>
            <ac:picMk id="8" creationId="{93D83725-6038-4E4E-A370-B5A203E80D12}"/>
          </ac:picMkLst>
        </pc:picChg>
        <pc:picChg chg="del">
          <ac:chgData name="Alicia Ruiznavarro Ambrona" userId="S::alicia.s273596@cesurformacion.com::d7846a59-f867-490a-88ba-be4627112af0" providerId="AD" clId="Web-{1684446B-8E43-4D94-9C90-8AC04CCD032E}" dt="2022-01-27T19:51:19.142" v="625"/>
          <ac:picMkLst>
            <pc:docMk/>
            <pc:sldMk cId="3914245094" sldId="318"/>
            <ac:picMk id="13" creationId="{1368BAE0-46B8-423A-8851-A826E1FF8E5E}"/>
          </ac:picMkLst>
        </pc:picChg>
        <pc:picChg chg="del">
          <ac:chgData name="Alicia Ruiznavarro Ambrona" userId="S::alicia.s273596@cesurformacion.com::d7846a59-f867-490a-88ba-be4627112af0" providerId="AD" clId="Web-{1684446B-8E43-4D94-9C90-8AC04CCD032E}" dt="2022-01-27T19:50:50.610" v="620"/>
          <ac:picMkLst>
            <pc:docMk/>
            <pc:sldMk cId="3914245094" sldId="318"/>
            <ac:picMk id="14" creationId="{6A6186E1-B5DD-4DD8-B6C5-20BFFA96F30F}"/>
          </ac:picMkLst>
        </pc:picChg>
        <pc:picChg chg="del">
          <ac:chgData name="Alicia Ruiznavarro Ambrona" userId="S::alicia.s273596@cesurformacion.com::d7846a59-f867-490a-88ba-be4627112af0" providerId="AD" clId="Web-{1684446B-8E43-4D94-9C90-8AC04CCD032E}" dt="2022-01-27T19:50:49.688" v="619"/>
          <ac:picMkLst>
            <pc:docMk/>
            <pc:sldMk cId="3914245094" sldId="318"/>
            <ac:picMk id="16" creationId="{F3572ABD-E58C-4627-A592-C8F82902B076}"/>
          </ac:picMkLst>
        </pc:picChg>
        <pc:picChg chg="del">
          <ac:chgData name="Alicia Ruiznavarro Ambrona" userId="S::alicia.s273596@cesurformacion.com::d7846a59-f867-490a-88ba-be4627112af0" providerId="AD" clId="Web-{1684446B-8E43-4D94-9C90-8AC04CCD032E}" dt="2022-01-27T19:50:49.016" v="618"/>
          <ac:picMkLst>
            <pc:docMk/>
            <pc:sldMk cId="3914245094" sldId="318"/>
            <ac:picMk id="18" creationId="{53C4DB52-A37E-4D3F-8E3E-53AE25DB36A6}"/>
          </ac:picMkLst>
        </pc:picChg>
        <pc:picChg chg="del">
          <ac:chgData name="Alicia Ruiznavarro Ambrona" userId="S::alicia.s273596@cesurformacion.com::d7846a59-f867-490a-88ba-be4627112af0" providerId="AD" clId="Web-{1684446B-8E43-4D94-9C90-8AC04CCD032E}" dt="2022-01-27T19:50:52.735" v="622"/>
          <ac:picMkLst>
            <pc:docMk/>
            <pc:sldMk cId="3914245094" sldId="318"/>
            <ac:picMk id="20" creationId="{4044CB7F-BD18-4263-9368-1128381C905A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46:56.104" v="574" actId="1076"/>
          <ac:picMkLst>
            <pc:docMk/>
            <pc:sldMk cId="3914245094" sldId="318"/>
            <ac:picMk id="33" creationId="{F29BC40D-4EF9-48E5-ABA3-7E757FFC7AFB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47:42.464" v="585" actId="1076"/>
          <ac:picMkLst>
            <pc:docMk/>
            <pc:sldMk cId="3914245094" sldId="318"/>
            <ac:picMk id="35" creationId="{A9E6898E-C6E0-408C-8093-6CECFDAD0060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52:46.035" v="646" actId="1076"/>
          <ac:picMkLst>
            <pc:docMk/>
            <pc:sldMk cId="3914245094" sldId="318"/>
            <ac:picMk id="39" creationId="{A70DDDF0-C718-4DDA-ABA6-09A5EFA50805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52:46.035" v="645" actId="1076"/>
          <ac:picMkLst>
            <pc:docMk/>
            <pc:sldMk cId="3914245094" sldId="318"/>
            <ac:picMk id="40" creationId="{509F387C-24FA-4D80-9A59-A88CC53CFCEF}"/>
          </ac:picMkLst>
        </pc:picChg>
      </pc:sldChg>
      <pc:sldChg chg="addSp delSp modSp add replId">
        <pc:chgData name="Alicia Ruiznavarro Ambrona" userId="S::alicia.s273596@cesurformacion.com::d7846a59-f867-490a-88ba-be4627112af0" providerId="AD" clId="Web-{1684446B-8E43-4D94-9C90-8AC04CCD032E}" dt="2022-01-27T20:00:27.845" v="740" actId="1076"/>
        <pc:sldMkLst>
          <pc:docMk/>
          <pc:sldMk cId="3190144017" sldId="319"/>
        </pc:sldMkLst>
        <pc:spChg chg="mod">
          <ac:chgData name="Alicia Ruiznavarro Ambrona" userId="S::alicia.s273596@cesurformacion.com::d7846a59-f867-490a-88ba-be4627112af0" providerId="AD" clId="Web-{1684446B-8E43-4D94-9C90-8AC04CCD032E}" dt="2022-01-27T20:00:23.548" v="739" actId="14100"/>
          <ac:spMkLst>
            <pc:docMk/>
            <pc:sldMk cId="3190144017" sldId="319"/>
            <ac:spMk id="551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20:00:27.845" v="740" actId="1076"/>
          <ac:spMkLst>
            <pc:docMk/>
            <pc:sldMk cId="3190144017" sldId="319"/>
            <ac:spMk id="552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9:56:59.246" v="678" actId="1076"/>
          <ac:spMkLst>
            <pc:docMk/>
            <pc:sldMk cId="3190144017" sldId="319"/>
            <ac:spMk id="553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05.433" v="695"/>
          <ac:spMkLst>
            <pc:docMk/>
            <pc:sldMk cId="3190144017" sldId="319"/>
            <ac:spMk id="627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13.512" v="712"/>
          <ac:spMkLst>
            <pc:docMk/>
            <pc:sldMk cId="3190144017" sldId="319"/>
            <ac:spMk id="628" creationId="{00000000-0000-0000-0000-000000000000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9:57:27.965" v="726"/>
          <ac:spMkLst>
            <pc:docMk/>
            <pc:sldMk cId="3190144017" sldId="319"/>
            <ac:spMk id="629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106" v="724"/>
          <ac:spMkLst>
            <pc:docMk/>
            <pc:sldMk cId="3190144017" sldId="319"/>
            <ac:spMk id="630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106" v="723"/>
          <ac:spMkLst>
            <pc:docMk/>
            <pc:sldMk cId="3190144017" sldId="319"/>
            <ac:spMk id="631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22"/>
          <ac:spMkLst>
            <pc:docMk/>
            <pc:sldMk cId="3190144017" sldId="319"/>
            <ac:spMk id="632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21"/>
          <ac:spMkLst>
            <pc:docMk/>
            <pc:sldMk cId="3190144017" sldId="319"/>
            <ac:spMk id="633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05.433" v="703"/>
          <ac:spMkLst>
            <pc:docMk/>
            <pc:sldMk cId="3190144017" sldId="319"/>
            <ac:spMk id="644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20"/>
          <ac:spMkLst>
            <pc:docMk/>
            <pc:sldMk cId="3190144017" sldId="319"/>
            <ac:spMk id="645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7.965" v="725"/>
          <ac:spMkLst>
            <pc:docMk/>
            <pc:sldMk cId="3190144017" sldId="319"/>
            <ac:spMk id="646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19"/>
          <ac:spMkLst>
            <pc:docMk/>
            <pc:sldMk cId="3190144017" sldId="319"/>
            <ac:spMk id="647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18"/>
          <ac:spMkLst>
            <pc:docMk/>
            <pc:sldMk cId="3190144017" sldId="319"/>
            <ac:spMk id="648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17"/>
          <ac:spMkLst>
            <pc:docMk/>
            <pc:sldMk cId="3190144017" sldId="319"/>
            <ac:spMk id="649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16"/>
          <ac:spMkLst>
            <pc:docMk/>
            <pc:sldMk cId="3190144017" sldId="319"/>
            <ac:spMk id="650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15"/>
          <ac:spMkLst>
            <pc:docMk/>
            <pc:sldMk cId="3190144017" sldId="319"/>
            <ac:spMk id="651" creationId="{00000000-0000-0000-0000-000000000000}"/>
          </ac:spMkLst>
        </pc:spChg>
        <pc:grpChg chg="add del">
          <ac:chgData name="Alicia Ruiznavarro Ambrona" userId="S::alicia.s273596@cesurformacion.com::d7846a59-f867-490a-88ba-be4627112af0" providerId="AD" clId="Web-{1684446B-8E43-4D94-9C90-8AC04CCD032E}" dt="2022-01-27T19:57:12.152" v="711"/>
          <ac:grpSpMkLst>
            <pc:docMk/>
            <pc:sldMk cId="3190144017" sldId="319"/>
            <ac:grpSpMk id="634" creationId="{00000000-0000-0000-0000-000000000000}"/>
          </ac:grpSpMkLst>
        </pc:grpChg>
      </pc:sldChg>
    </pc:docChg>
  </pc:docChgLst>
  <pc:docChgLst>
    <pc:chgData name="ALEJANDRO PASCUAL MORENO" userId="S::alejandro.s262089@cesurformacion.com::61e8f848-279a-4450-9c8c-976164db7196" providerId="AD" clId="Web-{C324FE41-9F6C-C98D-F3BE-FF09F92DC37A}"/>
    <pc:docChg chg="addSld modSld sldOrd">
      <pc:chgData name="ALEJANDRO PASCUAL MORENO" userId="S::alejandro.s262089@cesurformacion.com::61e8f848-279a-4450-9c8c-976164db7196" providerId="AD" clId="Web-{C324FE41-9F6C-C98D-F3BE-FF09F92DC37A}" dt="2022-01-30T12:51:45.049" v="1055" actId="1076"/>
      <pc:docMkLst>
        <pc:docMk/>
      </pc:docMkLst>
      <pc:sldChg chg="addSp delSp modSp ord">
        <pc:chgData name="ALEJANDRO PASCUAL MORENO" userId="S::alejandro.s262089@cesurformacion.com::61e8f848-279a-4450-9c8c-976164db7196" providerId="AD" clId="Web-{C324FE41-9F6C-C98D-F3BE-FF09F92DC37A}" dt="2022-01-30T12:49:26.748" v="845"/>
        <pc:sldMkLst>
          <pc:docMk/>
          <pc:sldMk cId="0" sldId="267"/>
        </pc:sldMkLst>
        <pc:spChg chg="add del mod">
          <ac:chgData name="ALEJANDRO PASCUAL MORENO" userId="S::alejandro.s262089@cesurformacion.com::61e8f848-279a-4450-9c8c-976164db7196" providerId="AD" clId="Web-{C324FE41-9F6C-C98D-F3BE-FF09F92DC37A}" dt="2022-01-30T12:49:26.748" v="845"/>
          <ac:spMkLst>
            <pc:docMk/>
            <pc:sldMk cId="0" sldId="267"/>
            <ac:spMk id="3" creationId="{6FCB74B2-33CF-4DBB-82F5-B2810274338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14.217" v="833"/>
          <ac:spMkLst>
            <pc:docMk/>
            <pc:sldMk cId="0" sldId="267"/>
            <ac:spMk id="903" creationId="{00000000-0000-0000-0000-000000000000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41:06.341" v="654" actId="20577"/>
          <ac:spMkLst>
            <pc:docMk/>
            <pc:sldMk cId="0" sldId="267"/>
            <ac:spMk id="910" creationId="{00000000-0000-0000-0000-000000000000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45:05.944" v="731" actId="20577"/>
          <ac:spMkLst>
            <pc:docMk/>
            <pc:sldMk cId="0" sldId="267"/>
            <ac:spMk id="912" creationId="{00000000-0000-0000-0000-000000000000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46:10.727" v="832" actId="20577"/>
          <ac:spMkLst>
            <pc:docMk/>
            <pc:sldMk cId="0" sldId="267"/>
            <ac:spMk id="914" creationId="{00000000-0000-0000-0000-00000000000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22.389" v="841"/>
          <ac:spMkLst>
            <pc:docMk/>
            <pc:sldMk cId="0" sldId="267"/>
            <ac:spMk id="918" creationId="{00000000-0000-0000-0000-00000000000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21.311" v="840"/>
          <ac:spMkLst>
            <pc:docMk/>
            <pc:sldMk cId="0" sldId="267"/>
            <ac:spMk id="919" creationId="{00000000-0000-0000-0000-00000000000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20.467" v="839"/>
          <ac:spMkLst>
            <pc:docMk/>
            <pc:sldMk cId="0" sldId="267"/>
            <ac:spMk id="920" creationId="{00000000-0000-0000-0000-00000000000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23.936" v="842"/>
          <ac:spMkLst>
            <pc:docMk/>
            <pc:sldMk cId="0" sldId="267"/>
            <ac:spMk id="938" creationId="{00000000-0000-0000-0000-000000000000}"/>
          </ac:spMkLst>
        </pc:spChg>
        <pc:spChg chg="del mod">
          <ac:chgData name="ALEJANDRO PASCUAL MORENO" userId="S::alejandro.s262089@cesurformacion.com::61e8f848-279a-4450-9c8c-976164db7196" providerId="AD" clId="Web-{C324FE41-9F6C-C98D-F3BE-FF09F92DC37A}" dt="2022-01-30T12:49:25.623" v="844"/>
          <ac:spMkLst>
            <pc:docMk/>
            <pc:sldMk cId="0" sldId="267"/>
            <ac:spMk id="939" creationId="{00000000-0000-0000-0000-00000000000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19.623" v="838"/>
          <ac:spMkLst>
            <pc:docMk/>
            <pc:sldMk cId="0" sldId="267"/>
            <ac:spMk id="940" creationId="{00000000-0000-0000-0000-000000000000}"/>
          </ac:spMkLst>
        </pc:spChg>
        <pc:spChg chg="del mod">
          <ac:chgData name="ALEJANDRO PASCUAL MORENO" userId="S::alejandro.s262089@cesurformacion.com::61e8f848-279a-4450-9c8c-976164db7196" providerId="AD" clId="Web-{C324FE41-9F6C-C98D-F3BE-FF09F92DC37A}" dt="2022-01-30T12:49:18.826" v="837"/>
          <ac:spMkLst>
            <pc:docMk/>
            <pc:sldMk cId="0" sldId="267"/>
            <ac:spMk id="941" creationId="{00000000-0000-0000-0000-00000000000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16.904" v="835"/>
          <ac:spMkLst>
            <pc:docMk/>
            <pc:sldMk cId="0" sldId="267"/>
            <ac:spMk id="942" creationId="{00000000-0000-0000-0000-00000000000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15.764" v="834"/>
          <ac:spMkLst>
            <pc:docMk/>
            <pc:sldMk cId="0" sldId="267"/>
            <ac:spMk id="943" creationId="{00000000-0000-0000-0000-000000000000}"/>
          </ac:spMkLst>
        </pc:spChg>
      </pc:sldChg>
      <pc:sldChg chg="addSp delSp modSp">
        <pc:chgData name="ALEJANDRO PASCUAL MORENO" userId="S::alejandro.s262089@cesurformacion.com::61e8f848-279a-4450-9c8c-976164db7196" providerId="AD" clId="Web-{C324FE41-9F6C-C98D-F3BE-FF09F92DC37A}" dt="2022-01-30T12:30:06.870" v="276"/>
        <pc:sldMkLst>
          <pc:docMk/>
          <pc:sldMk cId="3190144017" sldId="319"/>
        </pc:sldMkLst>
        <pc:spChg chg="add del mod">
          <ac:chgData name="ALEJANDRO PASCUAL MORENO" userId="S::alejandro.s262089@cesurformacion.com::61e8f848-279a-4450-9c8c-976164db7196" providerId="AD" clId="Web-{C324FE41-9F6C-C98D-F3BE-FF09F92DC37A}" dt="2022-01-30T12:30:06.870" v="276"/>
          <ac:spMkLst>
            <pc:docMk/>
            <pc:sldMk cId="3190144017" sldId="319"/>
            <ac:spMk id="4" creationId="{9D49E333-B22C-4D3B-B85A-F2164FC10A74}"/>
          </ac:spMkLst>
        </pc:spChg>
      </pc:sldChg>
      <pc:sldChg chg="modSp add ord replId">
        <pc:chgData name="ALEJANDRO PASCUAL MORENO" userId="S::alejandro.s262089@cesurformacion.com::61e8f848-279a-4450-9c8c-976164db7196" providerId="AD" clId="Web-{C324FE41-9F6C-C98D-F3BE-FF09F92DC37A}" dt="2022-01-30T12:05:17.648" v="17" actId="20577"/>
        <pc:sldMkLst>
          <pc:docMk/>
          <pc:sldMk cId="4030055099" sldId="320"/>
        </pc:sldMkLst>
        <pc:spChg chg="mod">
          <ac:chgData name="ALEJANDRO PASCUAL MORENO" userId="S::alejandro.s262089@cesurformacion.com::61e8f848-279a-4450-9c8c-976164db7196" providerId="AD" clId="Web-{C324FE41-9F6C-C98D-F3BE-FF09F92DC37A}" dt="2022-01-30T12:05:17.648" v="17" actId="20577"/>
          <ac:spMkLst>
            <pc:docMk/>
            <pc:sldMk cId="4030055099" sldId="320"/>
            <ac:spMk id="702" creationId="{00000000-0000-0000-0000-000000000000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04:59.351" v="2" actId="20577"/>
          <ac:spMkLst>
            <pc:docMk/>
            <pc:sldMk cId="4030055099" sldId="320"/>
            <ac:spMk id="720" creationId="{00000000-0000-0000-0000-000000000000}"/>
          </ac:spMkLst>
        </pc:spChg>
      </pc:sldChg>
      <pc:sldChg chg="modSp add ord replId">
        <pc:chgData name="ALEJANDRO PASCUAL MORENO" userId="S::alejandro.s262089@cesurformacion.com::61e8f848-279a-4450-9c8c-976164db7196" providerId="AD" clId="Web-{C324FE41-9F6C-C98D-F3BE-FF09F92DC37A}" dt="2022-01-30T12:26:31.848" v="166" actId="20577"/>
        <pc:sldMkLst>
          <pc:docMk/>
          <pc:sldMk cId="3510362278" sldId="321"/>
        </pc:sldMkLst>
        <pc:spChg chg="mod">
          <ac:chgData name="ALEJANDRO PASCUAL MORENO" userId="S::alejandro.s262089@cesurformacion.com::61e8f848-279a-4450-9c8c-976164db7196" providerId="AD" clId="Web-{C324FE41-9F6C-C98D-F3BE-FF09F92DC37A}" dt="2022-01-30T12:25:04.361" v="29" actId="20577"/>
          <ac:spMkLst>
            <pc:docMk/>
            <pc:sldMk cId="3510362278" sldId="321"/>
            <ac:spMk id="2" creationId="{76039790-5AB2-466C-A75E-29C652102DAD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26:31.848" v="166" actId="20577"/>
          <ac:spMkLst>
            <pc:docMk/>
            <pc:sldMk cId="3510362278" sldId="321"/>
            <ac:spMk id="10" creationId="{424BB3FB-6637-4A83-931D-E54914DD24E0}"/>
          </ac:spMkLst>
        </pc:spChg>
        <pc:picChg chg="mod">
          <ac:chgData name="ALEJANDRO PASCUAL MORENO" userId="S::alejandro.s262089@cesurformacion.com::61e8f848-279a-4450-9c8c-976164db7196" providerId="AD" clId="Web-{C324FE41-9F6C-C98D-F3BE-FF09F92DC37A}" dt="2022-01-30T12:26:02.504" v="116" actId="1076"/>
          <ac:picMkLst>
            <pc:docMk/>
            <pc:sldMk cId="3510362278" sldId="321"/>
            <ac:picMk id="9" creationId="{91E027B2-2C28-4F2D-98FB-CB6345578C44}"/>
          </ac:picMkLst>
        </pc:picChg>
      </pc:sldChg>
      <pc:sldChg chg="modSp add ord replId">
        <pc:chgData name="ALEJANDRO PASCUAL MORENO" userId="S::alejandro.s262089@cesurformacion.com::61e8f848-279a-4450-9c8c-976164db7196" providerId="AD" clId="Web-{C324FE41-9F6C-C98D-F3BE-FF09F92DC37A}" dt="2022-01-30T12:28:55.821" v="242" actId="20577"/>
        <pc:sldMkLst>
          <pc:docMk/>
          <pc:sldMk cId="2704909450" sldId="322"/>
        </pc:sldMkLst>
        <pc:spChg chg="mod">
          <ac:chgData name="ALEJANDRO PASCUAL MORENO" userId="S::alejandro.s262089@cesurformacion.com::61e8f848-279a-4450-9c8c-976164db7196" providerId="AD" clId="Web-{C324FE41-9F6C-C98D-F3BE-FF09F92DC37A}" dt="2022-01-30T12:28:55.821" v="242" actId="20577"/>
          <ac:spMkLst>
            <pc:docMk/>
            <pc:sldMk cId="2704909450" sldId="322"/>
            <ac:spMk id="1540" creationId="{00000000-0000-0000-0000-000000000000}"/>
          </ac:spMkLst>
        </pc:spChg>
      </pc:sldChg>
      <pc:sldChg chg="addSp delSp modSp add ord replId">
        <pc:chgData name="ALEJANDRO PASCUAL MORENO" userId="S::alejandro.s262089@cesurformacion.com::61e8f848-279a-4450-9c8c-976164db7196" providerId="AD" clId="Web-{C324FE41-9F6C-C98D-F3BE-FF09F92DC37A}" dt="2022-01-30T12:38:30.149" v="555" actId="20577"/>
        <pc:sldMkLst>
          <pc:docMk/>
          <pc:sldMk cId="289636447" sldId="323"/>
        </pc:sldMkLst>
        <pc:spChg chg="add mod">
          <ac:chgData name="ALEJANDRO PASCUAL MORENO" userId="S::alejandro.s262089@cesurformacion.com::61e8f848-279a-4450-9c8c-976164db7196" providerId="AD" clId="Web-{C324FE41-9F6C-C98D-F3BE-FF09F92DC37A}" dt="2022-01-30T12:38:30.149" v="555" actId="20577"/>
          <ac:spMkLst>
            <pc:docMk/>
            <pc:sldMk cId="289636447" sldId="323"/>
            <ac:spMk id="2" creationId="{9087B743-0680-4B2C-B29D-EF7401D5656C}"/>
          </ac:spMkLst>
        </pc:spChg>
        <pc:spChg chg="add mod">
          <ac:chgData name="ALEJANDRO PASCUAL MORENO" userId="S::alejandro.s262089@cesurformacion.com::61e8f848-279a-4450-9c8c-976164db7196" providerId="AD" clId="Web-{C324FE41-9F6C-C98D-F3BE-FF09F92DC37A}" dt="2022-01-30T12:32:20.842" v="457" actId="20577"/>
          <ac:spMkLst>
            <pc:docMk/>
            <pc:sldMk cId="289636447" sldId="323"/>
            <ac:spMk id="3" creationId="{6495F432-B8F9-41E6-8F3A-8A6093F89905}"/>
          </ac:spMkLst>
        </pc:spChg>
        <pc:spChg chg="add mod">
          <ac:chgData name="ALEJANDRO PASCUAL MORENO" userId="S::alejandro.s262089@cesurformacion.com::61e8f848-279a-4450-9c8c-976164db7196" providerId="AD" clId="Web-{C324FE41-9F6C-C98D-F3BE-FF09F92DC37A}" dt="2022-01-30T12:38:25.618" v="549" actId="20577"/>
          <ac:spMkLst>
            <pc:docMk/>
            <pc:sldMk cId="289636447" sldId="323"/>
            <ac:spMk id="5" creationId="{1AB71BF1-BC58-48C1-B146-582E6A1BC03B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29:51.885" v="269"/>
          <ac:spMkLst>
            <pc:docMk/>
            <pc:sldMk cId="289636447" sldId="323"/>
            <ac:spMk id="12" creationId="{93853CA9-7A1B-4A80-967B-15749DDCA371}"/>
          </ac:spMkLst>
        </pc:spChg>
        <pc:spChg chg="add mod">
          <ac:chgData name="ALEJANDRO PASCUAL MORENO" userId="S::alejandro.s262089@cesurformacion.com::61e8f848-279a-4450-9c8c-976164db7196" providerId="AD" clId="Web-{C324FE41-9F6C-C98D-F3BE-FF09F92DC37A}" dt="2022-01-30T12:38:20.211" v="545" actId="20577"/>
          <ac:spMkLst>
            <pc:docMk/>
            <pc:sldMk cId="289636447" sldId="323"/>
            <ac:spMk id="25" creationId="{AD93B1E2-EF49-4BC7-A387-E13FB2741584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29:53.463" v="271"/>
          <ac:spMkLst>
            <pc:docMk/>
            <pc:sldMk cId="289636447" sldId="323"/>
            <ac:spMk id="53" creationId="{24FEEA68-258E-4525-8045-D8607282FCA9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29:44.838" v="264" actId="20577"/>
          <ac:spMkLst>
            <pc:docMk/>
            <pc:sldMk cId="289636447" sldId="323"/>
            <ac:spMk id="54" creationId="{2EBB02EF-D4FF-4E73-AB14-637CF140C0E3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29:49.900" v="267"/>
          <ac:spMkLst>
            <pc:docMk/>
            <pc:sldMk cId="289636447" sldId="323"/>
            <ac:spMk id="61" creationId="{4629669B-71B4-4E5E-B88C-AC3FBD5D9AEA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29:40.338" v="261" actId="20577"/>
          <ac:spMkLst>
            <pc:docMk/>
            <pc:sldMk cId="289636447" sldId="323"/>
            <ac:spMk id="756" creationId="{00000000-0000-0000-0000-000000000000}"/>
          </ac:spMkLst>
        </pc:spChg>
        <pc:picChg chg="del">
          <ac:chgData name="ALEJANDRO PASCUAL MORENO" userId="S::alejandro.s262089@cesurformacion.com::61e8f848-279a-4450-9c8c-976164db7196" providerId="AD" clId="Web-{C324FE41-9F6C-C98D-F3BE-FF09F92DC37A}" dt="2022-01-30T12:29:54.666" v="272"/>
          <ac:picMkLst>
            <pc:docMk/>
            <pc:sldMk cId="289636447" sldId="323"/>
            <ac:picMk id="4" creationId="{19E841EB-E1D5-4268-B317-8B9F3ABA3720}"/>
          </ac:picMkLst>
        </pc:picChg>
        <pc:picChg chg="add mod">
          <ac:chgData name="ALEJANDRO PASCUAL MORENO" userId="S::alejandro.s262089@cesurformacion.com::61e8f848-279a-4450-9c8c-976164db7196" providerId="AD" clId="Web-{C324FE41-9F6C-C98D-F3BE-FF09F92DC37A}" dt="2022-01-30T12:36:44.193" v="536" actId="1076"/>
          <ac:picMkLst>
            <pc:docMk/>
            <pc:sldMk cId="289636447" sldId="323"/>
            <ac:picMk id="6" creationId="{7B3ADA37-BAEE-48C2-8BF9-7319743043B7}"/>
          </ac:picMkLst>
        </pc:picChg>
        <pc:picChg chg="del">
          <ac:chgData name="ALEJANDRO PASCUAL MORENO" userId="S::alejandro.s262089@cesurformacion.com::61e8f848-279a-4450-9c8c-976164db7196" providerId="AD" clId="Web-{C324FE41-9F6C-C98D-F3BE-FF09F92DC37A}" dt="2022-01-30T12:29:52.510" v="270"/>
          <ac:picMkLst>
            <pc:docMk/>
            <pc:sldMk cId="289636447" sldId="323"/>
            <ac:picMk id="7" creationId="{933CF5B2-9196-4183-814F-1564D1509996}"/>
          </ac:picMkLst>
        </pc:picChg>
        <pc:picChg chg="add del mod">
          <ac:chgData name="ALEJANDRO PASCUAL MORENO" userId="S::alejandro.s262089@cesurformacion.com::61e8f848-279a-4450-9c8c-976164db7196" providerId="AD" clId="Web-{C324FE41-9F6C-C98D-F3BE-FF09F92DC37A}" dt="2022-01-30T12:37:31.788" v="541"/>
          <ac:picMkLst>
            <pc:docMk/>
            <pc:sldMk cId="289636447" sldId="323"/>
            <ac:picMk id="8" creationId="{6CAAFD37-D63E-40D5-8473-ABA5E40A3F6C}"/>
          </ac:picMkLst>
        </pc:picChg>
        <pc:picChg chg="del">
          <ac:chgData name="ALEJANDRO PASCUAL MORENO" userId="S::alejandro.s262089@cesurformacion.com::61e8f848-279a-4450-9c8c-976164db7196" providerId="AD" clId="Web-{C324FE41-9F6C-C98D-F3BE-FF09F92DC37A}" dt="2022-01-30T12:29:47.979" v="265"/>
          <ac:picMkLst>
            <pc:docMk/>
            <pc:sldMk cId="289636447" sldId="323"/>
            <ac:picMk id="13" creationId="{1368BAE0-46B8-423A-8851-A826E1FF8E5E}"/>
          </ac:picMkLst>
        </pc:picChg>
        <pc:picChg chg="del">
          <ac:chgData name="ALEJANDRO PASCUAL MORENO" userId="S::alejandro.s262089@cesurformacion.com::61e8f848-279a-4450-9c8c-976164db7196" providerId="AD" clId="Web-{C324FE41-9F6C-C98D-F3BE-FF09F92DC37A}" dt="2022-01-30T12:29:48.635" v="266"/>
          <ac:picMkLst>
            <pc:docMk/>
            <pc:sldMk cId="289636447" sldId="323"/>
            <ac:picMk id="14" creationId="{6A6186E1-B5DD-4DD8-B6C5-20BFFA96F30F}"/>
          </ac:picMkLst>
        </pc:picChg>
        <pc:picChg chg="del">
          <ac:chgData name="ALEJANDRO PASCUAL MORENO" userId="S::alejandro.s262089@cesurformacion.com::61e8f848-279a-4450-9c8c-976164db7196" providerId="AD" clId="Web-{C324FE41-9F6C-C98D-F3BE-FF09F92DC37A}" dt="2022-01-30T12:30:01.135" v="275"/>
          <ac:picMkLst>
            <pc:docMk/>
            <pc:sldMk cId="289636447" sldId="323"/>
            <ac:picMk id="16" creationId="{F3572ABD-E58C-4627-A592-C8F82902B076}"/>
          </ac:picMkLst>
        </pc:picChg>
        <pc:picChg chg="del mod">
          <ac:chgData name="ALEJANDRO PASCUAL MORENO" userId="S::alejandro.s262089@cesurformacion.com::61e8f848-279a-4450-9c8c-976164db7196" providerId="AD" clId="Web-{C324FE41-9F6C-C98D-F3BE-FF09F92DC37A}" dt="2022-01-30T12:30:00.057" v="274"/>
          <ac:picMkLst>
            <pc:docMk/>
            <pc:sldMk cId="289636447" sldId="323"/>
            <ac:picMk id="18" creationId="{53C4DB52-A37E-4D3F-8E3E-53AE25DB36A6}"/>
          </ac:picMkLst>
        </pc:picChg>
        <pc:picChg chg="del">
          <ac:chgData name="ALEJANDRO PASCUAL MORENO" userId="S::alejandro.s262089@cesurformacion.com::61e8f848-279a-4450-9c8c-976164db7196" providerId="AD" clId="Web-{C324FE41-9F6C-C98D-F3BE-FF09F92DC37A}" dt="2022-01-30T12:29:50.744" v="268"/>
          <ac:picMkLst>
            <pc:docMk/>
            <pc:sldMk cId="289636447" sldId="323"/>
            <ac:picMk id="20" creationId="{4044CB7F-BD18-4263-9368-1128381C905A}"/>
          </ac:picMkLst>
        </pc:picChg>
        <pc:picChg chg="add mod">
          <ac:chgData name="ALEJANDRO PASCUAL MORENO" userId="S::alejandro.s262089@cesurformacion.com::61e8f848-279a-4450-9c8c-976164db7196" providerId="AD" clId="Web-{C324FE41-9F6C-C98D-F3BE-FF09F92DC37A}" dt="2022-01-30T12:37:51.789" v="543" actId="1076"/>
          <ac:picMkLst>
            <pc:docMk/>
            <pc:sldMk cId="289636447" sldId="323"/>
            <ac:picMk id="30" creationId="{978FE57C-B407-47A0-9F0A-173DB8B249DE}"/>
          </ac:picMkLst>
        </pc:picChg>
      </pc:sldChg>
      <pc:sldChg chg="add replId">
        <pc:chgData name="ALEJANDRO PASCUAL MORENO" userId="S::alejandro.s262089@cesurformacion.com::61e8f848-279a-4450-9c8c-976164db7196" providerId="AD" clId="Web-{C324FE41-9F6C-C98D-F3BE-FF09F92DC37A}" dt="2022-01-30T12:39:30.432" v="556"/>
        <pc:sldMkLst>
          <pc:docMk/>
          <pc:sldMk cId="3819988258" sldId="324"/>
        </pc:sldMkLst>
      </pc:sldChg>
      <pc:sldChg chg="modSp add ord replId">
        <pc:chgData name="ALEJANDRO PASCUAL MORENO" userId="S::alejandro.s262089@cesurformacion.com::61e8f848-279a-4450-9c8c-976164db7196" providerId="AD" clId="Web-{C324FE41-9F6C-C98D-F3BE-FF09F92DC37A}" dt="2022-01-30T12:40:32.262" v="585" actId="14100"/>
        <pc:sldMkLst>
          <pc:docMk/>
          <pc:sldMk cId="2007094493" sldId="325"/>
        </pc:sldMkLst>
        <pc:spChg chg="mod">
          <ac:chgData name="ALEJANDRO PASCUAL MORENO" userId="S::alejandro.s262089@cesurformacion.com::61e8f848-279a-4450-9c8c-976164db7196" providerId="AD" clId="Web-{C324FE41-9F6C-C98D-F3BE-FF09F92DC37A}" dt="2022-01-30T12:40:32.262" v="585" actId="14100"/>
          <ac:spMkLst>
            <pc:docMk/>
            <pc:sldMk cId="2007094493" sldId="325"/>
            <ac:spMk id="1540" creationId="{00000000-0000-0000-0000-000000000000}"/>
          </ac:spMkLst>
        </pc:spChg>
      </pc:sldChg>
      <pc:sldChg chg="delSp modSp add ord replId">
        <pc:chgData name="ALEJANDRO PASCUAL MORENO" userId="S::alejandro.s262089@cesurformacion.com::61e8f848-279a-4450-9c8c-976164db7196" providerId="AD" clId="Web-{C324FE41-9F6C-C98D-F3BE-FF09F92DC37A}" dt="2022-01-30T12:51:45.049" v="1055" actId="1076"/>
        <pc:sldMkLst>
          <pc:docMk/>
          <pc:sldMk cId="1708918089" sldId="326"/>
        </pc:sldMkLst>
        <pc:spChg chg="mod">
          <ac:chgData name="ALEJANDRO PASCUAL MORENO" userId="S::alejandro.s262089@cesurformacion.com::61e8f848-279a-4450-9c8c-976164db7196" providerId="AD" clId="Web-{C324FE41-9F6C-C98D-F3BE-FF09F92DC37A}" dt="2022-01-30T12:49:53.733" v="870" actId="20577"/>
          <ac:spMkLst>
            <pc:docMk/>
            <pc:sldMk cId="1708918089" sldId="326"/>
            <ac:spMk id="2" creationId="{76039790-5AB2-466C-A75E-29C652102DAD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51:45.049" v="1055" actId="1076"/>
          <ac:spMkLst>
            <pc:docMk/>
            <pc:sldMk cId="1708918089" sldId="326"/>
            <ac:spMk id="10" creationId="{424BB3FB-6637-4A83-931D-E54914DD24E0}"/>
          </ac:spMkLst>
        </pc:spChg>
        <pc:picChg chg="del">
          <ac:chgData name="ALEJANDRO PASCUAL MORENO" userId="S::alejandro.s262089@cesurformacion.com::61e8f848-279a-4450-9c8c-976164db7196" providerId="AD" clId="Web-{C324FE41-9F6C-C98D-F3BE-FF09F92DC37A}" dt="2022-01-30T12:49:55.343" v="871"/>
          <ac:picMkLst>
            <pc:docMk/>
            <pc:sldMk cId="1708918089" sldId="326"/>
            <ac:picMk id="9" creationId="{91E027B2-2C28-4F2D-98FB-CB6345578C44}"/>
          </ac:picMkLst>
        </pc:picChg>
      </pc:sldChg>
    </pc:docChg>
  </pc:docChgLst>
  <pc:docChgLst>
    <pc:chgData name="Alicia Ruiznavarro Ambrona" userId="S::alicia.s273596@cesurformacion.com::d7846a59-f867-490a-88ba-be4627112af0" providerId="AD" clId="Web-{58FB2D97-E1C9-4BBD-A0D8-6082680F7FD9}"/>
    <pc:docChg chg="addSld delSld modSld sldOrd">
      <pc:chgData name="Alicia Ruiznavarro Ambrona" userId="S::alicia.s273596@cesurformacion.com::d7846a59-f867-490a-88ba-be4627112af0" providerId="AD" clId="Web-{58FB2D97-E1C9-4BBD-A0D8-6082680F7FD9}" dt="2022-01-30T13:27:19.646" v="1054" actId="1076"/>
      <pc:docMkLst>
        <pc:docMk/>
      </pc:docMkLst>
      <pc:sldChg chg="delSp add del">
        <pc:chgData name="Alicia Ruiznavarro Ambrona" userId="S::alicia.s273596@cesurformacion.com::d7846a59-f867-490a-88ba-be4627112af0" providerId="AD" clId="Web-{58FB2D97-E1C9-4BBD-A0D8-6082680F7FD9}" dt="2022-01-30T13:27:07.693" v="1052"/>
        <pc:sldMkLst>
          <pc:docMk/>
          <pc:sldMk cId="0" sldId="259"/>
        </pc:sldMkLst>
        <pc:spChg chg="del">
          <ac:chgData name="Alicia Ruiznavarro Ambrona" userId="S::alicia.s273596@cesurformacion.com::d7846a59-f867-490a-88ba-be4627112af0" providerId="AD" clId="Web-{58FB2D97-E1C9-4BBD-A0D8-6082680F7FD9}" dt="2022-01-30T13:17:55.743" v="896"/>
          <ac:spMkLst>
            <pc:docMk/>
            <pc:sldMk cId="0" sldId="259"/>
            <ac:spMk id="47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95"/>
          <ac:spMkLst>
            <pc:docMk/>
            <pc:sldMk cId="0" sldId="259"/>
            <ac:spMk id="47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94"/>
          <ac:spMkLst>
            <pc:docMk/>
            <pc:sldMk cId="0" sldId="259"/>
            <ac:spMk id="477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93"/>
          <ac:spMkLst>
            <pc:docMk/>
            <pc:sldMk cId="0" sldId="259"/>
            <ac:spMk id="478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92"/>
          <ac:spMkLst>
            <pc:docMk/>
            <pc:sldMk cId="0" sldId="259"/>
            <ac:spMk id="479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91"/>
          <ac:spMkLst>
            <pc:docMk/>
            <pc:sldMk cId="0" sldId="259"/>
            <ac:spMk id="48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89"/>
          <ac:spMkLst>
            <pc:docMk/>
            <pc:sldMk cId="0" sldId="259"/>
            <ac:spMk id="491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88"/>
          <ac:spMkLst>
            <pc:docMk/>
            <pc:sldMk cId="0" sldId="259"/>
            <ac:spMk id="49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3.587" v="885"/>
          <ac:spMkLst>
            <pc:docMk/>
            <pc:sldMk cId="0" sldId="259"/>
            <ac:spMk id="49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3.572" v="884"/>
          <ac:spMkLst>
            <pc:docMk/>
            <pc:sldMk cId="0" sldId="259"/>
            <ac:spMk id="49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87"/>
          <ac:spMkLst>
            <pc:docMk/>
            <pc:sldMk cId="0" sldId="259"/>
            <ac:spMk id="49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86"/>
          <ac:spMkLst>
            <pc:docMk/>
            <pc:sldMk cId="0" sldId="259"/>
            <ac:spMk id="497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7.978" v="897"/>
          <ac:spMkLst>
            <pc:docMk/>
            <pc:sldMk cId="0" sldId="259"/>
            <ac:spMk id="498" creationId="{00000000-0000-0000-0000-000000000000}"/>
          </ac:spMkLst>
        </pc:spChg>
        <pc:grpChg chg="del">
          <ac:chgData name="Alicia Ruiznavarro Ambrona" userId="S::alicia.s273596@cesurformacion.com::d7846a59-f867-490a-88ba-be4627112af0" providerId="AD" clId="Web-{58FB2D97-E1C9-4BBD-A0D8-6082680F7FD9}" dt="2022-01-30T13:17:55.743" v="890"/>
          <ac:grpSpMkLst>
            <pc:docMk/>
            <pc:sldMk cId="0" sldId="259"/>
            <ac:grpSpMk id="481" creationId="{00000000-0000-0000-0000-000000000000}"/>
          </ac:grpSpMkLst>
        </pc:grpChg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93" v="1051"/>
        <pc:sldMkLst>
          <pc:docMk/>
          <pc:sldMk cId="0" sldId="260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77" v="1050"/>
        <pc:sldMkLst>
          <pc:docMk/>
          <pc:sldMk cId="0" sldId="261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77" v="1049"/>
        <pc:sldMkLst>
          <pc:docMk/>
          <pc:sldMk cId="0" sldId="262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77" v="1048"/>
        <pc:sldMkLst>
          <pc:docMk/>
          <pc:sldMk cId="0" sldId="263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77" v="1046"/>
        <pc:sldMkLst>
          <pc:docMk/>
          <pc:sldMk cId="0" sldId="264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77" v="1045"/>
        <pc:sldMkLst>
          <pc:docMk/>
          <pc:sldMk cId="0" sldId="265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62" v="1044"/>
        <pc:sldMkLst>
          <pc:docMk/>
          <pc:sldMk cId="0" sldId="266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62" v="1043"/>
        <pc:sldMkLst>
          <pc:docMk/>
          <pc:sldMk cId="0" sldId="268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62" v="1042"/>
        <pc:sldMkLst>
          <pc:docMk/>
          <pc:sldMk cId="0" sldId="269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62" v="1041"/>
        <pc:sldMkLst>
          <pc:docMk/>
          <pc:sldMk cId="0" sldId="270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46" v="1040"/>
        <pc:sldMkLst>
          <pc:docMk/>
          <pc:sldMk cId="0" sldId="271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46" v="1039"/>
        <pc:sldMkLst>
          <pc:docMk/>
          <pc:sldMk cId="0" sldId="272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46" v="1038"/>
        <pc:sldMkLst>
          <pc:docMk/>
          <pc:sldMk cId="0" sldId="273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30" v="1037"/>
        <pc:sldMkLst>
          <pc:docMk/>
          <pc:sldMk cId="0" sldId="274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15" v="1036"/>
        <pc:sldMkLst>
          <pc:docMk/>
          <pc:sldMk cId="0" sldId="275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15" v="1035"/>
        <pc:sldMkLst>
          <pc:docMk/>
          <pc:sldMk cId="0" sldId="276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15" v="1034"/>
        <pc:sldMkLst>
          <pc:docMk/>
          <pc:sldMk cId="0" sldId="277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15" v="1033"/>
        <pc:sldMkLst>
          <pc:docMk/>
          <pc:sldMk cId="0" sldId="278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15" v="1032"/>
        <pc:sldMkLst>
          <pc:docMk/>
          <pc:sldMk cId="0" sldId="279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15" v="1031"/>
        <pc:sldMkLst>
          <pc:docMk/>
          <pc:sldMk cId="0" sldId="280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15" v="1030"/>
        <pc:sldMkLst>
          <pc:docMk/>
          <pc:sldMk cId="0" sldId="281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599" v="1029"/>
        <pc:sldMkLst>
          <pc:docMk/>
          <pc:sldMk cId="0" sldId="282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599" v="1028"/>
        <pc:sldMkLst>
          <pc:docMk/>
          <pc:sldMk cId="0" sldId="283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9.177" v="1027"/>
        <pc:sldMkLst>
          <pc:docMk/>
          <pc:sldMk cId="0" sldId="284"/>
        </pc:sldMkLst>
      </pc:sldChg>
      <pc:sldChg chg="addSp delSp modSp add del">
        <pc:chgData name="Alicia Ruiznavarro Ambrona" userId="S::alicia.s273596@cesurformacion.com::d7846a59-f867-490a-88ba-be4627112af0" providerId="AD" clId="Web-{58FB2D97-E1C9-4BBD-A0D8-6082680F7FD9}" dt="2022-01-30T13:26:37.020" v="1015" actId="1076"/>
        <pc:sldMkLst>
          <pc:docMk/>
          <pc:sldMk cId="0" sldId="285"/>
        </pc:sldMkLst>
        <pc:spChg chg="add del mod">
          <ac:chgData name="Alicia Ruiznavarro Ambrona" userId="S::alicia.s273596@cesurformacion.com::d7846a59-f867-490a-88ba-be4627112af0" providerId="AD" clId="Web-{58FB2D97-E1C9-4BBD-A0D8-6082680F7FD9}" dt="2022-01-30T13:24:51.159" v="1007"/>
          <ac:spMkLst>
            <pc:docMk/>
            <pc:sldMk cId="0" sldId="285"/>
            <ac:spMk id="3" creationId="{F33E2B55-9800-4617-AD3D-1F942EDB24FA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26:37.020" v="1015" actId="1076"/>
          <ac:spMkLst>
            <pc:docMk/>
            <pc:sldMk cId="0" sldId="285"/>
            <ac:spMk id="4" creationId="{6D7B4F50-D701-418D-86FC-17AD77391C02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5.361" v="1003"/>
          <ac:spMkLst>
            <pc:docMk/>
            <pc:sldMk cId="0" sldId="285"/>
            <ac:spMk id="218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1002"/>
          <ac:spMkLst>
            <pc:docMk/>
            <pc:sldMk cId="0" sldId="285"/>
            <ac:spMk id="2181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1001"/>
          <ac:spMkLst>
            <pc:docMk/>
            <pc:sldMk cId="0" sldId="285"/>
            <ac:spMk id="218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1000"/>
          <ac:spMkLst>
            <pc:docMk/>
            <pc:sldMk cId="0" sldId="285"/>
            <ac:spMk id="218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9"/>
          <ac:spMkLst>
            <pc:docMk/>
            <pc:sldMk cId="0" sldId="285"/>
            <ac:spMk id="218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8"/>
          <ac:spMkLst>
            <pc:docMk/>
            <pc:sldMk cId="0" sldId="285"/>
            <ac:spMk id="218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0.096" v="990"/>
          <ac:spMkLst>
            <pc:docMk/>
            <pc:sldMk cId="0" sldId="285"/>
            <ac:spMk id="220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7"/>
          <ac:spMkLst>
            <pc:docMk/>
            <pc:sldMk cId="0" sldId="285"/>
            <ac:spMk id="225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6"/>
          <ac:spMkLst>
            <pc:docMk/>
            <pc:sldMk cId="0" sldId="285"/>
            <ac:spMk id="2251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5"/>
          <ac:spMkLst>
            <pc:docMk/>
            <pc:sldMk cId="0" sldId="285"/>
            <ac:spMk id="225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4"/>
          <ac:spMkLst>
            <pc:docMk/>
            <pc:sldMk cId="0" sldId="285"/>
            <ac:spMk id="225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3"/>
          <ac:spMkLst>
            <pc:docMk/>
            <pc:sldMk cId="0" sldId="285"/>
            <ac:spMk id="225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2"/>
          <ac:spMkLst>
            <pc:docMk/>
            <pc:sldMk cId="0" sldId="285"/>
            <ac:spMk id="2255" creationId="{00000000-0000-0000-0000-000000000000}"/>
          </ac:spMkLst>
        </pc:spChg>
        <pc:grpChg chg="del">
          <ac:chgData name="Alicia Ruiznavarro Ambrona" userId="S::alicia.s273596@cesurformacion.com::d7846a59-f867-490a-88ba-be4627112af0" providerId="AD" clId="Web-{58FB2D97-E1C9-4BBD-A0D8-6082680F7FD9}" dt="2022-01-30T13:24:36.174" v="1004"/>
          <ac:grpSpMkLst>
            <pc:docMk/>
            <pc:sldMk cId="0" sldId="285"/>
            <ac:grpSpMk id="2186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3:24:31.033" v="991"/>
          <ac:grpSpMkLst>
            <pc:docMk/>
            <pc:sldMk cId="0" sldId="285"/>
            <ac:grpSpMk id="2204" creationId="{00000000-0000-0000-0000-000000000000}"/>
          </ac:grpSpMkLst>
        </pc:grpChg>
        <pc:picChg chg="mod">
          <ac:chgData name="Alicia Ruiznavarro Ambrona" userId="S::alicia.s273596@cesurformacion.com::d7846a59-f867-490a-88ba-be4627112af0" providerId="AD" clId="Web-{58FB2D97-E1C9-4BBD-A0D8-6082680F7FD9}" dt="2022-01-30T13:25:37.191" v="1008"/>
          <ac:picMkLst>
            <pc:docMk/>
            <pc:sldMk cId="0" sldId="285"/>
            <ac:picMk id="2197" creationId="{00000000-0000-0000-0000-000000000000}"/>
          </ac:picMkLst>
        </pc:picChg>
      </pc:sldChg>
      <pc:sldChg chg="delSp modSp add del delAnim">
        <pc:chgData name="Alicia Ruiznavarro Ambrona" userId="S::alicia.s273596@cesurformacion.com::d7846a59-f867-490a-88ba-be4627112af0" providerId="AD" clId="Web-{58FB2D97-E1C9-4BBD-A0D8-6082680F7FD9}" dt="2022-01-30T13:26:43.770" v="1026"/>
        <pc:sldMkLst>
          <pc:docMk/>
          <pc:sldMk cId="0" sldId="286"/>
        </pc:sldMkLst>
        <pc:spChg chg="del">
          <ac:chgData name="Alicia Ruiznavarro Ambrona" userId="S::alicia.s273596@cesurformacion.com::d7846a59-f867-490a-88ba-be4627112af0" providerId="AD" clId="Web-{58FB2D97-E1C9-4BBD-A0D8-6082680F7FD9}" dt="2022-01-30T13:22:08.905" v="986"/>
          <ac:spMkLst>
            <pc:docMk/>
            <pc:sldMk cId="0" sldId="286"/>
            <ac:spMk id="226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85"/>
          <ac:spMkLst>
            <pc:docMk/>
            <pc:sldMk cId="0" sldId="286"/>
            <ac:spMk id="226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84"/>
          <ac:spMkLst>
            <pc:docMk/>
            <pc:sldMk cId="0" sldId="286"/>
            <ac:spMk id="226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83"/>
          <ac:spMkLst>
            <pc:docMk/>
            <pc:sldMk cId="0" sldId="286"/>
            <ac:spMk id="226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82"/>
          <ac:spMkLst>
            <pc:docMk/>
            <pc:sldMk cId="0" sldId="286"/>
            <ac:spMk id="2267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3:21:10.904" v="975" actId="1076"/>
          <ac:spMkLst>
            <pc:docMk/>
            <pc:sldMk cId="0" sldId="286"/>
            <ac:spMk id="228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11.811" v="987"/>
          <ac:spMkLst>
            <pc:docMk/>
            <pc:sldMk cId="0" sldId="286"/>
            <ac:spMk id="233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81"/>
          <ac:spMkLst>
            <pc:docMk/>
            <pc:sldMk cId="0" sldId="286"/>
            <ac:spMk id="233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80"/>
          <ac:spMkLst>
            <pc:docMk/>
            <pc:sldMk cId="0" sldId="286"/>
            <ac:spMk id="233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79"/>
          <ac:spMkLst>
            <pc:docMk/>
            <pc:sldMk cId="0" sldId="286"/>
            <ac:spMk id="233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78"/>
          <ac:spMkLst>
            <pc:docMk/>
            <pc:sldMk cId="0" sldId="286"/>
            <ac:spMk id="2337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77"/>
          <ac:spMkLst>
            <pc:docMk/>
            <pc:sldMk cId="0" sldId="286"/>
            <ac:spMk id="2338" creationId="{00000000-0000-0000-0000-000000000000}"/>
          </ac:spMkLst>
        </pc:spChg>
        <pc:grpChg chg="del">
          <ac:chgData name="Alicia Ruiznavarro Ambrona" userId="S::alicia.s273596@cesurformacion.com::d7846a59-f867-490a-88ba-be4627112af0" providerId="AD" clId="Web-{58FB2D97-E1C9-4BBD-A0D8-6082680F7FD9}" dt="2022-01-30T13:21:57.874" v="976"/>
          <ac:grpSpMkLst>
            <pc:docMk/>
            <pc:sldMk cId="0" sldId="286"/>
            <ac:grpSpMk id="2268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3:22:16.218" v="989"/>
          <ac:grpSpMkLst>
            <pc:docMk/>
            <pc:sldMk cId="0" sldId="286"/>
            <ac:grpSpMk id="2279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3:22:16.218" v="988"/>
          <ac:grpSpMkLst>
            <pc:docMk/>
            <pc:sldMk cId="0" sldId="286"/>
            <ac:grpSpMk id="2324" creationId="{00000000-0000-0000-0000-000000000000}"/>
          </ac:grpSpMkLst>
        </pc:grpChg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70" v="1025"/>
        <pc:sldMkLst>
          <pc:docMk/>
          <pc:sldMk cId="0" sldId="287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70" v="1024"/>
        <pc:sldMkLst>
          <pc:docMk/>
          <pc:sldMk cId="0" sldId="288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70" v="1023"/>
        <pc:sldMkLst>
          <pc:docMk/>
          <pc:sldMk cId="0" sldId="289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70" v="1022"/>
        <pc:sldMkLst>
          <pc:docMk/>
          <pc:sldMk cId="0" sldId="290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70" v="1021"/>
        <pc:sldMkLst>
          <pc:docMk/>
          <pc:sldMk cId="0" sldId="291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55" v="1020"/>
        <pc:sldMkLst>
          <pc:docMk/>
          <pc:sldMk cId="0" sldId="292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55" v="1019"/>
        <pc:sldMkLst>
          <pc:docMk/>
          <pc:sldMk cId="0" sldId="293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55" v="1018"/>
        <pc:sldMkLst>
          <pc:docMk/>
          <pc:sldMk cId="0" sldId="294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55" v="1017"/>
        <pc:sldMkLst>
          <pc:docMk/>
          <pc:sldMk cId="0" sldId="295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55" v="1016"/>
        <pc:sldMkLst>
          <pc:docMk/>
          <pc:sldMk cId="0" sldId="296"/>
        </pc:sldMkLst>
      </pc:sldChg>
      <pc:sldChg chg="addSp delSp modSp">
        <pc:chgData name="Alicia Ruiznavarro Ambrona" userId="S::alicia.s273596@cesurformacion.com::d7846a59-f867-490a-88ba-be4627112af0" providerId="AD" clId="Web-{58FB2D97-E1C9-4BBD-A0D8-6082680F7FD9}" dt="2022-01-30T13:27:19.646" v="1054" actId="1076"/>
        <pc:sldMkLst>
          <pc:docMk/>
          <pc:sldMk cId="1403330045" sldId="315"/>
        </pc:sldMkLst>
        <pc:spChg chg="add del mod">
          <ac:chgData name="Alicia Ruiznavarro Ambrona" userId="S::alicia.s273596@cesurformacion.com::d7846a59-f867-490a-88ba-be4627112af0" providerId="AD" clId="Web-{58FB2D97-E1C9-4BBD-A0D8-6082680F7FD9}" dt="2022-01-30T12:52:04.038" v="617"/>
          <ac:spMkLst>
            <pc:docMk/>
            <pc:sldMk cId="1403330045" sldId="315"/>
            <ac:spMk id="3" creationId="{DC32429F-6686-4B26-AD7B-B0B8404517B7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27:19.646" v="1054" actId="1076"/>
          <ac:spMkLst>
            <pc:docMk/>
            <pc:sldMk cId="1403330045" sldId="315"/>
            <ac:spMk id="4" creationId="{8B2908EF-372E-4A15-B7F0-AA3C907042D0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27:16.427" v="1053" actId="1076"/>
          <ac:spMkLst>
            <pc:docMk/>
            <pc:sldMk cId="1403330045" sldId="315"/>
            <ac:spMk id="7" creationId="{A05984C8-6C78-4989-AE4E-89A06160E8F7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56:28.607" v="708" actId="20577"/>
          <ac:spMkLst>
            <pc:docMk/>
            <pc:sldMk cId="1403330045" sldId="315"/>
            <ac:spMk id="504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51:44.616" v="608" actId="1076"/>
          <ac:spMkLst>
            <pc:docMk/>
            <pc:sldMk cId="1403330045" sldId="315"/>
            <ac:spMk id="51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51:40.788" v="606"/>
          <ac:spMkLst>
            <pc:docMk/>
            <pc:sldMk cId="1403330045" sldId="315"/>
            <ac:spMk id="517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52:01.382" v="616" actId="1076"/>
          <ac:spMkLst>
            <pc:docMk/>
            <pc:sldMk cId="1403330045" sldId="315"/>
            <ac:spMk id="518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8.895" v="596"/>
          <ac:spMkLst>
            <pc:docMk/>
            <pc:sldMk cId="1403330045" sldId="315"/>
            <ac:spMk id="52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94"/>
          <ac:spMkLst>
            <pc:docMk/>
            <pc:sldMk cId="1403330045" sldId="315"/>
            <ac:spMk id="521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93"/>
          <ac:spMkLst>
            <pc:docMk/>
            <pc:sldMk cId="1403330045" sldId="315"/>
            <ac:spMk id="52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92"/>
          <ac:spMkLst>
            <pc:docMk/>
            <pc:sldMk cId="1403330045" sldId="315"/>
            <ac:spMk id="52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91"/>
          <ac:spMkLst>
            <pc:docMk/>
            <pc:sldMk cId="1403330045" sldId="315"/>
            <ac:spMk id="52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90"/>
          <ac:spMkLst>
            <pc:docMk/>
            <pc:sldMk cId="1403330045" sldId="315"/>
            <ac:spMk id="52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89"/>
          <ac:spMkLst>
            <pc:docMk/>
            <pc:sldMk cId="1403330045" sldId="315"/>
            <ac:spMk id="538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88"/>
          <ac:spMkLst>
            <pc:docMk/>
            <pc:sldMk cId="1403330045" sldId="315"/>
            <ac:spMk id="539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87"/>
          <ac:spMkLst>
            <pc:docMk/>
            <pc:sldMk cId="1403330045" sldId="315"/>
            <ac:spMk id="54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86"/>
          <ac:spMkLst>
            <pc:docMk/>
            <pc:sldMk cId="1403330045" sldId="315"/>
            <ac:spMk id="541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85"/>
          <ac:spMkLst>
            <pc:docMk/>
            <pc:sldMk cId="1403330045" sldId="315"/>
            <ac:spMk id="54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84"/>
          <ac:spMkLst>
            <pc:docMk/>
            <pc:sldMk cId="1403330045" sldId="315"/>
            <ac:spMk id="543" creationId="{00000000-0000-0000-0000-000000000000}"/>
          </ac:spMkLst>
        </pc:spChg>
        <pc:grpChg chg="mod">
          <ac:chgData name="Alicia Ruiznavarro Ambrona" userId="S::alicia.s273596@cesurformacion.com::d7846a59-f867-490a-88ba-be4627112af0" providerId="AD" clId="Web-{58FB2D97-E1C9-4BBD-A0D8-6082680F7FD9}" dt="2022-01-30T12:52:01.382" v="615" actId="1076"/>
          <ac:grpSpMkLst>
            <pc:docMk/>
            <pc:sldMk cId="1403330045" sldId="315"/>
            <ac:grpSpMk id="510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2:49:55.879" v="595"/>
          <ac:grpSpMkLst>
            <pc:docMk/>
            <pc:sldMk cId="1403330045" sldId="315"/>
            <ac:grpSpMk id="526" creationId="{00000000-0000-0000-0000-000000000000}"/>
          </ac:grpSpMkLst>
        </pc:grpChg>
        <pc:picChg chg="add del mod">
          <ac:chgData name="Alicia Ruiznavarro Ambrona" userId="S::alicia.s273596@cesurformacion.com::d7846a59-f867-490a-88ba-be4627112af0" providerId="AD" clId="Web-{58FB2D97-E1C9-4BBD-A0D8-6082680F7FD9}" dt="2022-01-30T12:55:49.934" v="694"/>
          <ac:picMkLst>
            <pc:docMk/>
            <pc:sldMk cId="1403330045" sldId="315"/>
            <ac:picMk id="5" creationId="{4B5660D2-CAC7-4FE5-A0C2-B2F6EDC81E1C}"/>
          </ac:picMkLst>
        </pc:picChg>
        <pc:picChg chg="add del mod">
          <ac:chgData name="Alicia Ruiznavarro Ambrona" userId="S::alicia.s273596@cesurformacion.com::d7846a59-f867-490a-88ba-be4627112af0" providerId="AD" clId="Web-{58FB2D97-E1C9-4BBD-A0D8-6082680F7FD9}" dt="2022-01-30T12:55:49.215" v="693"/>
          <ac:picMkLst>
            <pc:docMk/>
            <pc:sldMk cId="1403330045" sldId="315"/>
            <ac:picMk id="6" creationId="{AF99649E-2E1E-457C-A7FA-805B8EF421E6}"/>
          </ac:picMkLst>
        </pc:picChg>
      </pc:sldChg>
      <pc:sldChg chg="addSp delSp modSp">
        <pc:chgData name="Alicia Ruiznavarro Ambrona" userId="S::alicia.s273596@cesurformacion.com::d7846a59-f867-490a-88ba-be4627112af0" providerId="AD" clId="Web-{58FB2D97-E1C9-4BBD-A0D8-6082680F7FD9}" dt="2022-01-30T13:17:31.743" v="882" actId="1076"/>
        <pc:sldMkLst>
          <pc:docMk/>
          <pc:sldMk cId="3190144017" sldId="319"/>
        </pc:sldMkLst>
        <pc:spChg chg="mod">
          <ac:chgData name="Alicia Ruiznavarro Ambrona" userId="S::alicia.s273596@cesurformacion.com::d7846a59-f867-490a-88ba-be4627112af0" providerId="AD" clId="Web-{58FB2D97-E1C9-4BBD-A0D8-6082680F7FD9}" dt="2022-01-30T12:49:08.660" v="579" actId="1076"/>
          <ac:spMkLst>
            <pc:docMk/>
            <pc:sldMk cId="3190144017" sldId="319"/>
            <ac:spMk id="2" creationId="{30E7B8FD-C909-45E4-B8F8-0624FE259799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2:25:42.301" v="324" actId="1076"/>
          <ac:spMkLst>
            <pc:docMk/>
            <pc:sldMk cId="3190144017" sldId="319"/>
            <ac:spMk id="3" creationId="{B041670C-4111-43C9-A911-7B88D4658622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19:54.091" v="153"/>
          <ac:spMkLst>
            <pc:docMk/>
            <pc:sldMk cId="3190144017" sldId="319"/>
            <ac:spMk id="5" creationId="{00BC7C7E-6133-4A8A-BC06-6D1B7F83B392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19:52.841" v="151"/>
          <ac:spMkLst>
            <pc:docMk/>
            <pc:sldMk cId="3190144017" sldId="319"/>
            <ac:spMk id="7" creationId="{F5345F83-BB6D-457D-99E5-2EB797F1F629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19:51.466" v="149"/>
          <ac:spMkLst>
            <pc:docMk/>
            <pc:sldMk cId="3190144017" sldId="319"/>
            <ac:spMk id="9" creationId="{157A11D7-4062-4E2B-9A25-25829B901257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19:49.856" v="147"/>
          <ac:spMkLst>
            <pc:docMk/>
            <pc:sldMk cId="3190144017" sldId="319"/>
            <ac:spMk id="11" creationId="{5340706E-6B83-41C3-B906-9A2DA54C1A09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19:47.372" v="145"/>
          <ac:spMkLst>
            <pc:docMk/>
            <pc:sldMk cId="3190144017" sldId="319"/>
            <ac:spMk id="13" creationId="{B21F9E75-CE8B-4C03-A913-58CF0701C61D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21:34.780" v="224"/>
          <ac:spMkLst>
            <pc:docMk/>
            <pc:sldMk cId="3190144017" sldId="319"/>
            <ac:spMk id="15" creationId="{4D01022C-B98A-4020-9653-9D2732C345A1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352" v="864" actId="1076"/>
          <ac:spMkLst>
            <pc:docMk/>
            <pc:sldMk cId="3190144017" sldId="319"/>
            <ac:spMk id="16" creationId="{8BA81C7C-4F3D-4104-990A-4D64C75DAF3F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26:22.552" v="353"/>
          <ac:spMkLst>
            <pc:docMk/>
            <pc:sldMk cId="3190144017" sldId="319"/>
            <ac:spMk id="18" creationId="{60557155-2342-4DB6-B1EE-302E7DE4CF6F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26:21.708" v="352"/>
          <ac:spMkLst>
            <pc:docMk/>
            <pc:sldMk cId="3190144017" sldId="319"/>
            <ac:spMk id="20" creationId="{F107877C-B2C4-42C5-96B2-8C420702333E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26:23.443" v="354"/>
          <ac:spMkLst>
            <pc:docMk/>
            <pc:sldMk cId="3190144017" sldId="319"/>
            <ac:spMk id="22" creationId="{6B3E84DD-C263-4180-A82C-14F0D6E5A9B6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45:46.499" v="392"/>
          <ac:spMkLst>
            <pc:docMk/>
            <pc:sldMk cId="3190144017" sldId="319"/>
            <ac:spMk id="24" creationId="{1B452BF4-E5CA-4FA0-A837-CDDEF0372BA9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45:46.499" v="391"/>
          <ac:spMkLst>
            <pc:docMk/>
            <pc:sldMk cId="3190144017" sldId="319"/>
            <ac:spMk id="25" creationId="{38544BB3-D98C-4A29-8C42-F81B10E16051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2:49:08.706" v="582" actId="1076"/>
          <ac:spMkLst>
            <pc:docMk/>
            <pc:sldMk cId="3190144017" sldId="319"/>
            <ac:spMk id="26" creationId="{8875CA39-4190-4911-98EE-8C379F2F5866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368" v="865" actId="1076"/>
          <ac:spMkLst>
            <pc:docMk/>
            <pc:sldMk cId="3190144017" sldId="319"/>
            <ac:spMk id="27" creationId="{E5E08360-4C36-4ADD-8269-281B4BEC9612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2:49:08.722" v="583" actId="1076"/>
          <ac:spMkLst>
            <pc:docMk/>
            <pc:sldMk cId="3190144017" sldId="319"/>
            <ac:spMk id="28" creationId="{2793D4FC-15E1-4C36-BAA4-BD401C4B14CF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384" v="866" actId="1076"/>
          <ac:spMkLst>
            <pc:docMk/>
            <pc:sldMk cId="3190144017" sldId="319"/>
            <ac:spMk id="29" creationId="{9669995E-2405-4F5A-9858-735E3D3654A3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45:58.499" v="399"/>
          <ac:spMkLst>
            <pc:docMk/>
            <pc:sldMk cId="3190144017" sldId="319"/>
            <ac:spMk id="30" creationId="{7C5E6D29-1472-4604-84CB-990C1AD66D51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415" v="867" actId="1076"/>
          <ac:spMkLst>
            <pc:docMk/>
            <pc:sldMk cId="3190144017" sldId="319"/>
            <ac:spMk id="31" creationId="{2CEB4CB8-E3F8-4C70-835E-501369952484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46:13.609" v="412"/>
          <ac:spMkLst>
            <pc:docMk/>
            <pc:sldMk cId="3190144017" sldId="319"/>
            <ac:spMk id="33" creationId="{87235011-D18E-485C-8DE0-A79809378F15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430" v="868" actId="1076"/>
          <ac:spMkLst>
            <pc:docMk/>
            <pc:sldMk cId="3190144017" sldId="319"/>
            <ac:spMk id="34" creationId="{4068B298-C92E-4C4F-9E8B-42970E904D6D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16:40.727" v="1" actId="1076"/>
          <ac:spMkLst>
            <pc:docMk/>
            <pc:sldMk cId="3190144017" sldId="319"/>
            <ac:spMk id="85" creationId="{A11A7BC4-DF3E-49C5-BE4A-BFF69F75C74E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3.684" v="126"/>
          <ac:spMkLst>
            <pc:docMk/>
            <pc:sldMk cId="3190144017" sldId="319"/>
            <ac:spMk id="88" creationId="{51001A33-E21C-4A72-9721-CB041F96E513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2:49:08.675" v="580" actId="1076"/>
          <ac:spMkLst>
            <pc:docMk/>
            <pc:sldMk cId="3190144017" sldId="319"/>
            <ac:spMk id="102" creationId="{2B3D89E3-F155-4F72-B93B-29BC556F3D66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446" v="869" actId="1076"/>
          <ac:spMkLst>
            <pc:docMk/>
            <pc:sldMk cId="3190144017" sldId="319"/>
            <ac:spMk id="161" creationId="{0CFF6B5B-25C3-4AB5-9DA8-2EC8F7104A38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462" v="870" actId="1076"/>
          <ac:spMkLst>
            <pc:docMk/>
            <pc:sldMk cId="3190144017" sldId="319"/>
            <ac:spMk id="162" creationId="{881A27A0-5A00-4B91-BDBE-95DCA686F21B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477" v="871" actId="1076"/>
          <ac:spMkLst>
            <pc:docMk/>
            <pc:sldMk cId="3190144017" sldId="319"/>
            <ac:spMk id="163" creationId="{C75A2674-8230-4B97-A537-33D4C23AD6EC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493" v="872" actId="1076"/>
          <ac:spMkLst>
            <pc:docMk/>
            <pc:sldMk cId="3190144017" sldId="319"/>
            <ac:spMk id="164" creationId="{BB531FED-082F-4EAB-85A0-3BD0B297C0A2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509" v="873" actId="1076"/>
          <ac:spMkLst>
            <pc:docMk/>
            <pc:sldMk cId="3190144017" sldId="319"/>
            <ac:spMk id="165" creationId="{5B045FBB-C8EA-4B7A-8A24-50CFF6FFFAF8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524" v="874" actId="1076"/>
          <ac:spMkLst>
            <pc:docMk/>
            <pc:sldMk cId="3190144017" sldId="319"/>
            <ac:spMk id="166" creationId="{B66757C7-B3D5-4BC3-B5E7-6DE6AFA3120A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540" v="875" actId="1076"/>
          <ac:spMkLst>
            <pc:docMk/>
            <pc:sldMk cId="3190144017" sldId="319"/>
            <ac:spMk id="167" creationId="{E366BDE6-F2EC-4E75-99C8-3C3445510FB2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555" v="876" actId="1076"/>
          <ac:spMkLst>
            <pc:docMk/>
            <pc:sldMk cId="3190144017" sldId="319"/>
            <ac:spMk id="168" creationId="{DE520D03-D48B-47A0-89DA-B7885E023362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571" v="877" actId="1076"/>
          <ac:spMkLst>
            <pc:docMk/>
            <pc:sldMk cId="3190144017" sldId="319"/>
            <ac:spMk id="169" creationId="{CB22D9FA-CDA0-4781-A109-C220788EEF96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587" v="878" actId="1076"/>
          <ac:spMkLst>
            <pc:docMk/>
            <pc:sldMk cId="3190144017" sldId="319"/>
            <ac:spMk id="170" creationId="{528C34F8-75E1-496F-BA4E-404D1C30B474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602" v="879" actId="1076"/>
          <ac:spMkLst>
            <pc:docMk/>
            <pc:sldMk cId="3190144017" sldId="319"/>
            <ac:spMk id="171" creationId="{2B61EB7B-6376-4A79-BC12-E47C5D3891ED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618" v="880" actId="1076"/>
          <ac:spMkLst>
            <pc:docMk/>
            <pc:sldMk cId="3190144017" sldId="319"/>
            <ac:spMk id="172" creationId="{353352BF-7231-4E5A-86D9-6DA1F1B94BDA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634" v="881" actId="1076"/>
          <ac:spMkLst>
            <pc:docMk/>
            <pc:sldMk cId="3190144017" sldId="319"/>
            <ac:spMk id="173" creationId="{AD935FEA-86B5-4B92-AC08-22259539203F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20:14.107" v="170" actId="1076"/>
          <ac:spMkLst>
            <pc:docMk/>
            <pc:sldMk cId="3190144017" sldId="319"/>
            <ac:spMk id="551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20:14.122" v="171" actId="1076"/>
          <ac:spMkLst>
            <pc:docMk/>
            <pc:sldMk cId="3190144017" sldId="319"/>
            <ac:spMk id="552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44:36.935" v="361" actId="20577"/>
          <ac:spMkLst>
            <pc:docMk/>
            <pc:sldMk cId="3190144017" sldId="319"/>
            <ac:spMk id="55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4.637" v="142"/>
          <ac:spMkLst>
            <pc:docMk/>
            <pc:sldMk cId="3190144017" sldId="319"/>
            <ac:spMk id="55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4.637" v="141"/>
          <ac:spMkLst>
            <pc:docMk/>
            <pc:sldMk cId="3190144017" sldId="319"/>
            <ac:spMk id="55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4.637" v="139"/>
          <ac:spMkLst>
            <pc:docMk/>
            <pc:sldMk cId="3190144017" sldId="319"/>
            <ac:spMk id="559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4.481" v="138"/>
          <ac:spMkLst>
            <pc:docMk/>
            <pc:sldMk cId="3190144017" sldId="319"/>
            <ac:spMk id="56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4.325" v="135"/>
          <ac:spMkLst>
            <pc:docMk/>
            <pc:sldMk cId="3190144017" sldId="319"/>
            <ac:spMk id="59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4.122" v="134"/>
          <ac:spMkLst>
            <pc:docMk/>
            <pc:sldMk cId="3190144017" sldId="319"/>
            <ac:spMk id="597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3.903" v="132"/>
          <ac:spMkLst>
            <pc:docMk/>
            <pc:sldMk cId="3190144017" sldId="319"/>
            <ac:spMk id="604" creationId="{00000000-0000-0000-0000-000000000000}"/>
          </ac:spMkLst>
        </pc:spChg>
        <pc:spChg chg="del mod">
          <ac:chgData name="Alicia Ruiznavarro Ambrona" userId="S::alicia.s273596@cesurformacion.com::d7846a59-f867-490a-88ba-be4627112af0" providerId="AD" clId="Web-{58FB2D97-E1C9-4BBD-A0D8-6082680F7FD9}" dt="2022-01-30T12:21:31.812" v="222"/>
          <ac:spMkLst>
            <pc:docMk/>
            <pc:sldMk cId="3190144017" sldId="319"/>
            <ac:spMk id="605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49:08.503" v="571" actId="1076"/>
          <ac:spMkLst>
            <pc:docMk/>
            <pc:sldMk cId="3190144017" sldId="319"/>
            <ac:spMk id="606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49:08.566" v="574" actId="1076"/>
          <ac:spMkLst>
            <pc:docMk/>
            <pc:sldMk cId="3190144017" sldId="319"/>
            <ac:spMk id="61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3.684" v="131"/>
          <ac:spMkLst>
            <pc:docMk/>
            <pc:sldMk cId="3190144017" sldId="319"/>
            <ac:spMk id="619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3.684" v="130"/>
          <ac:spMkLst>
            <pc:docMk/>
            <pc:sldMk cId="3190144017" sldId="319"/>
            <ac:spMk id="62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3.684" v="129"/>
          <ac:spMkLst>
            <pc:docMk/>
            <pc:sldMk cId="3190144017" sldId="319"/>
            <ac:spMk id="621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49:08.581" v="575" actId="1076"/>
          <ac:spMkLst>
            <pc:docMk/>
            <pc:sldMk cId="3190144017" sldId="319"/>
            <ac:spMk id="622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49:08.597" v="576" actId="1076"/>
          <ac:spMkLst>
            <pc:docMk/>
            <pc:sldMk cId="3190144017" sldId="319"/>
            <ac:spMk id="623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49:08.613" v="577" actId="1076"/>
          <ac:spMkLst>
            <pc:docMk/>
            <pc:sldMk cId="3190144017" sldId="319"/>
            <ac:spMk id="62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3.684" v="128"/>
          <ac:spMkLst>
            <pc:docMk/>
            <pc:sldMk cId="3190144017" sldId="319"/>
            <ac:spMk id="62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3.684" v="127"/>
          <ac:spMkLst>
            <pc:docMk/>
            <pc:sldMk cId="3190144017" sldId="319"/>
            <ac:spMk id="626" creationId="{00000000-0000-0000-0000-000000000000}"/>
          </ac:spMkLst>
        </pc:spChg>
        <pc:grpChg chg="add del mod">
          <ac:chgData name="Alicia Ruiznavarro Ambrona" userId="S::alicia.s273596@cesurformacion.com::d7846a59-f867-490a-88ba-be4627112af0" providerId="AD" clId="Web-{58FB2D97-E1C9-4BBD-A0D8-6082680F7FD9}" dt="2022-01-30T12:45:46.499" v="394"/>
          <ac:grpSpMkLst>
            <pc:docMk/>
            <pc:sldMk cId="3190144017" sldId="319"/>
            <ac:grpSpMk id="17" creationId="{93AB7659-FE6C-43D2-9DCC-60B1EF43919A}"/>
          </ac:grpSpMkLst>
        </pc:grpChg>
        <pc:grpChg chg="add del mod">
          <ac:chgData name="Alicia Ruiznavarro Ambrona" userId="S::alicia.s273596@cesurformacion.com::d7846a59-f867-490a-88ba-be4627112af0" providerId="AD" clId="Web-{58FB2D97-E1C9-4BBD-A0D8-6082680F7FD9}" dt="2022-01-30T12:22:45.251" v="320"/>
          <ac:grpSpMkLst>
            <pc:docMk/>
            <pc:sldMk cId="3190144017" sldId="319"/>
            <ac:grpSpMk id="19" creationId="{43162ADD-1A47-456A-A628-04B42831052B}"/>
          </ac:grpSpMkLst>
        </pc:grpChg>
        <pc:grpChg chg="add del mod">
          <ac:chgData name="Alicia Ruiznavarro Ambrona" userId="S::alicia.s273596@cesurformacion.com::d7846a59-f867-490a-88ba-be4627112af0" providerId="AD" clId="Web-{58FB2D97-E1C9-4BBD-A0D8-6082680F7FD9}" dt="2022-01-30T12:45:46.499" v="393"/>
          <ac:grpSpMkLst>
            <pc:docMk/>
            <pc:sldMk cId="3190144017" sldId="319"/>
            <ac:grpSpMk id="21" creationId="{70DCC4BC-23AC-49A3-B420-D2C1A1AD80B1}"/>
          </ac:grpSpMkLst>
        </pc:grpChg>
        <pc:grpChg chg="add mod">
          <ac:chgData name="Alicia Ruiznavarro Ambrona" userId="S::alicia.s273596@cesurformacion.com::d7846a59-f867-490a-88ba-be4627112af0" providerId="AD" clId="Web-{58FB2D97-E1C9-4BBD-A0D8-6082680F7FD9}" dt="2022-01-30T12:49:08.691" v="581" actId="1076"/>
          <ac:grpSpMkLst>
            <pc:docMk/>
            <pc:sldMk cId="3190144017" sldId="319"/>
            <ac:grpSpMk id="23" creationId="{668DE25B-DA2F-4567-B7D5-CC7B1A00BE1C}"/>
          </ac:grpSpMkLst>
        </pc:grpChg>
        <pc:grpChg chg="add del mod">
          <ac:chgData name="Alicia Ruiznavarro Ambrona" userId="S::alicia.s273596@cesurformacion.com::d7846a59-f867-490a-88ba-be4627112af0" providerId="AD" clId="Web-{58FB2D97-E1C9-4BBD-A0D8-6082680F7FD9}" dt="2022-01-30T12:46:14.390" v="413"/>
          <ac:grpSpMkLst>
            <pc:docMk/>
            <pc:sldMk cId="3190144017" sldId="319"/>
            <ac:grpSpMk id="32" creationId="{57136DA5-1E74-4565-B6AA-D357884921A1}"/>
          </ac:grpSpMkLst>
        </pc:grpChg>
        <pc:grpChg chg="mod">
          <ac:chgData name="Alicia Ruiznavarro Ambrona" userId="S::alicia.s273596@cesurformacion.com::d7846a59-f867-490a-88ba-be4627112af0" providerId="AD" clId="Web-{58FB2D97-E1C9-4BBD-A0D8-6082680F7FD9}" dt="2022-01-30T12:49:08.644" v="578" actId="1076"/>
          <ac:grpSpMkLst>
            <pc:docMk/>
            <pc:sldMk cId="3190144017" sldId="319"/>
            <ac:grpSpMk id="83" creationId="{34D4B50C-D523-48BF-B929-74727638F90F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2:19:34.637" v="143"/>
          <ac:grpSpMkLst>
            <pc:docMk/>
            <pc:sldMk cId="3190144017" sldId="319"/>
            <ac:grpSpMk id="548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2:19:34.637" v="140"/>
          <ac:grpSpMkLst>
            <pc:docMk/>
            <pc:sldMk cId="3190144017" sldId="319"/>
            <ac:grpSpMk id="556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2:19:34.325" v="137"/>
          <ac:grpSpMkLst>
            <pc:docMk/>
            <pc:sldMk cId="3190144017" sldId="319"/>
            <ac:grpSpMk id="561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2:19:34.325" v="136"/>
          <ac:grpSpMkLst>
            <pc:docMk/>
            <pc:sldMk cId="3190144017" sldId="319"/>
            <ac:grpSpMk id="588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2:19:33.903" v="133"/>
          <ac:grpSpMkLst>
            <pc:docMk/>
            <pc:sldMk cId="3190144017" sldId="319"/>
            <ac:grpSpMk id="598" creationId="{00000000-0000-0000-0000-000000000000}"/>
          </ac:grpSpMkLst>
        </pc:grpChg>
        <pc:grpChg chg="mod">
          <ac:chgData name="Alicia Ruiznavarro Ambrona" userId="S::alicia.s273596@cesurformacion.com::d7846a59-f867-490a-88ba-be4627112af0" providerId="AD" clId="Web-{58FB2D97-E1C9-4BBD-A0D8-6082680F7FD9}" dt="2022-01-30T12:49:08.488" v="570" actId="1076"/>
          <ac:grpSpMkLst>
            <pc:docMk/>
            <pc:sldMk cId="3190144017" sldId="319"/>
            <ac:grpSpMk id="601" creationId="{00000000-0000-0000-0000-000000000000}"/>
          </ac:grpSpMkLst>
        </pc:grpChg>
        <pc:grpChg chg="mod">
          <ac:chgData name="Alicia Ruiznavarro Ambrona" userId="S::alicia.s273596@cesurformacion.com::d7846a59-f867-490a-88ba-be4627112af0" providerId="AD" clId="Web-{58FB2D97-E1C9-4BBD-A0D8-6082680F7FD9}" dt="2022-01-30T12:49:08.519" v="572" actId="1076"/>
          <ac:grpSpMkLst>
            <pc:docMk/>
            <pc:sldMk cId="3190144017" sldId="319"/>
            <ac:grpSpMk id="607" creationId="{00000000-0000-0000-0000-000000000000}"/>
          </ac:grpSpMkLst>
        </pc:grpChg>
        <pc:grpChg chg="mod">
          <ac:chgData name="Alicia Ruiznavarro Ambrona" userId="S::alicia.s273596@cesurformacion.com::d7846a59-f867-490a-88ba-be4627112af0" providerId="AD" clId="Web-{58FB2D97-E1C9-4BBD-A0D8-6082680F7FD9}" dt="2022-01-30T12:49:08.550" v="573" actId="1076"/>
          <ac:grpSpMkLst>
            <pc:docMk/>
            <pc:sldMk cId="3190144017" sldId="319"/>
            <ac:grpSpMk id="610" creationId="{00000000-0000-0000-0000-000000000000}"/>
          </ac:grpSpMkLst>
        </pc:grpChg>
        <pc:grpChg chg="mod">
          <ac:chgData name="Alicia Ruiznavarro Ambrona" userId="S::alicia.s273596@cesurformacion.com::d7846a59-f867-490a-88ba-be4627112af0" providerId="AD" clId="Web-{58FB2D97-E1C9-4BBD-A0D8-6082680F7FD9}" dt="2022-01-30T12:20:14.216" v="179" actId="1076"/>
          <ac:grpSpMkLst>
            <pc:docMk/>
            <pc:sldMk cId="3190144017" sldId="319"/>
            <ac:grpSpMk id="614" creationId="{00000000-0000-0000-0000-000000000000}"/>
          </ac:grpSpMkLst>
        </pc:grpChg>
        <pc:picChg chg="add mod">
          <ac:chgData name="Alicia Ruiznavarro Ambrona" userId="S::alicia.s273596@cesurformacion.com::d7846a59-f867-490a-88ba-be4627112af0" providerId="AD" clId="Web-{58FB2D97-E1C9-4BBD-A0D8-6082680F7FD9}" dt="2022-01-30T13:17:31.743" v="882" actId="1076"/>
          <ac:picMkLst>
            <pc:docMk/>
            <pc:sldMk cId="3190144017" sldId="319"/>
            <ac:picMk id="35" creationId="{15519590-2A28-4E37-BD55-6CF735D9330A}"/>
          </ac:picMkLst>
        </pc:picChg>
      </pc:sldChg>
      <pc:sldChg chg="add del ord">
        <pc:chgData name="Alicia Ruiznavarro Ambrona" userId="S::alicia.s273596@cesurformacion.com::d7846a59-f867-490a-88ba-be4627112af0" providerId="AD" clId="Web-{58FB2D97-E1C9-4BBD-A0D8-6082680F7FD9}" dt="2022-01-30T13:27:07.677" v="1047"/>
        <pc:sldMkLst>
          <pc:docMk/>
          <pc:sldMk cId="3819988258" sldId="324"/>
        </pc:sldMkLst>
      </pc:sldChg>
      <pc:sldChg chg="modSp">
        <pc:chgData name="Alicia Ruiznavarro Ambrona" userId="S::alicia.s273596@cesurformacion.com::d7846a59-f867-490a-88ba-be4627112af0" providerId="AD" clId="Web-{58FB2D97-E1C9-4BBD-A0D8-6082680F7FD9}" dt="2022-01-30T13:13:00.706" v="807" actId="1076"/>
        <pc:sldMkLst>
          <pc:docMk/>
          <pc:sldMk cId="1708918089" sldId="326"/>
        </pc:sldMkLst>
        <pc:spChg chg="mod">
          <ac:chgData name="Alicia Ruiznavarro Ambrona" userId="S::alicia.s273596@cesurformacion.com::d7846a59-f867-490a-88ba-be4627112af0" providerId="AD" clId="Web-{58FB2D97-E1C9-4BBD-A0D8-6082680F7FD9}" dt="2022-01-30T13:13:00.706" v="807" actId="1076"/>
          <ac:spMkLst>
            <pc:docMk/>
            <pc:sldMk cId="1708918089" sldId="326"/>
            <ac:spMk id="2" creationId="{76039790-5AB2-466C-A75E-29C652102DAD}"/>
          </ac:spMkLst>
        </pc:spChg>
      </pc:sldChg>
    </pc:docChg>
  </pc:docChgLst>
  <pc:docChgLst>
    <pc:chgData name="Alicia Ruiznavarro Ambrona" userId="S::alicia.s273596@cesurformacion.com::d7846a59-f867-490a-88ba-be4627112af0" providerId="AD" clId="Web-{D0C3EF70-8CB8-44D2-9985-0E745EEECAAA}"/>
    <pc:docChg chg="modSld">
      <pc:chgData name="Alicia Ruiznavarro Ambrona" userId="S::alicia.s273596@cesurformacion.com::d7846a59-f867-490a-88ba-be4627112af0" providerId="AD" clId="Web-{D0C3EF70-8CB8-44D2-9985-0E745EEECAAA}" dt="2022-01-30T12:15:17.223" v="7"/>
      <pc:docMkLst>
        <pc:docMk/>
      </pc:docMkLst>
      <pc:sldChg chg="modSp">
        <pc:chgData name="Alicia Ruiznavarro Ambrona" userId="S::alicia.s273596@cesurformacion.com::d7846a59-f867-490a-88ba-be4627112af0" providerId="AD" clId="Web-{D0C3EF70-8CB8-44D2-9985-0E745EEECAAA}" dt="2022-01-30T11:45:10.079" v="4" actId="1076"/>
        <pc:sldMkLst>
          <pc:docMk/>
          <pc:sldMk cId="0" sldId="256"/>
        </pc:sldMkLst>
        <pc:spChg chg="mod">
          <ac:chgData name="Alicia Ruiznavarro Ambrona" userId="S::alicia.s273596@cesurformacion.com::d7846a59-f867-490a-88ba-be4627112af0" providerId="AD" clId="Web-{D0C3EF70-8CB8-44D2-9985-0E745EEECAAA}" dt="2022-01-30T11:45:10.079" v="4" actId="1076"/>
          <ac:spMkLst>
            <pc:docMk/>
            <pc:sldMk cId="0" sldId="256"/>
            <ac:spMk id="177" creationId="{00000000-0000-0000-0000-000000000000}"/>
          </ac:spMkLst>
        </pc:spChg>
      </pc:sldChg>
      <pc:sldChg chg="addSp">
        <pc:chgData name="Alicia Ruiznavarro Ambrona" userId="S::alicia.s273596@cesurformacion.com::d7846a59-f867-490a-88ba-be4627112af0" providerId="AD" clId="Web-{D0C3EF70-8CB8-44D2-9985-0E745EEECAAA}" dt="2022-01-30T12:15:17.223" v="7"/>
        <pc:sldMkLst>
          <pc:docMk/>
          <pc:sldMk cId="3190144017" sldId="319"/>
        </pc:sldMkLst>
        <pc:spChg chg="add">
          <ac:chgData name="Alicia Ruiznavarro Ambrona" userId="S::alicia.s273596@cesurformacion.com::d7846a59-f867-490a-88ba-be4627112af0" providerId="AD" clId="Web-{D0C3EF70-8CB8-44D2-9985-0E745EEECAAA}" dt="2022-01-30T12:15:17.207" v="6"/>
          <ac:spMkLst>
            <pc:docMk/>
            <pc:sldMk cId="3190144017" sldId="319"/>
            <ac:spMk id="2" creationId="{30E7B8FD-C909-45E4-B8F8-0624FE259799}"/>
          </ac:spMkLst>
        </pc:spChg>
        <pc:spChg chg="add">
          <ac:chgData name="Alicia Ruiznavarro Ambrona" userId="S::alicia.s273596@cesurformacion.com::d7846a59-f867-490a-88ba-be4627112af0" providerId="AD" clId="Web-{D0C3EF70-8CB8-44D2-9985-0E745EEECAAA}" dt="2022-01-30T12:15:17.223" v="7"/>
          <ac:spMkLst>
            <pc:docMk/>
            <pc:sldMk cId="3190144017" sldId="319"/>
            <ac:spMk id="88" creationId="{51001A33-E21C-4A72-9721-CB041F96E513}"/>
          </ac:spMkLst>
        </pc:spChg>
        <pc:grpChg chg="add">
          <ac:chgData name="Alicia Ruiznavarro Ambrona" userId="S::alicia.s273596@cesurformacion.com::d7846a59-f867-490a-88ba-be4627112af0" providerId="AD" clId="Web-{D0C3EF70-8CB8-44D2-9985-0E745EEECAAA}" dt="2022-01-30T12:15:16.910" v="5"/>
          <ac:grpSpMkLst>
            <pc:docMk/>
            <pc:sldMk cId="3190144017" sldId="319"/>
            <ac:grpSpMk id="83" creationId="{34D4B50C-D523-48BF-B929-74727638F90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54f388d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54f388d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735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132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354f388d1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354f388d1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370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354f388d1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354f388d1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90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7354f388d1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7354f388d1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755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37c7c9315_0_2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37c7c9315_0_2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168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54f388d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54f388d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790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251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126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82ad50bcc1_0_36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82ad50bcc1_0_36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85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37c7c9315_0_2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37c7c9315_0_2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429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54f388d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54f388d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987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207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37c7c9315_0_2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37c7c9315_0_2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349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37c7c9315_0_2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37c7c9315_0_2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425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82ad50bcc1_0_36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82ad50bcc1_0_36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658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54f388d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54f388d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630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408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37c7c9315_0_2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37c7c9315_0_2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3450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37c7c9315_0_2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37c7c9315_0_2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14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7448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8394516846_14_1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8394516846_14_1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930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6bad27d065_0_2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6bad27d065_0_2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343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354f388d1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354f388d1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334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6bad27d065_0_2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6bad27d065_0_2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685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82ad50bcc1_0_36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82ad50bcc1_0_36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109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13225" y="613250"/>
            <a:ext cx="7717592" cy="3916979"/>
            <a:chOff x="279122" y="532095"/>
            <a:chExt cx="8027452" cy="4074245"/>
          </a:xfrm>
        </p:grpSpPr>
        <p:sp>
          <p:nvSpPr>
            <p:cNvPr id="10" name="Google Shape;10;p2"/>
            <p:cNvSpPr/>
            <p:nvPr/>
          </p:nvSpPr>
          <p:spPr>
            <a:xfrm>
              <a:off x="279174" y="537140"/>
              <a:ext cx="8027400" cy="4069200"/>
            </a:xfrm>
            <a:prstGeom prst="roundRect">
              <a:avLst>
                <a:gd name="adj" fmla="val 5570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79122" y="532095"/>
              <a:ext cx="8027400" cy="414300"/>
              <a:chOff x="279122" y="532095"/>
              <a:chExt cx="8027400" cy="4143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9122" y="532095"/>
                <a:ext cx="8027400" cy="4143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58375" y="690638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72975" y="690638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987575" y="690638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720175" y="2687200"/>
            <a:ext cx="3703800" cy="89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933800" y="3850938"/>
            <a:ext cx="1276200" cy="272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1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61" name="Google Shape;61;p11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62;p11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63" name="Google Shape;63;p11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1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1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1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722750" y="3233675"/>
            <a:ext cx="5698500" cy="4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1722750" y="2083325"/>
            <a:ext cx="5698500" cy="11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 flipH="1">
            <a:off x="1249387" y="1614298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2"/>
          </p:nvPr>
        </p:nvSpPr>
        <p:spPr>
          <a:xfrm flipH="1">
            <a:off x="1249387" y="4035999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3"/>
          </p:nvPr>
        </p:nvSpPr>
        <p:spPr>
          <a:xfrm flipH="1">
            <a:off x="5234863" y="1614298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 flipH="1">
            <a:off x="5234863" y="4035999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ubTitle" idx="5"/>
          </p:nvPr>
        </p:nvSpPr>
        <p:spPr>
          <a:xfrm flipH="1">
            <a:off x="865638" y="12650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 flipH="1">
            <a:off x="865637" y="36868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7"/>
          </p:nvPr>
        </p:nvSpPr>
        <p:spPr>
          <a:xfrm flipH="1">
            <a:off x="4851163" y="12650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 flipH="1">
            <a:off x="4851163" y="36868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ctrTitle"/>
          </p:nvPr>
        </p:nvSpPr>
        <p:spPr>
          <a:xfrm>
            <a:off x="3225142" y="3958199"/>
            <a:ext cx="2693400" cy="44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1839300" y="1650813"/>
            <a:ext cx="5465100" cy="154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300">
                <a:solidFill>
                  <a:schemeClr val="dk1"/>
                </a:solidFill>
              </a:defRPr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_2">
    <p:bg>
      <p:bgPr>
        <a:solidFill>
          <a:schemeClr val="lt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5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86" name="Google Shape;86;p15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87;p15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MAIN_POINT_1">
    <p:bg>
      <p:bgPr>
        <a:solidFill>
          <a:schemeClr val="l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445050" y="1698150"/>
            <a:ext cx="3529200" cy="17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1_1">
    <p:bg>
      <p:bgPr>
        <a:solidFill>
          <a:schemeClr val="lt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3963471" y="1924175"/>
            <a:ext cx="18426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2"/>
          </p:nvPr>
        </p:nvSpPr>
        <p:spPr>
          <a:xfrm>
            <a:off x="6578344" y="1924175"/>
            <a:ext cx="18426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3963471" y="3178275"/>
            <a:ext cx="18426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4"/>
          </p:nvPr>
        </p:nvSpPr>
        <p:spPr>
          <a:xfrm>
            <a:off x="6578346" y="3178275"/>
            <a:ext cx="18426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3428912" y="2068175"/>
            <a:ext cx="468000" cy="486300"/>
          </a:xfrm>
          <a:prstGeom prst="rect">
            <a:avLst/>
          </a:prstGeom>
          <a:noFill/>
        </p:spPr>
        <p:txBody>
          <a:bodyPr spcFirstLastPara="1" wrap="square" lIns="91425" tIns="182875" rIns="91425" bIns="0" anchor="ctr" anchorCtr="0">
            <a:noAutofit/>
          </a:bodyPr>
          <a:lstStyle>
            <a:lvl1pPr marR="4572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45720"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marR="45720"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marR="45720"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marR="45720"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marR="45720"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marR="45720"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marR="45720"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marR="45720"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6"/>
          </p:nvPr>
        </p:nvSpPr>
        <p:spPr>
          <a:xfrm>
            <a:off x="6043938" y="2068175"/>
            <a:ext cx="468000" cy="486300"/>
          </a:xfrm>
          <a:prstGeom prst="rect">
            <a:avLst/>
          </a:prstGeom>
          <a:noFill/>
        </p:spPr>
        <p:txBody>
          <a:bodyPr spcFirstLastPara="1" wrap="square" lIns="91425" tIns="182875" rIns="91425" bIns="0" anchor="ctr" anchorCtr="0">
            <a:noAutofit/>
          </a:bodyPr>
          <a:lstStyle>
            <a:lvl1pPr marR="4572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45720"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marR="45720"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marR="45720"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marR="45720"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marR="45720"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marR="45720"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marR="45720"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marR="45720"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7"/>
          </p:nvPr>
        </p:nvSpPr>
        <p:spPr>
          <a:xfrm>
            <a:off x="3428912" y="3322275"/>
            <a:ext cx="468000" cy="486300"/>
          </a:xfrm>
          <a:prstGeom prst="rect">
            <a:avLst/>
          </a:prstGeom>
          <a:noFill/>
        </p:spPr>
        <p:txBody>
          <a:bodyPr spcFirstLastPara="1" wrap="square" lIns="91425" tIns="182875" rIns="91425" bIns="0" anchor="ctr" anchorCtr="0">
            <a:noAutofit/>
          </a:bodyPr>
          <a:lstStyle>
            <a:lvl1pPr marR="4572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45720"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marR="45720"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marR="45720"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marR="45720"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marR="45720"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marR="45720"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marR="45720"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marR="45720"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6043938" y="3322275"/>
            <a:ext cx="468000" cy="486300"/>
          </a:xfrm>
          <a:prstGeom prst="rect">
            <a:avLst/>
          </a:prstGeom>
          <a:noFill/>
        </p:spPr>
        <p:txBody>
          <a:bodyPr spcFirstLastPara="1" wrap="square" lIns="91425" tIns="182875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4572000" y="81256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1">
  <p:cSld name="CUSTOM_1_1_1">
    <p:bg>
      <p:bgPr>
        <a:solidFill>
          <a:schemeClr val="lt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8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113" name="Google Shape;113;p18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" name="Google Shape;114;p18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15" name="Google Shape;115;p18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18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1493613" y="2243000"/>
            <a:ext cx="24006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2"/>
          </p:nvPr>
        </p:nvSpPr>
        <p:spPr>
          <a:xfrm>
            <a:off x="5249788" y="2243000"/>
            <a:ext cx="23451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3"/>
          </p:nvPr>
        </p:nvSpPr>
        <p:spPr>
          <a:xfrm>
            <a:off x="1493613" y="3837023"/>
            <a:ext cx="24006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4"/>
          </p:nvPr>
        </p:nvSpPr>
        <p:spPr>
          <a:xfrm>
            <a:off x="5305299" y="3837023"/>
            <a:ext cx="23451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s">
  <p:cSld name="CUSTOM_8_1_1">
    <p:bg>
      <p:bgPr>
        <a:solidFill>
          <a:schemeClr val="lt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9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126" name="Google Shape;126;p19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" name="Google Shape;127;p19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28" name="Google Shape;128;p19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2" name="Google Shape;132;p19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1422938" y="3611417"/>
            <a:ext cx="2255400" cy="34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2" hasCustomPrompt="1"/>
          </p:nvPr>
        </p:nvSpPr>
        <p:spPr>
          <a:xfrm>
            <a:off x="838838" y="3021996"/>
            <a:ext cx="34236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3"/>
          </p:nvPr>
        </p:nvSpPr>
        <p:spPr>
          <a:xfrm>
            <a:off x="1422938" y="2170775"/>
            <a:ext cx="2255400" cy="34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4" hasCustomPrompt="1"/>
          </p:nvPr>
        </p:nvSpPr>
        <p:spPr>
          <a:xfrm>
            <a:off x="838838" y="1582000"/>
            <a:ext cx="34236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5"/>
          </p:nvPr>
        </p:nvSpPr>
        <p:spPr>
          <a:xfrm>
            <a:off x="5465650" y="3611417"/>
            <a:ext cx="2255400" cy="34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 idx="6" hasCustomPrompt="1"/>
          </p:nvPr>
        </p:nvSpPr>
        <p:spPr>
          <a:xfrm>
            <a:off x="4881550" y="3021996"/>
            <a:ext cx="34236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7"/>
          </p:nvPr>
        </p:nvSpPr>
        <p:spPr>
          <a:xfrm>
            <a:off x="5465650" y="2170775"/>
            <a:ext cx="2255400" cy="34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 idx="8" hasCustomPrompt="1"/>
          </p:nvPr>
        </p:nvSpPr>
        <p:spPr>
          <a:xfrm>
            <a:off x="4881550" y="1582000"/>
            <a:ext cx="34236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_1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0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143" name="Google Shape;143;p20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" name="Google Shape;144;p20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45" name="Google Shape;145;p2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" name="Google Shape;149;p20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1"/>
          </p:nvPr>
        </p:nvSpPr>
        <p:spPr>
          <a:xfrm>
            <a:off x="720200" y="3701050"/>
            <a:ext cx="21513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2"/>
          </p:nvPr>
        </p:nvSpPr>
        <p:spPr>
          <a:xfrm>
            <a:off x="3428875" y="3701052"/>
            <a:ext cx="22767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3"/>
          </p:nvPr>
        </p:nvSpPr>
        <p:spPr>
          <a:xfrm>
            <a:off x="6272500" y="3701050"/>
            <a:ext cx="21513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4"/>
          </p:nvPr>
        </p:nvSpPr>
        <p:spPr>
          <a:xfrm>
            <a:off x="720200" y="2148679"/>
            <a:ext cx="21513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5"/>
          </p:nvPr>
        </p:nvSpPr>
        <p:spPr>
          <a:xfrm>
            <a:off x="3428875" y="2148679"/>
            <a:ext cx="22767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6"/>
          </p:nvPr>
        </p:nvSpPr>
        <p:spPr>
          <a:xfrm>
            <a:off x="6272500" y="2148675"/>
            <a:ext cx="21513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 flipH="1">
            <a:off x="2474500" y="3214700"/>
            <a:ext cx="4194900" cy="6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 flipH="1">
            <a:off x="2474500" y="3744825"/>
            <a:ext cx="41949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1"/>
          <p:cNvGrpSpPr/>
          <p:nvPr/>
        </p:nvGrpSpPr>
        <p:grpSpPr>
          <a:xfrm>
            <a:off x="445050" y="393000"/>
            <a:ext cx="8254054" cy="4266544"/>
            <a:chOff x="279122" y="532095"/>
            <a:chExt cx="8585452" cy="4437845"/>
          </a:xfrm>
        </p:grpSpPr>
        <p:sp>
          <p:nvSpPr>
            <p:cNvPr id="158" name="Google Shape;158;p21"/>
            <p:cNvSpPr/>
            <p:nvPr/>
          </p:nvSpPr>
          <p:spPr>
            <a:xfrm>
              <a:off x="279174" y="537140"/>
              <a:ext cx="8585400" cy="4432800"/>
            </a:xfrm>
            <a:prstGeom prst="roundRect">
              <a:avLst>
                <a:gd name="adj" fmla="val 5570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1"/>
            <p:cNvGrpSpPr/>
            <p:nvPr/>
          </p:nvGrpSpPr>
          <p:grpSpPr>
            <a:xfrm>
              <a:off x="279122" y="532095"/>
              <a:ext cx="8585400" cy="414300"/>
              <a:chOff x="279122" y="532095"/>
              <a:chExt cx="8585400" cy="414300"/>
            </a:xfrm>
          </p:grpSpPr>
          <p:sp>
            <p:nvSpPr>
              <p:cNvPr id="160" name="Google Shape;160;p21"/>
              <p:cNvSpPr/>
              <p:nvPr/>
            </p:nvSpPr>
            <p:spPr>
              <a:xfrm>
                <a:off x="279122" y="532095"/>
                <a:ext cx="8585400" cy="4143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1"/>
              <p:cNvSpPr/>
              <p:nvPr/>
            </p:nvSpPr>
            <p:spPr>
              <a:xfrm>
                <a:off x="558375" y="690638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1"/>
              <p:cNvSpPr/>
              <p:nvPr/>
            </p:nvSpPr>
            <p:spPr>
              <a:xfrm>
                <a:off x="772975" y="690638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1"/>
              <p:cNvSpPr/>
              <p:nvPr/>
            </p:nvSpPr>
            <p:spPr>
              <a:xfrm>
                <a:off x="987575" y="690638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2204275" y="1004250"/>
            <a:ext cx="473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 flipH="1">
            <a:off x="2204275" y="2155375"/>
            <a:ext cx="4735500" cy="14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2194350" y="3689325"/>
            <a:ext cx="47553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1_1_1_1">
    <p:bg>
      <p:bgPr>
        <a:solidFill>
          <a:schemeClr val="lt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827400" y="1491650"/>
            <a:ext cx="28614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402950" y="2977050"/>
            <a:ext cx="2736600" cy="3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2"/>
          </p:nvPr>
        </p:nvSpPr>
        <p:spPr>
          <a:xfrm>
            <a:off x="1402950" y="3642075"/>
            <a:ext cx="2736600" cy="3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28" name="Google Shape;28;p5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5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30" name="Google Shape;30;p5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209312" y="3342975"/>
            <a:ext cx="31386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796057" y="3342975"/>
            <a:ext cx="31386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1209300" y="2927150"/>
            <a:ext cx="31386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796051" y="2927150"/>
            <a:ext cx="31386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ctrTitle"/>
          </p:nvPr>
        </p:nvSpPr>
        <p:spPr>
          <a:xfrm>
            <a:off x="6448075" y="1586063"/>
            <a:ext cx="19827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5633875" y="3099163"/>
            <a:ext cx="2796900" cy="120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144500" y="2240775"/>
            <a:ext cx="48549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ctrTitle"/>
          </p:nvPr>
        </p:nvSpPr>
        <p:spPr>
          <a:xfrm flipH="1">
            <a:off x="2474500" y="2849525"/>
            <a:ext cx="4194900" cy="6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 flipH="1">
            <a:off x="2474500" y="3379650"/>
            <a:ext cx="41949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41613" y="1523975"/>
            <a:ext cx="10608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0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52" name="Google Shape;52;p10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53;p10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54" name="Google Shape;54;p1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" name="Google Shape;58;p10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8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8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slide" Target="slide2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ctrTitle"/>
          </p:nvPr>
        </p:nvSpPr>
        <p:spPr>
          <a:xfrm>
            <a:off x="2720175" y="2572900"/>
            <a:ext cx="37038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</a:t>
            </a:r>
          </a:p>
        </p:txBody>
      </p:sp>
      <p:sp>
        <p:nvSpPr>
          <p:cNvPr id="178" name="Google Shape;178;p26">
            <a:hlinkClick r:id="" action="ppaction://hlinkshowjump?jump=nextslide"/>
          </p:cNvPr>
          <p:cNvSpPr/>
          <p:nvPr/>
        </p:nvSpPr>
        <p:spPr>
          <a:xfrm>
            <a:off x="3651900" y="3820488"/>
            <a:ext cx="1840200" cy="333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4020150" y="3857474"/>
            <a:ext cx="1103700" cy="16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 action="ppaction://hlinksldjump"/>
              </a:rPr>
              <a:t>Start now!</a:t>
            </a: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4113100" y="1276538"/>
            <a:ext cx="917706" cy="1174675"/>
            <a:chOff x="4113100" y="1178700"/>
            <a:chExt cx="917706" cy="1174675"/>
          </a:xfrm>
        </p:grpSpPr>
        <p:sp>
          <p:nvSpPr>
            <p:cNvPr id="181" name="Google Shape;181;p26"/>
            <p:cNvSpPr/>
            <p:nvPr/>
          </p:nvSpPr>
          <p:spPr>
            <a:xfrm>
              <a:off x="4113100" y="1435675"/>
              <a:ext cx="917700" cy="91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26"/>
            <p:cNvGrpSpPr/>
            <p:nvPr/>
          </p:nvGrpSpPr>
          <p:grpSpPr>
            <a:xfrm>
              <a:off x="4288705" y="1666315"/>
              <a:ext cx="565941" cy="456406"/>
              <a:chOff x="5221613" y="2784802"/>
              <a:chExt cx="406567" cy="327855"/>
            </a:xfrm>
          </p:grpSpPr>
          <p:sp>
            <p:nvSpPr>
              <p:cNvPr id="183" name="Google Shape;183;p26"/>
              <p:cNvSpPr/>
              <p:nvPr/>
            </p:nvSpPr>
            <p:spPr>
              <a:xfrm>
                <a:off x="5221613" y="2811049"/>
                <a:ext cx="406567" cy="301608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11480" extrusionOk="0">
                    <a:moveTo>
                      <a:pt x="749" y="0"/>
                    </a:moveTo>
                    <a:cubicBezTo>
                      <a:pt x="340" y="0"/>
                      <a:pt x="0" y="333"/>
                      <a:pt x="0" y="749"/>
                    </a:cubicBezTo>
                    <a:lnTo>
                      <a:pt x="0" y="10730"/>
                    </a:lnTo>
                    <a:cubicBezTo>
                      <a:pt x="0" y="11140"/>
                      <a:pt x="340" y="11479"/>
                      <a:pt x="749" y="11479"/>
                    </a:cubicBezTo>
                    <a:lnTo>
                      <a:pt x="14726" y="11479"/>
                    </a:lnTo>
                    <a:cubicBezTo>
                      <a:pt x="15135" y="11479"/>
                      <a:pt x="15475" y="11140"/>
                      <a:pt x="15475" y="10730"/>
                    </a:cubicBezTo>
                    <a:lnTo>
                      <a:pt x="15475" y="749"/>
                    </a:lnTo>
                    <a:cubicBezTo>
                      <a:pt x="15475" y="333"/>
                      <a:pt x="15135" y="0"/>
                      <a:pt x="14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6"/>
              <p:cNvSpPr/>
              <p:nvPr/>
            </p:nvSpPr>
            <p:spPr>
              <a:xfrm>
                <a:off x="5221613" y="2811049"/>
                <a:ext cx="406567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1499" extrusionOk="0">
                    <a:moveTo>
                      <a:pt x="749" y="0"/>
                    </a:moveTo>
                    <a:cubicBezTo>
                      <a:pt x="340" y="0"/>
                      <a:pt x="0" y="333"/>
                      <a:pt x="0" y="749"/>
                    </a:cubicBezTo>
                    <a:lnTo>
                      <a:pt x="0" y="1498"/>
                    </a:lnTo>
                    <a:lnTo>
                      <a:pt x="15475" y="1498"/>
                    </a:lnTo>
                    <a:lnTo>
                      <a:pt x="15475" y="749"/>
                    </a:lnTo>
                    <a:cubicBezTo>
                      <a:pt x="15475" y="333"/>
                      <a:pt x="15135" y="0"/>
                      <a:pt x="147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6"/>
              <p:cNvSpPr/>
              <p:nvPr/>
            </p:nvSpPr>
            <p:spPr>
              <a:xfrm>
                <a:off x="5247833" y="2811049"/>
                <a:ext cx="52519" cy="26246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999" extrusionOk="0">
                    <a:moveTo>
                      <a:pt x="1" y="0"/>
                    </a:moveTo>
                    <a:lnTo>
                      <a:pt x="1" y="250"/>
                    </a:lnTo>
                    <a:cubicBezTo>
                      <a:pt x="1" y="659"/>
                      <a:pt x="341" y="999"/>
                      <a:pt x="750" y="999"/>
                    </a:cubicBezTo>
                    <a:lnTo>
                      <a:pt x="1249" y="999"/>
                    </a:lnTo>
                    <a:cubicBezTo>
                      <a:pt x="1666" y="999"/>
                      <a:pt x="1999" y="659"/>
                      <a:pt x="1999" y="250"/>
                    </a:cubicBezTo>
                    <a:lnTo>
                      <a:pt x="1999" y="0"/>
                    </a:lnTo>
                    <a:close/>
                  </a:path>
                </a:pathLst>
              </a:custGeom>
              <a:solidFill>
                <a:srgbClr val="E55A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>
                <a:off x="5549441" y="2811049"/>
                <a:ext cx="52492" cy="2624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999" extrusionOk="0">
                    <a:moveTo>
                      <a:pt x="0" y="0"/>
                    </a:moveTo>
                    <a:lnTo>
                      <a:pt x="0" y="250"/>
                    </a:lnTo>
                    <a:cubicBezTo>
                      <a:pt x="0" y="659"/>
                      <a:pt x="333" y="999"/>
                      <a:pt x="749" y="999"/>
                    </a:cubicBezTo>
                    <a:lnTo>
                      <a:pt x="1249" y="999"/>
                    </a:lnTo>
                    <a:cubicBezTo>
                      <a:pt x="1658" y="999"/>
                      <a:pt x="1998" y="659"/>
                      <a:pt x="1998" y="250"/>
                    </a:cubicBezTo>
                    <a:lnTo>
                      <a:pt x="19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5260969" y="2784802"/>
                <a:ext cx="26272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499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1249"/>
                    </a:lnTo>
                    <a:cubicBezTo>
                      <a:pt x="0" y="1381"/>
                      <a:pt x="111" y="1498"/>
                      <a:pt x="250" y="1498"/>
                    </a:cubicBezTo>
                    <a:lnTo>
                      <a:pt x="749" y="1498"/>
                    </a:lnTo>
                    <a:cubicBezTo>
                      <a:pt x="888" y="1498"/>
                      <a:pt x="999" y="1388"/>
                      <a:pt x="999" y="1249"/>
                    </a:cubicBezTo>
                    <a:lnTo>
                      <a:pt x="999" y="250"/>
                    </a:lnTo>
                    <a:cubicBezTo>
                      <a:pt x="999" y="111"/>
                      <a:pt x="888" y="0"/>
                      <a:pt x="7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5260969" y="2784802"/>
                <a:ext cx="26272" cy="19704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75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500"/>
                    </a:lnTo>
                    <a:cubicBezTo>
                      <a:pt x="0" y="638"/>
                      <a:pt x="111" y="749"/>
                      <a:pt x="250" y="749"/>
                    </a:cubicBezTo>
                    <a:lnTo>
                      <a:pt x="749" y="749"/>
                    </a:lnTo>
                    <a:cubicBezTo>
                      <a:pt x="888" y="749"/>
                      <a:pt x="999" y="638"/>
                      <a:pt x="999" y="500"/>
                    </a:cubicBezTo>
                    <a:lnTo>
                      <a:pt x="999" y="250"/>
                    </a:lnTo>
                    <a:cubicBezTo>
                      <a:pt x="999" y="111"/>
                      <a:pt x="888" y="0"/>
                      <a:pt x="7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5562551" y="2784802"/>
                <a:ext cx="26456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499" extrusionOk="0">
                    <a:moveTo>
                      <a:pt x="250" y="0"/>
                    </a:moveTo>
                    <a:cubicBezTo>
                      <a:pt x="119" y="0"/>
                      <a:pt x="1" y="111"/>
                      <a:pt x="1" y="250"/>
                    </a:cubicBezTo>
                    <a:lnTo>
                      <a:pt x="1" y="1249"/>
                    </a:lnTo>
                    <a:cubicBezTo>
                      <a:pt x="1" y="1381"/>
                      <a:pt x="119" y="1498"/>
                      <a:pt x="250" y="1498"/>
                    </a:cubicBezTo>
                    <a:lnTo>
                      <a:pt x="757" y="1498"/>
                    </a:lnTo>
                    <a:cubicBezTo>
                      <a:pt x="889" y="1498"/>
                      <a:pt x="1000" y="1388"/>
                      <a:pt x="1006" y="1249"/>
                    </a:cubicBezTo>
                    <a:lnTo>
                      <a:pt x="1006" y="250"/>
                    </a:lnTo>
                    <a:cubicBezTo>
                      <a:pt x="1006" y="111"/>
                      <a:pt x="889" y="0"/>
                      <a:pt x="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>
                <a:off x="5562551" y="2784802"/>
                <a:ext cx="26456" cy="1970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750" extrusionOk="0">
                    <a:moveTo>
                      <a:pt x="250" y="0"/>
                    </a:moveTo>
                    <a:cubicBezTo>
                      <a:pt x="119" y="0"/>
                      <a:pt x="1" y="111"/>
                      <a:pt x="1" y="250"/>
                    </a:cubicBezTo>
                    <a:lnTo>
                      <a:pt x="1" y="500"/>
                    </a:lnTo>
                    <a:cubicBezTo>
                      <a:pt x="1" y="638"/>
                      <a:pt x="119" y="749"/>
                      <a:pt x="250" y="749"/>
                    </a:cubicBezTo>
                    <a:lnTo>
                      <a:pt x="757" y="749"/>
                    </a:lnTo>
                    <a:cubicBezTo>
                      <a:pt x="889" y="749"/>
                      <a:pt x="1006" y="638"/>
                      <a:pt x="1006" y="500"/>
                    </a:cubicBezTo>
                    <a:lnTo>
                      <a:pt x="1006" y="250"/>
                    </a:lnTo>
                    <a:cubicBezTo>
                      <a:pt x="1006" y="111"/>
                      <a:pt x="889" y="0"/>
                      <a:pt x="7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5221613" y="2850405"/>
                <a:ext cx="406567" cy="13136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500" extrusionOk="0">
                    <a:moveTo>
                      <a:pt x="0" y="0"/>
                    </a:moveTo>
                    <a:lnTo>
                      <a:pt x="0" y="500"/>
                    </a:lnTo>
                    <a:lnTo>
                      <a:pt x="15475" y="500"/>
                    </a:lnTo>
                    <a:lnTo>
                      <a:pt x="154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>
                <a:off x="5260969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>
                <a:off x="5260969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6"/>
              <p:cNvSpPr/>
              <p:nvPr/>
            </p:nvSpPr>
            <p:spPr>
              <a:xfrm>
                <a:off x="5260969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7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6"/>
              <p:cNvSpPr/>
              <p:nvPr/>
            </p:nvSpPr>
            <p:spPr>
              <a:xfrm>
                <a:off x="5352818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0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6"/>
              <p:cNvSpPr/>
              <p:nvPr/>
            </p:nvSpPr>
            <p:spPr>
              <a:xfrm>
                <a:off x="5444482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7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6"/>
              <p:cNvSpPr/>
              <p:nvPr/>
            </p:nvSpPr>
            <p:spPr>
              <a:xfrm>
                <a:off x="5352818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5260969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6"/>
              <p:cNvSpPr/>
              <p:nvPr/>
            </p:nvSpPr>
            <p:spPr>
              <a:xfrm>
                <a:off x="5352818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6"/>
              <p:cNvSpPr/>
              <p:nvPr/>
            </p:nvSpPr>
            <p:spPr>
              <a:xfrm>
                <a:off x="5352818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>
                <a:off x="5536489" y="2994536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1"/>
                    </a:moveTo>
                    <a:cubicBezTo>
                      <a:pt x="112" y="1"/>
                      <a:pt x="1" y="112"/>
                      <a:pt x="1" y="251"/>
                    </a:cubicBezTo>
                    <a:lnTo>
                      <a:pt x="1" y="750"/>
                    </a:lnTo>
                    <a:cubicBezTo>
                      <a:pt x="1" y="889"/>
                      <a:pt x="112" y="1000"/>
                      <a:pt x="251" y="1000"/>
                    </a:cubicBezTo>
                    <a:lnTo>
                      <a:pt x="1749" y="1000"/>
                    </a:lnTo>
                    <a:cubicBezTo>
                      <a:pt x="1881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1" y="1"/>
                      <a:pt x="17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5536489" y="2889577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1"/>
                    </a:moveTo>
                    <a:cubicBezTo>
                      <a:pt x="112" y="1"/>
                      <a:pt x="1" y="112"/>
                      <a:pt x="1" y="250"/>
                    </a:cubicBezTo>
                    <a:lnTo>
                      <a:pt x="1" y="750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1" y="1"/>
                      <a:pt x="17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5536489" y="3047028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0"/>
                    </a:cubicBezTo>
                    <a:lnTo>
                      <a:pt x="1" y="750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1" y="0"/>
                      <a:pt x="17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5444482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5444482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5536489" y="2942070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0"/>
                    </a:cubicBezTo>
                    <a:lnTo>
                      <a:pt x="1" y="749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1" y="0"/>
                      <a:pt x="17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5444482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5533178" y="2935239"/>
                <a:ext cx="58824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509" extrusionOk="0">
                    <a:moveTo>
                      <a:pt x="1875" y="0"/>
                    </a:moveTo>
                    <a:cubicBezTo>
                      <a:pt x="1814" y="0"/>
                      <a:pt x="1751" y="26"/>
                      <a:pt x="1694" y="87"/>
                    </a:cubicBezTo>
                    <a:lnTo>
                      <a:pt x="869" y="905"/>
                    </a:lnTo>
                    <a:lnTo>
                      <a:pt x="550" y="586"/>
                    </a:lnTo>
                    <a:cubicBezTo>
                      <a:pt x="494" y="525"/>
                      <a:pt x="430" y="500"/>
                      <a:pt x="369" y="500"/>
                    </a:cubicBezTo>
                    <a:cubicBezTo>
                      <a:pt x="172" y="500"/>
                      <a:pt x="1" y="760"/>
                      <a:pt x="196" y="940"/>
                    </a:cubicBezTo>
                    <a:lnTo>
                      <a:pt x="696" y="1439"/>
                    </a:lnTo>
                    <a:cubicBezTo>
                      <a:pt x="744" y="1481"/>
                      <a:pt x="807" y="1509"/>
                      <a:pt x="869" y="1509"/>
                    </a:cubicBezTo>
                    <a:cubicBezTo>
                      <a:pt x="938" y="1509"/>
                      <a:pt x="1001" y="1488"/>
                      <a:pt x="1049" y="1439"/>
                    </a:cubicBezTo>
                    <a:lnTo>
                      <a:pt x="2048" y="441"/>
                    </a:lnTo>
                    <a:cubicBezTo>
                      <a:pt x="2239" y="261"/>
                      <a:pt x="2070" y="0"/>
                      <a:pt x="18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5349665" y="2935607"/>
                <a:ext cx="58141" cy="39277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1495" extrusionOk="0">
                    <a:moveTo>
                      <a:pt x="1861" y="1"/>
                    </a:moveTo>
                    <a:cubicBezTo>
                      <a:pt x="1805" y="1"/>
                      <a:pt x="1747" y="22"/>
                      <a:pt x="1695" y="73"/>
                    </a:cubicBezTo>
                    <a:lnTo>
                      <a:pt x="869" y="891"/>
                    </a:lnTo>
                    <a:lnTo>
                      <a:pt x="550" y="572"/>
                    </a:lnTo>
                    <a:cubicBezTo>
                      <a:pt x="494" y="511"/>
                      <a:pt x="430" y="486"/>
                      <a:pt x="369" y="486"/>
                    </a:cubicBezTo>
                    <a:cubicBezTo>
                      <a:pt x="172" y="486"/>
                      <a:pt x="1" y="746"/>
                      <a:pt x="196" y="926"/>
                    </a:cubicBezTo>
                    <a:lnTo>
                      <a:pt x="696" y="1425"/>
                    </a:lnTo>
                    <a:cubicBezTo>
                      <a:pt x="738" y="1467"/>
                      <a:pt x="800" y="1495"/>
                      <a:pt x="869" y="1495"/>
                    </a:cubicBezTo>
                    <a:cubicBezTo>
                      <a:pt x="932" y="1495"/>
                      <a:pt x="1001" y="1474"/>
                      <a:pt x="1043" y="1425"/>
                    </a:cubicBezTo>
                    <a:lnTo>
                      <a:pt x="2042" y="427"/>
                    </a:lnTo>
                    <a:cubicBezTo>
                      <a:pt x="2213" y="245"/>
                      <a:pt x="2050" y="1"/>
                      <a:pt x="1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5441487" y="2987731"/>
                <a:ext cx="58798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509" extrusionOk="0">
                    <a:moveTo>
                      <a:pt x="1870" y="0"/>
                    </a:moveTo>
                    <a:cubicBezTo>
                      <a:pt x="1809" y="0"/>
                      <a:pt x="1745" y="25"/>
                      <a:pt x="1689" y="86"/>
                    </a:cubicBezTo>
                    <a:lnTo>
                      <a:pt x="870" y="905"/>
                    </a:lnTo>
                    <a:lnTo>
                      <a:pt x="544" y="586"/>
                    </a:lnTo>
                    <a:cubicBezTo>
                      <a:pt x="488" y="525"/>
                      <a:pt x="425" y="499"/>
                      <a:pt x="364" y="499"/>
                    </a:cubicBezTo>
                    <a:cubicBezTo>
                      <a:pt x="168" y="499"/>
                      <a:pt x="0" y="760"/>
                      <a:pt x="190" y="940"/>
                    </a:cubicBezTo>
                    <a:lnTo>
                      <a:pt x="690" y="1439"/>
                    </a:lnTo>
                    <a:cubicBezTo>
                      <a:pt x="738" y="1481"/>
                      <a:pt x="801" y="1508"/>
                      <a:pt x="863" y="1508"/>
                    </a:cubicBezTo>
                    <a:cubicBezTo>
                      <a:pt x="933" y="1508"/>
                      <a:pt x="995" y="1481"/>
                      <a:pt x="1044" y="1432"/>
                    </a:cubicBezTo>
                    <a:lnTo>
                      <a:pt x="2042" y="440"/>
                    </a:lnTo>
                    <a:cubicBezTo>
                      <a:pt x="2238" y="260"/>
                      <a:pt x="2067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5258631" y="3040565"/>
                <a:ext cx="57353" cy="39277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1495" extrusionOk="0">
                    <a:moveTo>
                      <a:pt x="1835" y="0"/>
                    </a:moveTo>
                    <a:cubicBezTo>
                      <a:pt x="1778" y="0"/>
                      <a:pt x="1718" y="22"/>
                      <a:pt x="1664" y="73"/>
                    </a:cubicBezTo>
                    <a:lnTo>
                      <a:pt x="838" y="892"/>
                    </a:lnTo>
                    <a:lnTo>
                      <a:pt x="519" y="572"/>
                    </a:lnTo>
                    <a:cubicBezTo>
                      <a:pt x="465" y="521"/>
                      <a:pt x="405" y="499"/>
                      <a:pt x="348" y="499"/>
                    </a:cubicBezTo>
                    <a:cubicBezTo>
                      <a:pt x="159" y="499"/>
                      <a:pt x="0" y="738"/>
                      <a:pt x="166" y="919"/>
                    </a:cubicBezTo>
                    <a:lnTo>
                      <a:pt x="665" y="1419"/>
                    </a:lnTo>
                    <a:cubicBezTo>
                      <a:pt x="714" y="1467"/>
                      <a:pt x="776" y="1495"/>
                      <a:pt x="838" y="1495"/>
                    </a:cubicBezTo>
                    <a:cubicBezTo>
                      <a:pt x="908" y="1495"/>
                      <a:pt x="970" y="1467"/>
                      <a:pt x="1019" y="1419"/>
                    </a:cubicBezTo>
                    <a:lnTo>
                      <a:pt x="2018" y="420"/>
                    </a:lnTo>
                    <a:cubicBezTo>
                      <a:pt x="2183" y="239"/>
                      <a:pt x="2024" y="0"/>
                      <a:pt x="1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>
                <a:off x="5442118" y="2882746"/>
                <a:ext cx="58167" cy="39671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1510" extrusionOk="0">
                    <a:moveTo>
                      <a:pt x="1846" y="1"/>
                    </a:moveTo>
                    <a:cubicBezTo>
                      <a:pt x="1785" y="1"/>
                      <a:pt x="1721" y="26"/>
                      <a:pt x="1665" y="87"/>
                    </a:cubicBezTo>
                    <a:lnTo>
                      <a:pt x="846" y="913"/>
                    </a:lnTo>
                    <a:lnTo>
                      <a:pt x="520" y="587"/>
                    </a:lnTo>
                    <a:cubicBezTo>
                      <a:pt x="467" y="538"/>
                      <a:pt x="408" y="517"/>
                      <a:pt x="353" y="517"/>
                    </a:cubicBezTo>
                    <a:cubicBezTo>
                      <a:pt x="162" y="517"/>
                      <a:pt x="0" y="758"/>
                      <a:pt x="166" y="940"/>
                    </a:cubicBezTo>
                    <a:lnTo>
                      <a:pt x="666" y="1440"/>
                    </a:lnTo>
                    <a:cubicBezTo>
                      <a:pt x="714" y="1488"/>
                      <a:pt x="777" y="1509"/>
                      <a:pt x="839" y="1509"/>
                    </a:cubicBezTo>
                    <a:cubicBezTo>
                      <a:pt x="909" y="1509"/>
                      <a:pt x="971" y="1488"/>
                      <a:pt x="1020" y="1440"/>
                    </a:cubicBezTo>
                    <a:lnTo>
                      <a:pt x="2018" y="441"/>
                    </a:lnTo>
                    <a:cubicBezTo>
                      <a:pt x="2214" y="261"/>
                      <a:pt x="2043" y="1"/>
                      <a:pt x="1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" name="Google Shape;213;p26"/>
            <p:cNvSpPr/>
            <p:nvPr/>
          </p:nvSpPr>
          <p:spPr>
            <a:xfrm>
              <a:off x="4152179" y="1443954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951306" y="1475439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4688525" y="1326354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474951" y="1178700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817636" y="1258199"/>
              <a:ext cx="20700" cy="20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438563" y="1364456"/>
              <a:ext cx="20700" cy="2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268008" y="1305659"/>
              <a:ext cx="20700" cy="2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3"/>
          <p:cNvGrpSpPr/>
          <p:nvPr/>
        </p:nvGrpSpPr>
        <p:grpSpPr>
          <a:xfrm>
            <a:off x="445050" y="1852863"/>
            <a:ext cx="8253925" cy="2776038"/>
            <a:chOff x="445050" y="1487688"/>
            <a:chExt cx="8253925" cy="2776038"/>
          </a:xfrm>
        </p:grpSpPr>
        <p:sp>
          <p:nvSpPr>
            <p:cNvPr id="695" name="Google Shape;695;p33"/>
            <p:cNvSpPr/>
            <p:nvPr/>
          </p:nvSpPr>
          <p:spPr>
            <a:xfrm>
              <a:off x="445050" y="1493225"/>
              <a:ext cx="8253900" cy="27705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6" name="Google Shape;696;p33"/>
            <p:cNvGrpSpPr/>
            <p:nvPr/>
          </p:nvGrpSpPr>
          <p:grpSpPr>
            <a:xfrm>
              <a:off x="445075" y="1487688"/>
              <a:ext cx="8253900" cy="392400"/>
              <a:chOff x="-8550475" y="393000"/>
              <a:chExt cx="8253900" cy="392400"/>
            </a:xfrm>
          </p:grpSpPr>
          <p:sp>
            <p:nvSpPr>
              <p:cNvPr id="697" name="Google Shape;697;p33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 flipH="1">
            <a:off x="2474500" y="3392500"/>
            <a:ext cx="4194900" cy="6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Sintaxis</a:t>
            </a:r>
          </a:p>
        </p:txBody>
      </p:sp>
      <p:grpSp>
        <p:nvGrpSpPr>
          <p:cNvPr id="703" name="Google Shape;703;p33"/>
          <p:cNvGrpSpPr/>
          <p:nvPr/>
        </p:nvGrpSpPr>
        <p:grpSpPr>
          <a:xfrm>
            <a:off x="2994100" y="759962"/>
            <a:ext cx="3155700" cy="2176913"/>
            <a:chOff x="2994100" y="343300"/>
            <a:chExt cx="3155700" cy="2176913"/>
          </a:xfrm>
        </p:grpSpPr>
        <p:sp>
          <p:nvSpPr>
            <p:cNvPr id="704" name="Google Shape;704;p33"/>
            <p:cNvSpPr/>
            <p:nvPr/>
          </p:nvSpPr>
          <p:spPr>
            <a:xfrm>
              <a:off x="2994100" y="346713"/>
              <a:ext cx="3155700" cy="21735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5" name="Google Shape;705;p33"/>
            <p:cNvGrpSpPr/>
            <p:nvPr/>
          </p:nvGrpSpPr>
          <p:grpSpPr>
            <a:xfrm>
              <a:off x="2994100" y="343300"/>
              <a:ext cx="3155700" cy="392400"/>
              <a:chOff x="-8550475" y="393000"/>
              <a:chExt cx="3155700" cy="392400"/>
            </a:xfrm>
          </p:grpSpPr>
          <p:sp>
            <p:nvSpPr>
              <p:cNvPr id="706" name="Google Shape;706;p33"/>
              <p:cNvSpPr/>
              <p:nvPr/>
            </p:nvSpPr>
            <p:spPr>
              <a:xfrm>
                <a:off x="-8550475" y="393000"/>
                <a:ext cx="31557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0" name="Google Shape;710;p33"/>
          <p:cNvGrpSpPr/>
          <p:nvPr/>
        </p:nvGrpSpPr>
        <p:grpSpPr>
          <a:xfrm>
            <a:off x="4113150" y="1333250"/>
            <a:ext cx="917700" cy="1174663"/>
            <a:chOff x="4113150" y="1125000"/>
            <a:chExt cx="917700" cy="1174663"/>
          </a:xfrm>
        </p:grpSpPr>
        <p:sp>
          <p:nvSpPr>
            <p:cNvPr id="711" name="Google Shape;711;p33"/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" name="Google Shape;712;p33"/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713" name="Google Shape;713;p33"/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0" name="Google Shape;720;p33"/>
          <p:cNvSpPr txBox="1">
            <a:spLocks noGrp="1"/>
          </p:cNvSpPr>
          <p:nvPr>
            <p:ph type="title" idx="2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27305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 lang="es-ES"/>
          </a:p>
        </p:txBody>
      </p:sp>
      <p:sp>
        <p:nvSpPr>
          <p:cNvPr id="721" name="Google Shape;721;p3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3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3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3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3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46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4127100" cy="3883275"/>
            <a:chOff x="445050" y="343300"/>
            <a:chExt cx="412710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412710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4127100" cy="392400"/>
              <a:chOff x="-8550475" y="393000"/>
              <a:chExt cx="412710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41271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1" name="Google Shape;421;p29"/>
          <p:cNvGrpSpPr/>
          <p:nvPr/>
        </p:nvGrpSpPr>
        <p:grpSpPr>
          <a:xfrm>
            <a:off x="4200175" y="1455325"/>
            <a:ext cx="4498200" cy="2330700"/>
            <a:chOff x="4200175" y="1139900"/>
            <a:chExt cx="4498200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44982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4498200" cy="392400"/>
              <a:chOff x="-8550475" y="393000"/>
              <a:chExt cx="4498200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44982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4" name="Google Shape;474;p29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18;p30">
            <a:extLst>
              <a:ext uri="{FF2B5EF4-FFF2-40B4-BE49-F238E27FC236}">
                <a16:creationId xmlns:a16="http://schemas.microsoft.com/office/drawing/2014/main" id="{76039790-5AB2-466C-A75E-29C652102DAD}"/>
              </a:ext>
            </a:extLst>
          </p:cNvPr>
          <p:cNvSpPr txBox="1">
            <a:spLocks/>
          </p:cNvSpPr>
          <p:nvPr/>
        </p:nvSpPr>
        <p:spPr>
          <a:xfrm>
            <a:off x="5072992" y="2218299"/>
            <a:ext cx="2763250" cy="11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pta Slab SemiBold"/>
              <a:buNone/>
              <a:defRPr sz="30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s-ES"/>
              <a:t>Reglas de la sintaxis</a:t>
            </a:r>
          </a:p>
        </p:txBody>
      </p:sp>
      <p:pic>
        <p:nvPicPr>
          <p:cNvPr id="9" name="Imagen 9" descr="Gráfico&#10;&#10;Descripción generada automáticamente">
            <a:extLst>
              <a:ext uri="{FF2B5EF4-FFF2-40B4-BE49-F238E27FC236}">
                <a16:creationId xmlns:a16="http://schemas.microsoft.com/office/drawing/2014/main" id="{91E027B2-2C28-4F2D-98FB-CB6345578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2715880"/>
            <a:ext cx="2743200" cy="117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Google Shape;517;p30">
            <a:extLst>
              <a:ext uri="{FF2B5EF4-FFF2-40B4-BE49-F238E27FC236}">
                <a16:creationId xmlns:a16="http://schemas.microsoft.com/office/drawing/2014/main" id="{424BB3FB-6637-4A83-931D-E54914DD24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1900" y="1549213"/>
            <a:ext cx="2766350" cy="1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/>
              <a:t>1. Los </a:t>
            </a:r>
            <a:r>
              <a:rPr lang="en" err="1"/>
              <a:t>documentos</a:t>
            </a:r>
            <a:r>
              <a:rPr lang="en"/>
              <a:t> XML </a:t>
            </a:r>
            <a:r>
              <a:rPr lang="en" err="1"/>
              <a:t>deben</a:t>
            </a:r>
            <a:r>
              <a:rPr lang="en"/>
              <a:t> </a:t>
            </a:r>
            <a:r>
              <a:rPr lang="en" err="1"/>
              <a:t>tener</a:t>
            </a:r>
            <a:r>
              <a:rPr lang="en"/>
              <a:t> un </a:t>
            </a:r>
            <a:r>
              <a:rPr lang="en" err="1"/>
              <a:t>elemento</a:t>
            </a:r>
            <a:r>
              <a:rPr lang="en"/>
              <a:t> "root".</a:t>
            </a:r>
          </a:p>
        </p:txBody>
      </p:sp>
    </p:spTree>
    <p:extLst>
      <p:ext uri="{BB962C8B-B14F-4D97-AF65-F5344CB8AC3E}">
        <p14:creationId xmlns:p14="http://schemas.microsoft.com/office/powerpoint/2010/main" val="64432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4"/>
          <p:cNvSpPr txBox="1">
            <a:spLocks noGrp="1"/>
          </p:cNvSpPr>
          <p:nvPr>
            <p:ph type="subTitle" idx="1"/>
          </p:nvPr>
        </p:nvSpPr>
        <p:spPr>
          <a:xfrm>
            <a:off x="688612" y="1279225"/>
            <a:ext cx="3291000" cy="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2. </a:t>
            </a:r>
            <a:r>
              <a:rPr lang="en" err="1"/>
              <a:t>Prólogo</a:t>
            </a:r>
            <a:r>
              <a:rPr lang="en"/>
              <a:t> XML.</a:t>
            </a:r>
            <a:endParaRPr lang="es-ES"/>
          </a:p>
          <a:p>
            <a:pPr marL="0" indent="0"/>
            <a:r>
              <a:rPr lang="en" sz="1400"/>
              <a:t>(Es </a:t>
            </a:r>
            <a:r>
              <a:rPr lang="en" sz="1400" err="1"/>
              <a:t>opcional</a:t>
            </a:r>
            <a:r>
              <a:rPr lang="en" sz="1400"/>
              <a:t>, </a:t>
            </a:r>
            <a:r>
              <a:rPr lang="en" sz="1400" err="1"/>
              <a:t>pero</a:t>
            </a:r>
            <a:r>
              <a:rPr lang="en" sz="1400"/>
              <a:t> </a:t>
            </a:r>
            <a:r>
              <a:rPr lang="en" sz="1400" err="1"/>
              <a:t>si</a:t>
            </a:r>
            <a:r>
              <a:rPr lang="en" sz="1400"/>
              <a:t> </a:t>
            </a:r>
            <a:r>
              <a:rPr lang="en" sz="1400" err="1"/>
              <a:t>está</a:t>
            </a:r>
            <a:r>
              <a:rPr lang="en" sz="1400"/>
              <a:t> debe </a:t>
            </a:r>
            <a:r>
              <a:rPr lang="en" sz="1400" err="1"/>
              <a:t>ir</a:t>
            </a:r>
            <a:r>
              <a:rPr lang="en" sz="1400"/>
              <a:t> al principio)</a:t>
            </a:r>
          </a:p>
        </p:txBody>
      </p:sp>
      <p:sp>
        <p:nvSpPr>
          <p:cNvPr id="761" name="Google Shape;761;p3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4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4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4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4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4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4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19E841EB-E1D5-4268-B317-8B9F3ABA3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00" y="2041723"/>
            <a:ext cx="2743200" cy="259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933CF5B2-9196-4183-814F-1564D1509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3140202"/>
            <a:ext cx="2743200" cy="310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Google Shape;756;p34">
            <a:extLst>
              <a:ext uri="{FF2B5EF4-FFF2-40B4-BE49-F238E27FC236}">
                <a16:creationId xmlns:a16="http://schemas.microsoft.com/office/drawing/2014/main" id="{93853CA9-7A1B-4A80-967B-15749DDCA371}"/>
              </a:ext>
            </a:extLst>
          </p:cNvPr>
          <p:cNvSpPr txBox="1">
            <a:spLocks/>
          </p:cNvSpPr>
          <p:nvPr/>
        </p:nvSpPr>
        <p:spPr>
          <a:xfrm>
            <a:off x="714012" y="2676225"/>
            <a:ext cx="3291000" cy="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"/>
              <a:t>3. Deben </a:t>
            </a:r>
            <a:r>
              <a:rPr lang="en" err="1"/>
              <a:t>estar</a:t>
            </a:r>
            <a:r>
              <a:rPr lang="en"/>
              <a:t> </a:t>
            </a:r>
            <a:r>
              <a:rPr lang="en" err="1"/>
              <a:t>cerrados</a:t>
            </a:r>
            <a:r>
              <a:rPr lang="en"/>
              <a:t>.</a:t>
            </a:r>
          </a:p>
        </p:txBody>
      </p:sp>
      <p:sp>
        <p:nvSpPr>
          <p:cNvPr id="53" name="Google Shape;756;p34">
            <a:extLst>
              <a:ext uri="{FF2B5EF4-FFF2-40B4-BE49-F238E27FC236}">
                <a16:creationId xmlns:a16="http://schemas.microsoft.com/office/drawing/2014/main" id="{24FEEA68-258E-4525-8045-D8607282FCA9}"/>
              </a:ext>
            </a:extLst>
          </p:cNvPr>
          <p:cNvSpPr txBox="1">
            <a:spLocks/>
          </p:cNvSpPr>
          <p:nvPr/>
        </p:nvSpPr>
        <p:spPr>
          <a:xfrm>
            <a:off x="771161" y="3781125"/>
            <a:ext cx="3291000" cy="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"/>
              <a:t>4. Las </a:t>
            </a:r>
            <a:r>
              <a:rPr lang="en" err="1"/>
              <a:t>etiquetas</a:t>
            </a:r>
            <a:r>
              <a:rPr lang="en"/>
              <a:t> son "case sensitive".</a:t>
            </a:r>
          </a:p>
        </p:txBody>
      </p:sp>
      <p:sp>
        <p:nvSpPr>
          <p:cNvPr id="54" name="Google Shape;756;p34">
            <a:extLst>
              <a:ext uri="{FF2B5EF4-FFF2-40B4-BE49-F238E27FC236}">
                <a16:creationId xmlns:a16="http://schemas.microsoft.com/office/drawing/2014/main" id="{2EBB02EF-D4FF-4E73-AB14-637CF140C0E3}"/>
              </a:ext>
            </a:extLst>
          </p:cNvPr>
          <p:cNvSpPr txBox="1">
            <a:spLocks/>
          </p:cNvSpPr>
          <p:nvPr/>
        </p:nvSpPr>
        <p:spPr>
          <a:xfrm>
            <a:off x="4676411" y="1285575"/>
            <a:ext cx="3291000" cy="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"/>
              <a:t>5. Los </a:t>
            </a:r>
            <a:r>
              <a:rPr lang="en" err="1"/>
              <a:t>elementos</a:t>
            </a:r>
            <a:r>
              <a:rPr lang="en"/>
              <a:t> </a:t>
            </a:r>
            <a:r>
              <a:rPr lang="en" err="1"/>
              <a:t>deben</a:t>
            </a:r>
            <a:r>
              <a:rPr lang="en"/>
              <a:t> </a:t>
            </a:r>
            <a:r>
              <a:rPr lang="en" err="1"/>
              <a:t>estar</a:t>
            </a:r>
            <a:r>
              <a:rPr lang="en"/>
              <a:t> </a:t>
            </a:r>
            <a:r>
              <a:rPr lang="en" err="1"/>
              <a:t>correctamente</a:t>
            </a:r>
            <a:r>
              <a:rPr lang="en"/>
              <a:t> </a:t>
            </a:r>
            <a:r>
              <a:rPr lang="en" err="1"/>
              <a:t>anidados</a:t>
            </a:r>
            <a:r>
              <a:rPr lang="en"/>
              <a:t>.</a:t>
            </a:r>
          </a:p>
        </p:txBody>
      </p:sp>
      <p:pic>
        <p:nvPicPr>
          <p:cNvPr id="13" name="Imagen 13">
            <a:extLst>
              <a:ext uri="{FF2B5EF4-FFF2-40B4-BE49-F238E27FC236}">
                <a16:creationId xmlns:a16="http://schemas.microsoft.com/office/drawing/2014/main" id="{1368BAE0-46B8-423A-8851-A826E1FF8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1250" y="2041979"/>
            <a:ext cx="2743200" cy="195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Imagen 14">
            <a:extLst>
              <a:ext uri="{FF2B5EF4-FFF2-40B4-BE49-F238E27FC236}">
                <a16:creationId xmlns:a16="http://schemas.microsoft.com/office/drawing/2014/main" id="{6A6186E1-B5DD-4DD8-B6C5-20BFFA96F3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1250" y="2464872"/>
            <a:ext cx="2743200" cy="2137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Imagen 16" descr="Icono&#10;&#10;Descripción generada automáticamente">
            <a:extLst>
              <a:ext uri="{FF2B5EF4-FFF2-40B4-BE49-F238E27FC236}">
                <a16:creationId xmlns:a16="http://schemas.microsoft.com/office/drawing/2014/main" id="{F3572ABD-E58C-4627-A592-C8F82902B0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7638" y="2379663"/>
            <a:ext cx="276225" cy="346075"/>
          </a:xfrm>
          <a:prstGeom prst="rect">
            <a:avLst/>
          </a:prstGeom>
        </p:spPr>
      </p:pic>
      <p:pic>
        <p:nvPicPr>
          <p:cNvPr id="18" name="Imagen 18" descr="Imagen que contiene vuelo, reloj&#10;&#10;Descripción generada automáticamente">
            <a:extLst>
              <a:ext uri="{FF2B5EF4-FFF2-40B4-BE49-F238E27FC236}">
                <a16:creationId xmlns:a16="http://schemas.microsoft.com/office/drawing/2014/main" id="{53C4DB52-A37E-4D3F-8E3E-53AE25DB36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66050" y="1966744"/>
            <a:ext cx="361950" cy="276563"/>
          </a:xfrm>
          <a:prstGeom prst="rect">
            <a:avLst/>
          </a:prstGeom>
        </p:spPr>
      </p:pic>
      <p:sp>
        <p:nvSpPr>
          <p:cNvPr id="61" name="Google Shape;756;p34">
            <a:extLst>
              <a:ext uri="{FF2B5EF4-FFF2-40B4-BE49-F238E27FC236}">
                <a16:creationId xmlns:a16="http://schemas.microsoft.com/office/drawing/2014/main" id="{4629669B-71B4-4E5E-B88C-AC3FBD5D9AEA}"/>
              </a:ext>
            </a:extLst>
          </p:cNvPr>
          <p:cNvSpPr txBox="1">
            <a:spLocks/>
          </p:cNvSpPr>
          <p:nvPr/>
        </p:nvSpPr>
        <p:spPr>
          <a:xfrm>
            <a:off x="4644661" y="2949275"/>
            <a:ext cx="3291000" cy="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"/>
              <a:t>6. </a:t>
            </a:r>
            <a:r>
              <a:rPr lang="en" err="1"/>
              <a:t>Pueden</a:t>
            </a:r>
            <a:r>
              <a:rPr lang="en"/>
              <a:t> </a:t>
            </a:r>
            <a:r>
              <a:rPr lang="en" err="1"/>
              <a:t>tener</a:t>
            </a:r>
            <a:r>
              <a:rPr lang="en"/>
              <a:t> </a:t>
            </a:r>
            <a:r>
              <a:rPr lang="en" err="1"/>
              <a:t>atributos</a:t>
            </a:r>
            <a:r>
              <a:rPr lang="en"/>
              <a:t> y </a:t>
            </a:r>
            <a:r>
              <a:rPr lang="en" err="1"/>
              <a:t>estos</a:t>
            </a:r>
            <a:r>
              <a:rPr lang="en"/>
              <a:t> </a:t>
            </a:r>
            <a:r>
              <a:rPr lang="en" err="1"/>
              <a:t>deben</a:t>
            </a:r>
            <a:r>
              <a:rPr lang="en"/>
              <a:t> ser </a:t>
            </a:r>
            <a:r>
              <a:rPr lang="en" err="1"/>
              <a:t>como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HTML</a:t>
            </a:r>
          </a:p>
        </p:txBody>
      </p:sp>
      <p:pic>
        <p:nvPicPr>
          <p:cNvPr id="20" name="Imagen 20">
            <a:extLst>
              <a:ext uri="{FF2B5EF4-FFF2-40B4-BE49-F238E27FC236}">
                <a16:creationId xmlns:a16="http://schemas.microsoft.com/office/drawing/2014/main" id="{4044CB7F-BD18-4263-9368-1128381C90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81575" y="3775075"/>
            <a:ext cx="2609850" cy="285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9091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4"/>
          <p:cNvSpPr txBox="1">
            <a:spLocks noGrp="1"/>
          </p:cNvSpPr>
          <p:nvPr>
            <p:ph type="subTitle" idx="1"/>
          </p:nvPr>
        </p:nvSpPr>
        <p:spPr>
          <a:xfrm>
            <a:off x="688612" y="1279225"/>
            <a:ext cx="3291000" cy="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7. </a:t>
            </a:r>
            <a:r>
              <a:rPr lang="en" err="1"/>
              <a:t>Algunos</a:t>
            </a:r>
            <a:r>
              <a:rPr lang="en"/>
              <a:t> </a:t>
            </a:r>
            <a:r>
              <a:rPr lang="en" err="1"/>
              <a:t>caracteres</a:t>
            </a:r>
            <a:r>
              <a:rPr lang="en"/>
              <a:t> </a:t>
            </a:r>
            <a:r>
              <a:rPr lang="en" err="1"/>
              <a:t>tienen</a:t>
            </a:r>
            <a:r>
              <a:rPr lang="en"/>
              <a:t> un </a:t>
            </a:r>
            <a:r>
              <a:rPr lang="en" err="1"/>
              <a:t>significado</a:t>
            </a:r>
            <a:r>
              <a:rPr lang="en"/>
              <a:t> especial </a:t>
            </a:r>
            <a:r>
              <a:rPr lang="en" err="1"/>
              <a:t>en</a:t>
            </a:r>
            <a:r>
              <a:rPr lang="en"/>
              <a:t> XML.</a:t>
            </a:r>
          </a:p>
        </p:txBody>
      </p:sp>
      <p:sp>
        <p:nvSpPr>
          <p:cNvPr id="761" name="Google Shape;761;p3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4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4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4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4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4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4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756;p34">
            <a:extLst>
              <a:ext uri="{FF2B5EF4-FFF2-40B4-BE49-F238E27FC236}">
                <a16:creationId xmlns:a16="http://schemas.microsoft.com/office/drawing/2014/main" id="{2EBB02EF-D4FF-4E73-AB14-637CF140C0E3}"/>
              </a:ext>
            </a:extLst>
          </p:cNvPr>
          <p:cNvSpPr txBox="1">
            <a:spLocks/>
          </p:cNvSpPr>
          <p:nvPr/>
        </p:nvSpPr>
        <p:spPr>
          <a:xfrm>
            <a:off x="4651011" y="1590375"/>
            <a:ext cx="3576750" cy="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"/>
              <a:t>9. El </a:t>
            </a:r>
            <a:r>
              <a:rPr lang="en" err="1"/>
              <a:t>espacio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</a:t>
            </a:r>
            <a:r>
              <a:rPr lang="en" err="1"/>
              <a:t>blanco</a:t>
            </a:r>
            <a:r>
              <a:rPr lang="en"/>
              <a:t> se </a:t>
            </a:r>
            <a:r>
              <a:rPr lang="en" err="1"/>
              <a:t>conserva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XML.</a:t>
            </a:r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0063D897-988F-4996-8F90-6FF664DE5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0" y="2044043"/>
            <a:ext cx="2743200" cy="2680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3" name="Imagen 18" descr="Imagen que contiene vuelo, reloj&#10;&#10;Descripción generada automáticamente">
            <a:extLst>
              <a:ext uri="{FF2B5EF4-FFF2-40B4-BE49-F238E27FC236}">
                <a16:creationId xmlns:a16="http://schemas.microsoft.com/office/drawing/2014/main" id="{F29BC40D-4EF9-48E5-ABA3-7E757FFC7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49" y="2036593"/>
            <a:ext cx="361950" cy="276563"/>
          </a:xfrm>
          <a:prstGeom prst="rect">
            <a:avLst/>
          </a:prstGeom>
        </p:spPr>
      </p:pic>
      <p:pic>
        <p:nvPicPr>
          <p:cNvPr id="3" name="Imagen 4">
            <a:extLst>
              <a:ext uri="{FF2B5EF4-FFF2-40B4-BE49-F238E27FC236}">
                <a16:creationId xmlns:a16="http://schemas.microsoft.com/office/drawing/2014/main" id="{2CBCEB41-0953-46C8-B485-CCC00484C3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750" y="2550628"/>
            <a:ext cx="2743200" cy="245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Imagen 16" descr="Icono&#10;&#10;Descripción generada automáticamente">
            <a:extLst>
              <a:ext uri="{FF2B5EF4-FFF2-40B4-BE49-F238E27FC236}">
                <a16:creationId xmlns:a16="http://schemas.microsoft.com/office/drawing/2014/main" id="{A9E6898E-C6E0-408C-8093-6CECFDAD00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138" y="2506663"/>
            <a:ext cx="276225" cy="346075"/>
          </a:xfrm>
          <a:prstGeom prst="rect">
            <a:avLst/>
          </a:prstGeom>
        </p:spPr>
      </p:pic>
      <p:sp>
        <p:nvSpPr>
          <p:cNvPr id="36" name="Google Shape;756;p34">
            <a:extLst>
              <a:ext uri="{FF2B5EF4-FFF2-40B4-BE49-F238E27FC236}">
                <a16:creationId xmlns:a16="http://schemas.microsoft.com/office/drawing/2014/main" id="{AD3D2039-4A97-4471-9094-F213BC2B57D7}"/>
              </a:ext>
            </a:extLst>
          </p:cNvPr>
          <p:cNvSpPr txBox="1">
            <a:spLocks/>
          </p:cNvSpPr>
          <p:nvPr/>
        </p:nvSpPr>
        <p:spPr>
          <a:xfrm>
            <a:off x="2790461" y="3082625"/>
            <a:ext cx="3291000" cy="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"/>
              <a:t>8. </a:t>
            </a:r>
            <a:r>
              <a:rPr lang="en" err="1"/>
              <a:t>Comentarios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XML.</a:t>
            </a: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44A9C402-2E62-4DF0-A05A-AD3EEFAB7D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1338" y="3543300"/>
            <a:ext cx="2714625" cy="30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7">
            <a:extLst>
              <a:ext uri="{FF2B5EF4-FFF2-40B4-BE49-F238E27FC236}">
                <a16:creationId xmlns:a16="http://schemas.microsoft.com/office/drawing/2014/main" id="{E1F84255-3859-4B37-85C1-259AB5E4B0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7050" y="4082203"/>
            <a:ext cx="2743200" cy="2302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9" name="Imagen 18" descr="Imagen que contiene vuelo, reloj&#10;&#10;Descripción generada automáticamente">
            <a:extLst>
              <a:ext uri="{FF2B5EF4-FFF2-40B4-BE49-F238E27FC236}">
                <a16:creationId xmlns:a16="http://schemas.microsoft.com/office/drawing/2014/main" id="{A70DDDF0-C718-4DDA-ABA6-09A5EFA50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948" y="4036843"/>
            <a:ext cx="361950" cy="276563"/>
          </a:xfrm>
          <a:prstGeom prst="rect">
            <a:avLst/>
          </a:prstGeom>
        </p:spPr>
      </p:pic>
      <p:pic>
        <p:nvPicPr>
          <p:cNvPr id="40" name="Imagen 16" descr="Icono&#10;&#10;Descripción generada automáticamente">
            <a:extLst>
              <a:ext uri="{FF2B5EF4-FFF2-40B4-BE49-F238E27FC236}">
                <a16:creationId xmlns:a16="http://schemas.microsoft.com/office/drawing/2014/main" id="{509F387C-24FA-4D80-9A59-A88CC53CFC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1538" y="3452813"/>
            <a:ext cx="276225" cy="346075"/>
          </a:xfrm>
          <a:prstGeom prst="rect">
            <a:avLst/>
          </a:prstGeom>
        </p:spPr>
      </p:pic>
      <p:pic>
        <p:nvPicPr>
          <p:cNvPr id="8" name="Imagen 8" descr="Imagen que contiene Rectángulo&#10;&#10;Descripción generada automáticamente">
            <a:extLst>
              <a:ext uri="{FF2B5EF4-FFF2-40B4-BE49-F238E27FC236}">
                <a16:creationId xmlns:a16="http://schemas.microsoft.com/office/drawing/2014/main" id="{93D83725-6038-4E4E-A370-B5A203E80D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1750" y="2095754"/>
            <a:ext cx="2743200" cy="393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4245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1"/>
          <p:cNvSpPr/>
          <p:nvPr/>
        </p:nvSpPr>
        <p:spPr>
          <a:xfrm>
            <a:off x="196725" y="463163"/>
            <a:ext cx="4138500" cy="2241950"/>
          </a:xfrm>
          <a:prstGeom prst="roundRect">
            <a:avLst>
              <a:gd name="adj" fmla="val 5570"/>
            </a:avLst>
          </a:prstGeom>
          <a:solidFill>
            <a:srgbClr val="F3F3F3"/>
          </a:solidFill>
          <a:ln>
            <a:noFill/>
          </a:ln>
          <a:effectLst>
            <a:outerShdw blurRad="57150" dist="47625" dir="2940000" algn="bl" rotWithShape="0">
              <a:srgbClr val="963A2A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1"/>
          <p:cNvSpPr txBox="1">
            <a:spLocks noGrp="1"/>
          </p:cNvSpPr>
          <p:nvPr>
            <p:ph type="subTitle" idx="1"/>
          </p:nvPr>
        </p:nvSpPr>
        <p:spPr>
          <a:xfrm>
            <a:off x="947575" y="1289413"/>
            <a:ext cx="2796900" cy="12066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indent="0" algn="ctr">
              <a:spcAft>
                <a:spcPts val="1600"/>
              </a:spcAft>
            </a:pPr>
            <a:r>
              <a:rPr lang="es"/>
              <a:t>Es todo, desde (incluyendo) la etiqueta inicial del elemento hasta (incluyendo) la etiqueta final del elemento.</a:t>
            </a:r>
            <a:r>
              <a:rPr lang="en"/>
              <a:t> </a:t>
            </a:r>
            <a:endParaRPr lang="es-ES"/>
          </a:p>
        </p:txBody>
      </p:sp>
      <p:sp>
        <p:nvSpPr>
          <p:cNvPr id="553" name="Google Shape;553;p31"/>
          <p:cNvSpPr txBox="1">
            <a:spLocks noGrp="1"/>
          </p:cNvSpPr>
          <p:nvPr>
            <p:ph type="ctrTitle"/>
          </p:nvPr>
        </p:nvSpPr>
        <p:spPr>
          <a:xfrm>
            <a:off x="1126775" y="849463"/>
            <a:ext cx="243355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Elementos</a:t>
            </a:r>
          </a:p>
        </p:txBody>
      </p:sp>
      <p:grpSp>
        <p:nvGrpSpPr>
          <p:cNvPr id="601" name="Google Shape;601;p31"/>
          <p:cNvGrpSpPr/>
          <p:nvPr/>
        </p:nvGrpSpPr>
        <p:grpSpPr>
          <a:xfrm>
            <a:off x="1923500" y="3214111"/>
            <a:ext cx="990300" cy="662480"/>
            <a:chOff x="7440475" y="3905171"/>
            <a:chExt cx="990300" cy="701185"/>
          </a:xfrm>
        </p:grpSpPr>
        <p:sp>
          <p:nvSpPr>
            <p:cNvPr id="602" name="Google Shape;602;p31"/>
            <p:cNvSpPr/>
            <p:nvPr/>
          </p:nvSpPr>
          <p:spPr>
            <a:xfrm>
              <a:off x="7516675" y="3905171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7440475" y="3982357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31"/>
          <p:cNvSpPr txBox="1">
            <a:spLocks noGrp="1"/>
          </p:cNvSpPr>
          <p:nvPr>
            <p:ph type="subTitle" idx="1"/>
          </p:nvPr>
        </p:nvSpPr>
        <p:spPr>
          <a:xfrm>
            <a:off x="1923500" y="3391763"/>
            <a:ext cx="990300" cy="3924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Atributos</a:t>
            </a:r>
            <a:endParaRPr lang="es-ES" err="1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607" name="Google Shape;607;p31"/>
          <p:cNvGrpSpPr/>
          <p:nvPr/>
        </p:nvGrpSpPr>
        <p:grpSpPr>
          <a:xfrm>
            <a:off x="740850" y="4033443"/>
            <a:ext cx="990300" cy="662499"/>
            <a:chOff x="5852275" y="2752944"/>
            <a:chExt cx="990300" cy="701206"/>
          </a:xfrm>
        </p:grpSpPr>
        <p:sp>
          <p:nvSpPr>
            <p:cNvPr id="608" name="Google Shape;608;p31"/>
            <p:cNvSpPr/>
            <p:nvPr/>
          </p:nvSpPr>
          <p:spPr>
            <a:xfrm>
              <a:off x="5928475" y="275294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5852275" y="2830150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1"/>
          <p:cNvGrpSpPr/>
          <p:nvPr/>
        </p:nvGrpSpPr>
        <p:grpSpPr>
          <a:xfrm>
            <a:off x="1916450" y="4077711"/>
            <a:ext cx="990300" cy="662480"/>
            <a:chOff x="7440475" y="3905171"/>
            <a:chExt cx="990300" cy="701185"/>
          </a:xfrm>
        </p:grpSpPr>
        <p:sp>
          <p:nvSpPr>
            <p:cNvPr id="611" name="Google Shape;611;p31"/>
            <p:cNvSpPr/>
            <p:nvPr/>
          </p:nvSpPr>
          <p:spPr>
            <a:xfrm>
              <a:off x="7516675" y="3905171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440475" y="3982357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31"/>
          <p:cNvSpPr txBox="1">
            <a:spLocks noGrp="1"/>
          </p:cNvSpPr>
          <p:nvPr>
            <p:ph type="subTitle" idx="1"/>
          </p:nvPr>
        </p:nvSpPr>
        <p:spPr>
          <a:xfrm>
            <a:off x="1916469" y="4255363"/>
            <a:ext cx="990300" cy="3924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indent="0" algn="ctr">
              <a:spcAft>
                <a:spcPts val="1600"/>
              </a:spcAft>
            </a:pP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Elementos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vacíos</a:t>
            </a:r>
            <a:endParaRPr lang="en" sz="1200" err="1">
              <a:solidFill>
                <a:schemeClr val="tx1">
                  <a:lumMod val="50000"/>
                </a:schemeClr>
              </a:solidFill>
              <a:uFill>
                <a:noFill/>
              </a:uFill>
            </a:endParaRPr>
          </a:p>
        </p:txBody>
      </p:sp>
      <p:grpSp>
        <p:nvGrpSpPr>
          <p:cNvPr id="614" name="Google Shape;614;p31"/>
          <p:cNvGrpSpPr/>
          <p:nvPr/>
        </p:nvGrpSpPr>
        <p:grpSpPr>
          <a:xfrm>
            <a:off x="196850" y="461038"/>
            <a:ext cx="4138500" cy="392400"/>
            <a:chOff x="-8550475" y="393000"/>
            <a:chExt cx="4138500" cy="392400"/>
          </a:xfrm>
        </p:grpSpPr>
        <p:sp>
          <p:nvSpPr>
            <p:cNvPr id="615" name="Google Shape;615;p31"/>
            <p:cNvSpPr/>
            <p:nvPr/>
          </p:nvSpPr>
          <p:spPr>
            <a:xfrm>
              <a:off x="-8550475" y="393000"/>
              <a:ext cx="4138500" cy="392400"/>
            </a:xfrm>
            <a:prstGeom prst="round2SameRect">
              <a:avLst>
                <a:gd name="adj1" fmla="val 38309"/>
                <a:gd name="adj2" fmla="val 0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-8397500" y="531300"/>
              <a:ext cx="119100" cy="119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-8182900" y="531300"/>
              <a:ext cx="119100" cy="119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-7968300" y="531300"/>
              <a:ext cx="119100" cy="1191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31">
            <a:hlinkClick r:id="" action="ppaction://noaction"/>
          </p:cNvPr>
          <p:cNvSpPr/>
          <p:nvPr/>
        </p:nvSpPr>
        <p:spPr>
          <a:xfrm>
            <a:off x="740850" y="4102183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1">
            <a:hlinkClick r:id="" action="ppaction://noaction"/>
          </p:cNvPr>
          <p:cNvSpPr/>
          <p:nvPr/>
        </p:nvSpPr>
        <p:spPr>
          <a:xfrm>
            <a:off x="1916475" y="4153983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1">
            <a:hlinkClick r:id="" action="ppaction://noaction"/>
          </p:cNvPr>
          <p:cNvSpPr/>
          <p:nvPr/>
        </p:nvSpPr>
        <p:spPr>
          <a:xfrm>
            <a:off x="1928300" y="3290383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1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1">
            <a:hlinkClick r:id="rId3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556;p31">
            <a:extLst>
              <a:ext uri="{FF2B5EF4-FFF2-40B4-BE49-F238E27FC236}">
                <a16:creationId xmlns:a16="http://schemas.microsoft.com/office/drawing/2014/main" id="{34D4B50C-D523-48BF-B929-74727638F90F}"/>
              </a:ext>
            </a:extLst>
          </p:cNvPr>
          <p:cNvGrpSpPr/>
          <p:nvPr/>
        </p:nvGrpSpPr>
        <p:grpSpPr>
          <a:xfrm>
            <a:off x="760750" y="3208697"/>
            <a:ext cx="990300" cy="673340"/>
            <a:chOff x="5852275" y="1600714"/>
            <a:chExt cx="990300" cy="712680"/>
          </a:xfrm>
        </p:grpSpPr>
        <p:sp>
          <p:nvSpPr>
            <p:cNvPr id="84" name="Google Shape;557;p31">
              <a:extLst>
                <a:ext uri="{FF2B5EF4-FFF2-40B4-BE49-F238E27FC236}">
                  <a16:creationId xmlns:a16="http://schemas.microsoft.com/office/drawing/2014/main" id="{725CDF59-78CD-404A-AEA2-078AD25A1458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8;p31">
              <a:extLst>
                <a:ext uri="{FF2B5EF4-FFF2-40B4-BE49-F238E27FC236}">
                  <a16:creationId xmlns:a16="http://schemas.microsoft.com/office/drawing/2014/main" id="{A11A7BC4-DF3E-49C5-BE4A-BFF69F75C74E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9;p31">
            <a:extLst>
              <a:ext uri="{FF2B5EF4-FFF2-40B4-BE49-F238E27FC236}">
                <a16:creationId xmlns:a16="http://schemas.microsoft.com/office/drawing/2014/main" id="{30E7B8FD-C909-45E4-B8F8-0624FE259799}"/>
              </a:ext>
            </a:extLst>
          </p:cNvPr>
          <p:cNvSpPr txBox="1">
            <a:spLocks/>
          </p:cNvSpPr>
          <p:nvPr/>
        </p:nvSpPr>
        <p:spPr>
          <a:xfrm>
            <a:off x="716237" y="3427130"/>
            <a:ext cx="990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s-ES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Texto</a:t>
            </a:r>
          </a:p>
        </p:txBody>
      </p:sp>
      <p:sp>
        <p:nvSpPr>
          <p:cNvPr id="3" name="Google Shape;552;p31">
            <a:extLst>
              <a:ext uri="{FF2B5EF4-FFF2-40B4-BE49-F238E27FC236}">
                <a16:creationId xmlns:a16="http://schemas.microsoft.com/office/drawing/2014/main" id="{B041670C-4111-43C9-A911-7B88D4658622}"/>
              </a:ext>
            </a:extLst>
          </p:cNvPr>
          <p:cNvSpPr txBox="1">
            <a:spLocks/>
          </p:cNvSpPr>
          <p:nvPr/>
        </p:nvSpPr>
        <p:spPr>
          <a:xfrm>
            <a:off x="852325" y="2483213"/>
            <a:ext cx="2796900" cy="7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s">
                <a:solidFill>
                  <a:schemeClr val="tx1"/>
                </a:solidFill>
              </a:rPr>
              <a:t>Pueden contender</a:t>
            </a:r>
          </a:p>
        </p:txBody>
      </p:sp>
      <p:sp>
        <p:nvSpPr>
          <p:cNvPr id="102" name="Google Shape;605;p31">
            <a:extLst>
              <a:ext uri="{FF2B5EF4-FFF2-40B4-BE49-F238E27FC236}">
                <a16:creationId xmlns:a16="http://schemas.microsoft.com/office/drawing/2014/main" id="{2B3D89E3-F155-4F72-B93B-29BC556F3D66}"/>
              </a:ext>
            </a:extLst>
          </p:cNvPr>
          <p:cNvSpPr txBox="1">
            <a:spLocks noGrp="1"/>
          </p:cNvSpPr>
          <p:nvPr/>
        </p:nvSpPr>
        <p:spPr>
          <a:xfrm>
            <a:off x="717000" y="4192186"/>
            <a:ext cx="1034750" cy="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Mezcla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 los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anteriores</a:t>
            </a:r>
            <a:endParaRPr lang="es-E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Google Shape;555;p31">
            <a:extLst>
              <a:ext uri="{FF2B5EF4-FFF2-40B4-BE49-F238E27FC236}">
                <a16:creationId xmlns:a16="http://schemas.microsoft.com/office/drawing/2014/main" id="{8BA81C7C-4F3D-4104-990A-4D64C75DAF3F}"/>
              </a:ext>
            </a:extLst>
          </p:cNvPr>
          <p:cNvSpPr/>
          <p:nvPr/>
        </p:nvSpPr>
        <p:spPr>
          <a:xfrm>
            <a:off x="5027950" y="1836038"/>
            <a:ext cx="3562050" cy="595850"/>
          </a:xfrm>
          <a:prstGeom prst="roundRect">
            <a:avLst>
              <a:gd name="adj" fmla="val 557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288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610;p31">
            <a:extLst>
              <a:ext uri="{FF2B5EF4-FFF2-40B4-BE49-F238E27FC236}">
                <a16:creationId xmlns:a16="http://schemas.microsoft.com/office/drawing/2014/main" id="{668DE25B-DA2F-4567-B7D5-CC7B1A00BE1C}"/>
              </a:ext>
            </a:extLst>
          </p:cNvPr>
          <p:cNvGrpSpPr/>
          <p:nvPr/>
        </p:nvGrpSpPr>
        <p:grpSpPr>
          <a:xfrm>
            <a:off x="3154700" y="3639561"/>
            <a:ext cx="990300" cy="662481"/>
            <a:chOff x="7440475" y="3905171"/>
            <a:chExt cx="990300" cy="701186"/>
          </a:xfrm>
        </p:grpSpPr>
        <p:sp>
          <p:nvSpPr>
            <p:cNvPr id="129" name="Google Shape;611;p31">
              <a:extLst>
                <a:ext uri="{FF2B5EF4-FFF2-40B4-BE49-F238E27FC236}">
                  <a16:creationId xmlns:a16="http://schemas.microsoft.com/office/drawing/2014/main" id="{D50E80AA-D068-4F97-8327-23154CFDB30A}"/>
                </a:ext>
              </a:extLst>
            </p:cNvPr>
            <p:cNvSpPr/>
            <p:nvPr/>
          </p:nvSpPr>
          <p:spPr>
            <a:xfrm>
              <a:off x="7516675" y="3905171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12;p31">
              <a:extLst>
                <a:ext uri="{FF2B5EF4-FFF2-40B4-BE49-F238E27FC236}">
                  <a16:creationId xmlns:a16="http://schemas.microsoft.com/office/drawing/2014/main" id="{7EE2F139-FAD4-4BA4-A9D4-7CED1940D182}"/>
                </a:ext>
              </a:extLst>
            </p:cNvPr>
            <p:cNvSpPr/>
            <p:nvPr/>
          </p:nvSpPr>
          <p:spPr>
            <a:xfrm>
              <a:off x="7440475" y="3982357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623;p31">
            <a:hlinkClick r:id="" action="ppaction://noaction"/>
            <a:extLst>
              <a:ext uri="{FF2B5EF4-FFF2-40B4-BE49-F238E27FC236}">
                <a16:creationId xmlns:a16="http://schemas.microsoft.com/office/drawing/2014/main" id="{8875CA39-4190-4911-98EE-8C379F2F5866}"/>
              </a:ext>
            </a:extLst>
          </p:cNvPr>
          <p:cNvSpPr/>
          <p:nvPr/>
        </p:nvSpPr>
        <p:spPr>
          <a:xfrm>
            <a:off x="3154725" y="3715833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625;p31">
            <a:hlinkClick r:id="" action="ppaction://noaction"/>
            <a:extLst>
              <a:ext uri="{FF2B5EF4-FFF2-40B4-BE49-F238E27FC236}">
                <a16:creationId xmlns:a16="http://schemas.microsoft.com/office/drawing/2014/main" id="{E5E08360-4C36-4ADD-8269-281B4BEC9612}"/>
              </a:ext>
            </a:extLst>
          </p:cNvPr>
          <p:cNvSpPr/>
          <p:nvPr/>
        </p:nvSpPr>
        <p:spPr>
          <a:xfrm>
            <a:off x="5027975" y="1832808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613;p31">
            <a:extLst>
              <a:ext uri="{FF2B5EF4-FFF2-40B4-BE49-F238E27FC236}">
                <a16:creationId xmlns:a16="http://schemas.microsoft.com/office/drawing/2014/main" id="{2793D4FC-15E1-4C36-BAA4-BD401C4B14CF}"/>
              </a:ext>
            </a:extLst>
          </p:cNvPr>
          <p:cNvSpPr txBox="1">
            <a:spLocks/>
          </p:cNvSpPr>
          <p:nvPr/>
        </p:nvSpPr>
        <p:spPr>
          <a:xfrm>
            <a:off x="3154719" y="3829913"/>
            <a:ext cx="99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Otros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elementos</a:t>
            </a:r>
            <a:endParaRPr lang="es-E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Google Shape;553;p31">
            <a:extLst>
              <a:ext uri="{FF2B5EF4-FFF2-40B4-BE49-F238E27FC236}">
                <a16:creationId xmlns:a16="http://schemas.microsoft.com/office/drawing/2014/main" id="{9669995E-2405-4F5A-9858-735E3D3654A3}"/>
              </a:ext>
            </a:extLst>
          </p:cNvPr>
          <p:cNvSpPr txBox="1">
            <a:spLocks/>
          </p:cNvSpPr>
          <p:nvPr/>
        </p:nvSpPr>
        <p:spPr>
          <a:xfrm>
            <a:off x="5139975" y="1922613"/>
            <a:ext cx="3335250" cy="4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pta Slab SemiBold"/>
              <a:buNone/>
              <a:defRPr sz="30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n" sz="1800"/>
              <a:t>Reglas de </a:t>
            </a:r>
            <a:r>
              <a:rPr lang="en" sz="1800" err="1"/>
              <a:t>nomenclatura</a:t>
            </a:r>
            <a:endParaRPr lang="en" sz="1800"/>
          </a:p>
        </p:txBody>
      </p:sp>
      <p:sp>
        <p:nvSpPr>
          <p:cNvPr id="31" name="Google Shape;555;p31">
            <a:extLst>
              <a:ext uri="{FF2B5EF4-FFF2-40B4-BE49-F238E27FC236}">
                <a16:creationId xmlns:a16="http://schemas.microsoft.com/office/drawing/2014/main" id="{2CEB4CB8-E3F8-4C70-835E-501369952484}"/>
              </a:ext>
            </a:extLst>
          </p:cNvPr>
          <p:cNvSpPr/>
          <p:nvPr/>
        </p:nvSpPr>
        <p:spPr>
          <a:xfrm>
            <a:off x="5174000" y="2680588"/>
            <a:ext cx="990300" cy="589500"/>
          </a:xfrm>
          <a:prstGeom prst="roundRect">
            <a:avLst>
              <a:gd name="adj" fmla="val 557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288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625;p31">
            <a:hlinkClick r:id="" action="ppaction://noaction"/>
            <a:extLst>
              <a:ext uri="{FF2B5EF4-FFF2-40B4-BE49-F238E27FC236}">
                <a16:creationId xmlns:a16="http://schemas.microsoft.com/office/drawing/2014/main" id="{4068B298-C92E-4C4F-9E8B-42970E904D6D}"/>
              </a:ext>
            </a:extLst>
          </p:cNvPr>
          <p:cNvSpPr/>
          <p:nvPr/>
        </p:nvSpPr>
        <p:spPr>
          <a:xfrm>
            <a:off x="5174025" y="2683708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613;p31">
            <a:extLst>
              <a:ext uri="{FF2B5EF4-FFF2-40B4-BE49-F238E27FC236}">
                <a16:creationId xmlns:a16="http://schemas.microsoft.com/office/drawing/2014/main" id="{0CFF6B5B-25C3-4AB5-9DA8-2EC8F7104A38}"/>
              </a:ext>
            </a:extLst>
          </p:cNvPr>
          <p:cNvSpPr txBox="1">
            <a:spLocks/>
          </p:cNvSpPr>
          <p:nvPr/>
        </p:nvSpPr>
        <p:spPr>
          <a:xfrm>
            <a:off x="5174018" y="2782163"/>
            <a:ext cx="99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Son case-sensitive</a:t>
            </a:r>
            <a:endParaRPr lang="es-ES"/>
          </a:p>
        </p:txBody>
      </p:sp>
      <p:sp>
        <p:nvSpPr>
          <p:cNvPr id="162" name="Google Shape;555;p31">
            <a:extLst>
              <a:ext uri="{FF2B5EF4-FFF2-40B4-BE49-F238E27FC236}">
                <a16:creationId xmlns:a16="http://schemas.microsoft.com/office/drawing/2014/main" id="{881A27A0-5A00-4B91-BDBE-95DCA686F21B}"/>
              </a:ext>
            </a:extLst>
          </p:cNvPr>
          <p:cNvSpPr/>
          <p:nvPr/>
        </p:nvSpPr>
        <p:spPr>
          <a:xfrm>
            <a:off x="6336050" y="2686937"/>
            <a:ext cx="990300" cy="589500"/>
          </a:xfrm>
          <a:prstGeom prst="roundRect">
            <a:avLst>
              <a:gd name="adj" fmla="val 557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288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625;p31">
            <a:hlinkClick r:id="" action="ppaction://noaction"/>
            <a:extLst>
              <a:ext uri="{FF2B5EF4-FFF2-40B4-BE49-F238E27FC236}">
                <a16:creationId xmlns:a16="http://schemas.microsoft.com/office/drawing/2014/main" id="{C75A2674-8230-4B97-A537-33D4C23AD6EC}"/>
              </a:ext>
            </a:extLst>
          </p:cNvPr>
          <p:cNvSpPr/>
          <p:nvPr/>
        </p:nvSpPr>
        <p:spPr>
          <a:xfrm>
            <a:off x="6336075" y="2690057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613;p31">
            <a:extLst>
              <a:ext uri="{FF2B5EF4-FFF2-40B4-BE49-F238E27FC236}">
                <a16:creationId xmlns:a16="http://schemas.microsoft.com/office/drawing/2014/main" id="{BB531FED-082F-4EAB-85A0-3BD0B297C0A2}"/>
              </a:ext>
            </a:extLst>
          </p:cNvPr>
          <p:cNvSpPr txBox="1">
            <a:spLocks/>
          </p:cNvSpPr>
          <p:nvPr/>
        </p:nvSpPr>
        <p:spPr>
          <a:xfrm>
            <a:off x="6336067" y="2788513"/>
            <a:ext cx="99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Empiezan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 con una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letra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 o _</a:t>
            </a:r>
          </a:p>
        </p:txBody>
      </p:sp>
      <p:sp>
        <p:nvSpPr>
          <p:cNvPr id="165" name="Google Shape;555;p31">
            <a:extLst>
              <a:ext uri="{FF2B5EF4-FFF2-40B4-BE49-F238E27FC236}">
                <a16:creationId xmlns:a16="http://schemas.microsoft.com/office/drawing/2014/main" id="{5B045FBB-C8EA-4B7A-8A24-50CFF6FFFAF8}"/>
              </a:ext>
            </a:extLst>
          </p:cNvPr>
          <p:cNvSpPr/>
          <p:nvPr/>
        </p:nvSpPr>
        <p:spPr>
          <a:xfrm>
            <a:off x="7498100" y="2693287"/>
            <a:ext cx="990300" cy="589500"/>
          </a:xfrm>
          <a:prstGeom prst="roundRect">
            <a:avLst>
              <a:gd name="adj" fmla="val 557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288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625;p31">
            <a:hlinkClick r:id="" action="ppaction://noaction"/>
            <a:extLst>
              <a:ext uri="{FF2B5EF4-FFF2-40B4-BE49-F238E27FC236}">
                <a16:creationId xmlns:a16="http://schemas.microsoft.com/office/drawing/2014/main" id="{B66757C7-B3D5-4BC3-B5E7-6DE6AFA3120A}"/>
              </a:ext>
            </a:extLst>
          </p:cNvPr>
          <p:cNvSpPr/>
          <p:nvPr/>
        </p:nvSpPr>
        <p:spPr>
          <a:xfrm>
            <a:off x="7498125" y="2690057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613;p31">
            <a:extLst>
              <a:ext uri="{FF2B5EF4-FFF2-40B4-BE49-F238E27FC236}">
                <a16:creationId xmlns:a16="http://schemas.microsoft.com/office/drawing/2014/main" id="{E366BDE6-F2EC-4E75-99C8-3C3445510FB2}"/>
              </a:ext>
            </a:extLst>
          </p:cNvPr>
          <p:cNvSpPr txBox="1">
            <a:spLocks/>
          </p:cNvSpPr>
          <p:nvPr/>
        </p:nvSpPr>
        <p:spPr>
          <a:xfrm>
            <a:off x="7498117" y="2794863"/>
            <a:ext cx="99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pueden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empezar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 "XML"</a:t>
            </a:r>
            <a:endParaRPr lang="es-E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8" name="Google Shape;555;p31">
            <a:extLst>
              <a:ext uri="{FF2B5EF4-FFF2-40B4-BE49-F238E27FC236}">
                <a16:creationId xmlns:a16="http://schemas.microsoft.com/office/drawing/2014/main" id="{DE520D03-D48B-47A0-89DA-B7885E023362}"/>
              </a:ext>
            </a:extLst>
          </p:cNvPr>
          <p:cNvSpPr/>
          <p:nvPr/>
        </p:nvSpPr>
        <p:spPr>
          <a:xfrm>
            <a:off x="5586750" y="3410837"/>
            <a:ext cx="990300" cy="589500"/>
          </a:xfrm>
          <a:prstGeom prst="roundRect">
            <a:avLst>
              <a:gd name="adj" fmla="val 557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288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625;p31">
            <a:hlinkClick r:id="" action="ppaction://noaction"/>
            <a:extLst>
              <a:ext uri="{FF2B5EF4-FFF2-40B4-BE49-F238E27FC236}">
                <a16:creationId xmlns:a16="http://schemas.microsoft.com/office/drawing/2014/main" id="{CB22D9FA-CDA0-4781-A109-C220788EEF96}"/>
              </a:ext>
            </a:extLst>
          </p:cNvPr>
          <p:cNvSpPr/>
          <p:nvPr/>
        </p:nvSpPr>
        <p:spPr>
          <a:xfrm>
            <a:off x="5586775" y="3413957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613;p31">
            <a:extLst>
              <a:ext uri="{FF2B5EF4-FFF2-40B4-BE49-F238E27FC236}">
                <a16:creationId xmlns:a16="http://schemas.microsoft.com/office/drawing/2014/main" id="{528C34F8-75E1-496F-BA4E-404D1C30B474}"/>
              </a:ext>
            </a:extLst>
          </p:cNvPr>
          <p:cNvSpPr txBox="1">
            <a:spLocks/>
          </p:cNvSpPr>
          <p:nvPr/>
        </p:nvSpPr>
        <p:spPr>
          <a:xfrm>
            <a:off x="5529617" y="3525113"/>
            <a:ext cx="111095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Pueden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tener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digitos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,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guiones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 y puntos</a:t>
            </a:r>
          </a:p>
        </p:txBody>
      </p:sp>
      <p:sp>
        <p:nvSpPr>
          <p:cNvPr id="171" name="Google Shape;555;p31">
            <a:extLst>
              <a:ext uri="{FF2B5EF4-FFF2-40B4-BE49-F238E27FC236}">
                <a16:creationId xmlns:a16="http://schemas.microsoft.com/office/drawing/2014/main" id="{2B61EB7B-6376-4A79-BC12-E47C5D3891ED}"/>
              </a:ext>
            </a:extLst>
          </p:cNvPr>
          <p:cNvSpPr/>
          <p:nvPr/>
        </p:nvSpPr>
        <p:spPr>
          <a:xfrm>
            <a:off x="6990100" y="3429887"/>
            <a:ext cx="990300" cy="589500"/>
          </a:xfrm>
          <a:prstGeom prst="roundRect">
            <a:avLst>
              <a:gd name="adj" fmla="val 557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288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625;p31">
            <a:hlinkClick r:id="" action="ppaction://noaction"/>
            <a:extLst>
              <a:ext uri="{FF2B5EF4-FFF2-40B4-BE49-F238E27FC236}">
                <a16:creationId xmlns:a16="http://schemas.microsoft.com/office/drawing/2014/main" id="{353352BF-7231-4E5A-86D9-6DA1F1B94BDA}"/>
              </a:ext>
            </a:extLst>
          </p:cNvPr>
          <p:cNvSpPr/>
          <p:nvPr/>
        </p:nvSpPr>
        <p:spPr>
          <a:xfrm>
            <a:off x="6990125" y="3433007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613;p31">
            <a:extLst>
              <a:ext uri="{FF2B5EF4-FFF2-40B4-BE49-F238E27FC236}">
                <a16:creationId xmlns:a16="http://schemas.microsoft.com/office/drawing/2014/main" id="{AD935FEA-86B5-4B92-AC08-22259539203F}"/>
              </a:ext>
            </a:extLst>
          </p:cNvPr>
          <p:cNvSpPr txBox="1">
            <a:spLocks/>
          </p:cNvSpPr>
          <p:nvPr/>
        </p:nvSpPr>
        <p:spPr>
          <a:xfrm>
            <a:off x="6990117" y="3531463"/>
            <a:ext cx="99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pueden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tener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espacios</a:t>
            </a:r>
            <a:endParaRPr lang="es-ES" err="1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5" name="Imagen 35">
            <a:extLst>
              <a:ext uri="{FF2B5EF4-FFF2-40B4-BE49-F238E27FC236}">
                <a16:creationId xmlns:a16="http://schemas.microsoft.com/office/drawing/2014/main" id="{15519590-2A28-4E37-BD55-6CF735D93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950" y="942975"/>
            <a:ext cx="2019300" cy="285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90144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0"/>
          <p:cNvGrpSpPr/>
          <p:nvPr/>
        </p:nvGrpSpPr>
        <p:grpSpPr>
          <a:xfrm>
            <a:off x="445050" y="772813"/>
            <a:ext cx="8253900" cy="3347700"/>
            <a:chOff x="445050" y="393000"/>
            <a:chExt cx="8253900" cy="3347700"/>
          </a:xfrm>
        </p:grpSpPr>
        <p:sp>
          <p:nvSpPr>
            <p:cNvPr id="504" name="Google Shape;504;p30"/>
            <p:cNvSpPr/>
            <p:nvPr/>
          </p:nvSpPr>
          <p:spPr>
            <a:xfrm>
              <a:off x="445050" y="393000"/>
              <a:ext cx="8253900" cy="33477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s-ES"/>
            </a:p>
          </p:txBody>
        </p:sp>
        <p:grpSp>
          <p:nvGrpSpPr>
            <p:cNvPr id="505" name="Google Shape;505;p30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506" name="Google Shape;506;p3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30"/>
          <p:cNvGrpSpPr/>
          <p:nvPr/>
        </p:nvGrpSpPr>
        <p:grpSpPr>
          <a:xfrm>
            <a:off x="2568400" y="3722463"/>
            <a:ext cx="4007454" cy="1249760"/>
            <a:chOff x="2568400" y="3006100"/>
            <a:chExt cx="4007454" cy="1249760"/>
          </a:xfrm>
        </p:grpSpPr>
        <p:sp>
          <p:nvSpPr>
            <p:cNvPr id="511" name="Google Shape;511;p30"/>
            <p:cNvSpPr/>
            <p:nvPr/>
          </p:nvSpPr>
          <p:spPr>
            <a:xfrm>
              <a:off x="2568408" y="3006105"/>
              <a:ext cx="4007446" cy="1249755"/>
            </a:xfrm>
            <a:prstGeom prst="roundRect">
              <a:avLst>
                <a:gd name="adj" fmla="val 12783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30"/>
            <p:cNvGrpSpPr/>
            <p:nvPr/>
          </p:nvGrpSpPr>
          <p:grpSpPr>
            <a:xfrm>
              <a:off x="2568400" y="3006100"/>
              <a:ext cx="4007400" cy="392400"/>
              <a:chOff x="-8550475" y="393000"/>
              <a:chExt cx="4007400" cy="392400"/>
            </a:xfrm>
          </p:grpSpPr>
          <p:sp>
            <p:nvSpPr>
              <p:cNvPr id="513" name="Google Shape;513;p30"/>
              <p:cNvSpPr/>
              <p:nvPr/>
            </p:nvSpPr>
            <p:spPr>
              <a:xfrm>
                <a:off x="-8550475" y="393000"/>
                <a:ext cx="40074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8" name="Google Shape;518;p30"/>
          <p:cNvSpPr txBox="1">
            <a:spLocks noGrp="1"/>
          </p:cNvSpPr>
          <p:nvPr>
            <p:ph type="ctrTitle"/>
          </p:nvPr>
        </p:nvSpPr>
        <p:spPr>
          <a:xfrm>
            <a:off x="3225142" y="4294749"/>
            <a:ext cx="2693400" cy="4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Atributos</a:t>
            </a:r>
            <a:endParaRPr lang="es-ES" err="1"/>
          </a:p>
        </p:txBody>
      </p:sp>
      <p:sp>
        <p:nvSpPr>
          <p:cNvPr id="519" name="Google Shape;519;p30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>
            <a:hlinkClick r:id="rId3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0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56;p34">
            <a:extLst>
              <a:ext uri="{FF2B5EF4-FFF2-40B4-BE49-F238E27FC236}">
                <a16:creationId xmlns:a16="http://schemas.microsoft.com/office/drawing/2014/main" id="{8B2908EF-372E-4A15-B7F0-AA3C907042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38162" y="1706916"/>
            <a:ext cx="225595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600" err="1"/>
              <a:t>Elementos</a:t>
            </a:r>
            <a:r>
              <a:rPr lang="en" sz="1600"/>
              <a:t> vs </a:t>
            </a:r>
            <a:r>
              <a:rPr lang="en" sz="1600" err="1"/>
              <a:t>Atributos</a:t>
            </a:r>
          </a:p>
        </p:txBody>
      </p:sp>
      <p:sp>
        <p:nvSpPr>
          <p:cNvPr id="7" name="Google Shape;756;p34">
            <a:extLst>
              <a:ext uri="{FF2B5EF4-FFF2-40B4-BE49-F238E27FC236}">
                <a16:creationId xmlns:a16="http://schemas.microsoft.com/office/drawing/2014/main" id="{A05984C8-6C78-4989-AE4E-89A06160E8F7}"/>
              </a:ext>
            </a:extLst>
          </p:cNvPr>
          <p:cNvSpPr txBox="1">
            <a:spLocks/>
          </p:cNvSpPr>
          <p:nvPr/>
        </p:nvSpPr>
        <p:spPr>
          <a:xfrm>
            <a:off x="1514112" y="2106966"/>
            <a:ext cx="6104050" cy="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l"/>
            <a:r>
              <a:rPr lang="es" sz="1600"/>
              <a:t>✦ Los atributos no pueden contener múltiples valores (los elementos sí) </a:t>
            </a:r>
            <a:endParaRPr lang="es-ES"/>
          </a:p>
          <a:p>
            <a:pPr marL="0" indent="0" algn="l"/>
            <a:r>
              <a:rPr lang="es" sz="1600"/>
              <a:t>✦ Los atributos no pueden contener estructuras de árbol (los elementos sí) </a:t>
            </a:r>
            <a:endParaRPr lang="es-ES"/>
          </a:p>
          <a:p>
            <a:pPr marL="0" indent="0" algn="l"/>
            <a:r>
              <a:rPr lang="es" sz="1600"/>
              <a:t>✦Los atributos no son fácilmente expandibles (para futuros cambios)</a:t>
            </a:r>
            <a:r>
              <a:rPr lang="en" sz="1600"/>
              <a:t> </a:t>
            </a:r>
            <a:endParaRPr lang="es-ES"/>
          </a:p>
          <a:p>
            <a:pPr marL="0" indent="0"/>
            <a:endParaRPr lang="en" sz="1600"/>
          </a:p>
        </p:txBody>
      </p:sp>
    </p:spTree>
    <p:extLst>
      <p:ext uri="{BB962C8B-B14F-4D97-AF65-F5344CB8AC3E}">
        <p14:creationId xmlns:p14="http://schemas.microsoft.com/office/powerpoint/2010/main" val="140333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ctrTitle"/>
          </p:nvPr>
        </p:nvSpPr>
        <p:spPr>
          <a:xfrm>
            <a:off x="2720175" y="2572900"/>
            <a:ext cx="37038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RSS</a:t>
            </a:r>
            <a:endParaRPr lang="en" dirty="0"/>
          </a:p>
        </p:txBody>
      </p:sp>
      <p:sp>
        <p:nvSpPr>
          <p:cNvPr id="178" name="Google Shape;178;p26">
            <a:hlinkClick r:id="" action="ppaction://hlinkshowjump?jump=nextslide"/>
          </p:cNvPr>
          <p:cNvSpPr/>
          <p:nvPr/>
        </p:nvSpPr>
        <p:spPr>
          <a:xfrm>
            <a:off x="3651900" y="3820488"/>
            <a:ext cx="1840200" cy="333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4020150" y="3857474"/>
            <a:ext cx="1103700" cy="16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 action="ppaction://hlinksldjump"/>
              </a:rPr>
              <a:t>Start now!</a:t>
            </a: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4113100" y="1276538"/>
            <a:ext cx="917706" cy="1174675"/>
            <a:chOff x="4113100" y="1178700"/>
            <a:chExt cx="917706" cy="1174675"/>
          </a:xfrm>
        </p:grpSpPr>
        <p:sp>
          <p:nvSpPr>
            <p:cNvPr id="181" name="Google Shape;181;p26"/>
            <p:cNvSpPr/>
            <p:nvPr/>
          </p:nvSpPr>
          <p:spPr>
            <a:xfrm>
              <a:off x="4113100" y="1435675"/>
              <a:ext cx="917700" cy="91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26"/>
            <p:cNvGrpSpPr/>
            <p:nvPr/>
          </p:nvGrpSpPr>
          <p:grpSpPr>
            <a:xfrm>
              <a:off x="4288705" y="1666315"/>
              <a:ext cx="565941" cy="456406"/>
              <a:chOff x="5221613" y="2784802"/>
              <a:chExt cx="406567" cy="327855"/>
            </a:xfrm>
          </p:grpSpPr>
          <p:sp>
            <p:nvSpPr>
              <p:cNvPr id="183" name="Google Shape;183;p26"/>
              <p:cNvSpPr/>
              <p:nvPr/>
            </p:nvSpPr>
            <p:spPr>
              <a:xfrm>
                <a:off x="5221613" y="2811049"/>
                <a:ext cx="406567" cy="301608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11480" extrusionOk="0">
                    <a:moveTo>
                      <a:pt x="749" y="0"/>
                    </a:moveTo>
                    <a:cubicBezTo>
                      <a:pt x="340" y="0"/>
                      <a:pt x="0" y="333"/>
                      <a:pt x="0" y="749"/>
                    </a:cubicBezTo>
                    <a:lnTo>
                      <a:pt x="0" y="10730"/>
                    </a:lnTo>
                    <a:cubicBezTo>
                      <a:pt x="0" y="11140"/>
                      <a:pt x="340" y="11479"/>
                      <a:pt x="749" y="11479"/>
                    </a:cubicBezTo>
                    <a:lnTo>
                      <a:pt x="14726" y="11479"/>
                    </a:lnTo>
                    <a:cubicBezTo>
                      <a:pt x="15135" y="11479"/>
                      <a:pt x="15475" y="11140"/>
                      <a:pt x="15475" y="10730"/>
                    </a:cubicBezTo>
                    <a:lnTo>
                      <a:pt x="15475" y="749"/>
                    </a:lnTo>
                    <a:cubicBezTo>
                      <a:pt x="15475" y="333"/>
                      <a:pt x="15135" y="0"/>
                      <a:pt x="14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6"/>
              <p:cNvSpPr/>
              <p:nvPr/>
            </p:nvSpPr>
            <p:spPr>
              <a:xfrm>
                <a:off x="5221613" y="2811049"/>
                <a:ext cx="406567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1499" extrusionOk="0">
                    <a:moveTo>
                      <a:pt x="749" y="0"/>
                    </a:moveTo>
                    <a:cubicBezTo>
                      <a:pt x="340" y="0"/>
                      <a:pt x="0" y="333"/>
                      <a:pt x="0" y="749"/>
                    </a:cubicBezTo>
                    <a:lnTo>
                      <a:pt x="0" y="1498"/>
                    </a:lnTo>
                    <a:lnTo>
                      <a:pt x="15475" y="1498"/>
                    </a:lnTo>
                    <a:lnTo>
                      <a:pt x="15475" y="749"/>
                    </a:lnTo>
                    <a:cubicBezTo>
                      <a:pt x="15475" y="333"/>
                      <a:pt x="15135" y="0"/>
                      <a:pt x="147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6"/>
              <p:cNvSpPr/>
              <p:nvPr/>
            </p:nvSpPr>
            <p:spPr>
              <a:xfrm>
                <a:off x="5247833" y="2811049"/>
                <a:ext cx="52519" cy="26246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999" extrusionOk="0">
                    <a:moveTo>
                      <a:pt x="1" y="0"/>
                    </a:moveTo>
                    <a:lnTo>
                      <a:pt x="1" y="250"/>
                    </a:lnTo>
                    <a:cubicBezTo>
                      <a:pt x="1" y="659"/>
                      <a:pt x="341" y="999"/>
                      <a:pt x="750" y="999"/>
                    </a:cubicBezTo>
                    <a:lnTo>
                      <a:pt x="1249" y="999"/>
                    </a:lnTo>
                    <a:cubicBezTo>
                      <a:pt x="1666" y="999"/>
                      <a:pt x="1999" y="659"/>
                      <a:pt x="1999" y="250"/>
                    </a:cubicBezTo>
                    <a:lnTo>
                      <a:pt x="1999" y="0"/>
                    </a:lnTo>
                    <a:close/>
                  </a:path>
                </a:pathLst>
              </a:custGeom>
              <a:solidFill>
                <a:srgbClr val="E55A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>
                <a:off x="5549441" y="2811049"/>
                <a:ext cx="52492" cy="2624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999" extrusionOk="0">
                    <a:moveTo>
                      <a:pt x="0" y="0"/>
                    </a:moveTo>
                    <a:lnTo>
                      <a:pt x="0" y="250"/>
                    </a:lnTo>
                    <a:cubicBezTo>
                      <a:pt x="0" y="659"/>
                      <a:pt x="333" y="999"/>
                      <a:pt x="749" y="999"/>
                    </a:cubicBezTo>
                    <a:lnTo>
                      <a:pt x="1249" y="999"/>
                    </a:lnTo>
                    <a:cubicBezTo>
                      <a:pt x="1658" y="999"/>
                      <a:pt x="1998" y="659"/>
                      <a:pt x="1998" y="250"/>
                    </a:cubicBezTo>
                    <a:lnTo>
                      <a:pt x="19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5260969" y="2784802"/>
                <a:ext cx="26272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499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1249"/>
                    </a:lnTo>
                    <a:cubicBezTo>
                      <a:pt x="0" y="1381"/>
                      <a:pt x="111" y="1498"/>
                      <a:pt x="250" y="1498"/>
                    </a:cubicBezTo>
                    <a:lnTo>
                      <a:pt x="749" y="1498"/>
                    </a:lnTo>
                    <a:cubicBezTo>
                      <a:pt x="888" y="1498"/>
                      <a:pt x="999" y="1388"/>
                      <a:pt x="999" y="1249"/>
                    </a:cubicBezTo>
                    <a:lnTo>
                      <a:pt x="999" y="250"/>
                    </a:lnTo>
                    <a:cubicBezTo>
                      <a:pt x="999" y="111"/>
                      <a:pt x="888" y="0"/>
                      <a:pt x="7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5260969" y="2784802"/>
                <a:ext cx="26272" cy="19704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75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500"/>
                    </a:lnTo>
                    <a:cubicBezTo>
                      <a:pt x="0" y="638"/>
                      <a:pt x="111" y="749"/>
                      <a:pt x="250" y="749"/>
                    </a:cubicBezTo>
                    <a:lnTo>
                      <a:pt x="749" y="749"/>
                    </a:lnTo>
                    <a:cubicBezTo>
                      <a:pt x="888" y="749"/>
                      <a:pt x="999" y="638"/>
                      <a:pt x="999" y="500"/>
                    </a:cubicBezTo>
                    <a:lnTo>
                      <a:pt x="999" y="250"/>
                    </a:lnTo>
                    <a:cubicBezTo>
                      <a:pt x="999" y="111"/>
                      <a:pt x="888" y="0"/>
                      <a:pt x="7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5562551" y="2784802"/>
                <a:ext cx="26456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499" extrusionOk="0">
                    <a:moveTo>
                      <a:pt x="250" y="0"/>
                    </a:moveTo>
                    <a:cubicBezTo>
                      <a:pt x="119" y="0"/>
                      <a:pt x="1" y="111"/>
                      <a:pt x="1" y="250"/>
                    </a:cubicBezTo>
                    <a:lnTo>
                      <a:pt x="1" y="1249"/>
                    </a:lnTo>
                    <a:cubicBezTo>
                      <a:pt x="1" y="1381"/>
                      <a:pt x="119" y="1498"/>
                      <a:pt x="250" y="1498"/>
                    </a:cubicBezTo>
                    <a:lnTo>
                      <a:pt x="757" y="1498"/>
                    </a:lnTo>
                    <a:cubicBezTo>
                      <a:pt x="889" y="1498"/>
                      <a:pt x="1000" y="1388"/>
                      <a:pt x="1006" y="1249"/>
                    </a:cubicBezTo>
                    <a:lnTo>
                      <a:pt x="1006" y="250"/>
                    </a:lnTo>
                    <a:cubicBezTo>
                      <a:pt x="1006" y="111"/>
                      <a:pt x="889" y="0"/>
                      <a:pt x="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>
                <a:off x="5562551" y="2784802"/>
                <a:ext cx="26456" cy="1970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750" extrusionOk="0">
                    <a:moveTo>
                      <a:pt x="250" y="0"/>
                    </a:moveTo>
                    <a:cubicBezTo>
                      <a:pt x="119" y="0"/>
                      <a:pt x="1" y="111"/>
                      <a:pt x="1" y="250"/>
                    </a:cubicBezTo>
                    <a:lnTo>
                      <a:pt x="1" y="500"/>
                    </a:lnTo>
                    <a:cubicBezTo>
                      <a:pt x="1" y="638"/>
                      <a:pt x="119" y="749"/>
                      <a:pt x="250" y="749"/>
                    </a:cubicBezTo>
                    <a:lnTo>
                      <a:pt x="757" y="749"/>
                    </a:lnTo>
                    <a:cubicBezTo>
                      <a:pt x="889" y="749"/>
                      <a:pt x="1006" y="638"/>
                      <a:pt x="1006" y="500"/>
                    </a:cubicBezTo>
                    <a:lnTo>
                      <a:pt x="1006" y="250"/>
                    </a:lnTo>
                    <a:cubicBezTo>
                      <a:pt x="1006" y="111"/>
                      <a:pt x="889" y="0"/>
                      <a:pt x="7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5221613" y="2850405"/>
                <a:ext cx="406567" cy="13136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500" extrusionOk="0">
                    <a:moveTo>
                      <a:pt x="0" y="0"/>
                    </a:moveTo>
                    <a:lnTo>
                      <a:pt x="0" y="500"/>
                    </a:lnTo>
                    <a:lnTo>
                      <a:pt x="15475" y="500"/>
                    </a:lnTo>
                    <a:lnTo>
                      <a:pt x="154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>
                <a:off x="5260969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>
                <a:off x="5260969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6"/>
              <p:cNvSpPr/>
              <p:nvPr/>
            </p:nvSpPr>
            <p:spPr>
              <a:xfrm>
                <a:off x="5260969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7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6"/>
              <p:cNvSpPr/>
              <p:nvPr/>
            </p:nvSpPr>
            <p:spPr>
              <a:xfrm>
                <a:off x="5352818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0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6"/>
              <p:cNvSpPr/>
              <p:nvPr/>
            </p:nvSpPr>
            <p:spPr>
              <a:xfrm>
                <a:off x="5444482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7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6"/>
              <p:cNvSpPr/>
              <p:nvPr/>
            </p:nvSpPr>
            <p:spPr>
              <a:xfrm>
                <a:off x="5352818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5260969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6"/>
              <p:cNvSpPr/>
              <p:nvPr/>
            </p:nvSpPr>
            <p:spPr>
              <a:xfrm>
                <a:off x="5352818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6"/>
              <p:cNvSpPr/>
              <p:nvPr/>
            </p:nvSpPr>
            <p:spPr>
              <a:xfrm>
                <a:off x="5352818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>
                <a:off x="5536489" y="2994536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1"/>
                    </a:moveTo>
                    <a:cubicBezTo>
                      <a:pt x="112" y="1"/>
                      <a:pt x="1" y="112"/>
                      <a:pt x="1" y="251"/>
                    </a:cubicBezTo>
                    <a:lnTo>
                      <a:pt x="1" y="750"/>
                    </a:lnTo>
                    <a:cubicBezTo>
                      <a:pt x="1" y="889"/>
                      <a:pt x="112" y="1000"/>
                      <a:pt x="251" y="1000"/>
                    </a:cubicBezTo>
                    <a:lnTo>
                      <a:pt x="1749" y="1000"/>
                    </a:lnTo>
                    <a:cubicBezTo>
                      <a:pt x="1881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1" y="1"/>
                      <a:pt x="17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5536489" y="2889577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1"/>
                    </a:moveTo>
                    <a:cubicBezTo>
                      <a:pt x="112" y="1"/>
                      <a:pt x="1" y="112"/>
                      <a:pt x="1" y="250"/>
                    </a:cubicBezTo>
                    <a:lnTo>
                      <a:pt x="1" y="750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1" y="1"/>
                      <a:pt x="17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5536489" y="3047028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0"/>
                    </a:cubicBezTo>
                    <a:lnTo>
                      <a:pt x="1" y="750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1" y="0"/>
                      <a:pt x="17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5444482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5444482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5536489" y="2942070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0"/>
                    </a:cubicBezTo>
                    <a:lnTo>
                      <a:pt x="1" y="749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1" y="0"/>
                      <a:pt x="17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5444482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5533178" y="2935239"/>
                <a:ext cx="58824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509" extrusionOk="0">
                    <a:moveTo>
                      <a:pt x="1875" y="0"/>
                    </a:moveTo>
                    <a:cubicBezTo>
                      <a:pt x="1814" y="0"/>
                      <a:pt x="1751" y="26"/>
                      <a:pt x="1694" y="87"/>
                    </a:cubicBezTo>
                    <a:lnTo>
                      <a:pt x="869" y="905"/>
                    </a:lnTo>
                    <a:lnTo>
                      <a:pt x="550" y="586"/>
                    </a:lnTo>
                    <a:cubicBezTo>
                      <a:pt x="494" y="525"/>
                      <a:pt x="430" y="500"/>
                      <a:pt x="369" y="500"/>
                    </a:cubicBezTo>
                    <a:cubicBezTo>
                      <a:pt x="172" y="500"/>
                      <a:pt x="1" y="760"/>
                      <a:pt x="196" y="940"/>
                    </a:cubicBezTo>
                    <a:lnTo>
                      <a:pt x="696" y="1439"/>
                    </a:lnTo>
                    <a:cubicBezTo>
                      <a:pt x="744" y="1481"/>
                      <a:pt x="807" y="1509"/>
                      <a:pt x="869" y="1509"/>
                    </a:cubicBezTo>
                    <a:cubicBezTo>
                      <a:pt x="938" y="1509"/>
                      <a:pt x="1001" y="1488"/>
                      <a:pt x="1049" y="1439"/>
                    </a:cubicBezTo>
                    <a:lnTo>
                      <a:pt x="2048" y="441"/>
                    </a:lnTo>
                    <a:cubicBezTo>
                      <a:pt x="2239" y="261"/>
                      <a:pt x="2070" y="0"/>
                      <a:pt x="18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5349665" y="2935607"/>
                <a:ext cx="58141" cy="39277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1495" extrusionOk="0">
                    <a:moveTo>
                      <a:pt x="1861" y="1"/>
                    </a:moveTo>
                    <a:cubicBezTo>
                      <a:pt x="1805" y="1"/>
                      <a:pt x="1747" y="22"/>
                      <a:pt x="1695" y="73"/>
                    </a:cubicBezTo>
                    <a:lnTo>
                      <a:pt x="869" y="891"/>
                    </a:lnTo>
                    <a:lnTo>
                      <a:pt x="550" y="572"/>
                    </a:lnTo>
                    <a:cubicBezTo>
                      <a:pt x="494" y="511"/>
                      <a:pt x="430" y="486"/>
                      <a:pt x="369" y="486"/>
                    </a:cubicBezTo>
                    <a:cubicBezTo>
                      <a:pt x="172" y="486"/>
                      <a:pt x="1" y="746"/>
                      <a:pt x="196" y="926"/>
                    </a:cubicBezTo>
                    <a:lnTo>
                      <a:pt x="696" y="1425"/>
                    </a:lnTo>
                    <a:cubicBezTo>
                      <a:pt x="738" y="1467"/>
                      <a:pt x="800" y="1495"/>
                      <a:pt x="869" y="1495"/>
                    </a:cubicBezTo>
                    <a:cubicBezTo>
                      <a:pt x="932" y="1495"/>
                      <a:pt x="1001" y="1474"/>
                      <a:pt x="1043" y="1425"/>
                    </a:cubicBezTo>
                    <a:lnTo>
                      <a:pt x="2042" y="427"/>
                    </a:lnTo>
                    <a:cubicBezTo>
                      <a:pt x="2213" y="245"/>
                      <a:pt x="2050" y="1"/>
                      <a:pt x="1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5441487" y="2987731"/>
                <a:ext cx="58798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509" extrusionOk="0">
                    <a:moveTo>
                      <a:pt x="1870" y="0"/>
                    </a:moveTo>
                    <a:cubicBezTo>
                      <a:pt x="1809" y="0"/>
                      <a:pt x="1745" y="25"/>
                      <a:pt x="1689" y="86"/>
                    </a:cubicBezTo>
                    <a:lnTo>
                      <a:pt x="870" y="905"/>
                    </a:lnTo>
                    <a:lnTo>
                      <a:pt x="544" y="586"/>
                    </a:lnTo>
                    <a:cubicBezTo>
                      <a:pt x="488" y="525"/>
                      <a:pt x="425" y="499"/>
                      <a:pt x="364" y="499"/>
                    </a:cubicBezTo>
                    <a:cubicBezTo>
                      <a:pt x="168" y="499"/>
                      <a:pt x="0" y="760"/>
                      <a:pt x="190" y="940"/>
                    </a:cubicBezTo>
                    <a:lnTo>
                      <a:pt x="690" y="1439"/>
                    </a:lnTo>
                    <a:cubicBezTo>
                      <a:pt x="738" y="1481"/>
                      <a:pt x="801" y="1508"/>
                      <a:pt x="863" y="1508"/>
                    </a:cubicBezTo>
                    <a:cubicBezTo>
                      <a:pt x="933" y="1508"/>
                      <a:pt x="995" y="1481"/>
                      <a:pt x="1044" y="1432"/>
                    </a:cubicBezTo>
                    <a:lnTo>
                      <a:pt x="2042" y="440"/>
                    </a:lnTo>
                    <a:cubicBezTo>
                      <a:pt x="2238" y="260"/>
                      <a:pt x="2067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5258631" y="3040565"/>
                <a:ext cx="57353" cy="39277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1495" extrusionOk="0">
                    <a:moveTo>
                      <a:pt x="1835" y="0"/>
                    </a:moveTo>
                    <a:cubicBezTo>
                      <a:pt x="1778" y="0"/>
                      <a:pt x="1718" y="22"/>
                      <a:pt x="1664" y="73"/>
                    </a:cubicBezTo>
                    <a:lnTo>
                      <a:pt x="838" y="892"/>
                    </a:lnTo>
                    <a:lnTo>
                      <a:pt x="519" y="572"/>
                    </a:lnTo>
                    <a:cubicBezTo>
                      <a:pt x="465" y="521"/>
                      <a:pt x="405" y="499"/>
                      <a:pt x="348" y="499"/>
                    </a:cubicBezTo>
                    <a:cubicBezTo>
                      <a:pt x="159" y="499"/>
                      <a:pt x="0" y="738"/>
                      <a:pt x="166" y="919"/>
                    </a:cubicBezTo>
                    <a:lnTo>
                      <a:pt x="665" y="1419"/>
                    </a:lnTo>
                    <a:cubicBezTo>
                      <a:pt x="714" y="1467"/>
                      <a:pt x="776" y="1495"/>
                      <a:pt x="838" y="1495"/>
                    </a:cubicBezTo>
                    <a:cubicBezTo>
                      <a:pt x="908" y="1495"/>
                      <a:pt x="970" y="1467"/>
                      <a:pt x="1019" y="1419"/>
                    </a:cubicBezTo>
                    <a:lnTo>
                      <a:pt x="2018" y="420"/>
                    </a:lnTo>
                    <a:cubicBezTo>
                      <a:pt x="2183" y="239"/>
                      <a:pt x="2024" y="0"/>
                      <a:pt x="1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>
                <a:off x="5442118" y="2882746"/>
                <a:ext cx="58167" cy="39671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1510" extrusionOk="0">
                    <a:moveTo>
                      <a:pt x="1846" y="1"/>
                    </a:moveTo>
                    <a:cubicBezTo>
                      <a:pt x="1785" y="1"/>
                      <a:pt x="1721" y="26"/>
                      <a:pt x="1665" y="87"/>
                    </a:cubicBezTo>
                    <a:lnTo>
                      <a:pt x="846" y="913"/>
                    </a:lnTo>
                    <a:lnTo>
                      <a:pt x="520" y="587"/>
                    </a:lnTo>
                    <a:cubicBezTo>
                      <a:pt x="467" y="538"/>
                      <a:pt x="408" y="517"/>
                      <a:pt x="353" y="517"/>
                    </a:cubicBezTo>
                    <a:cubicBezTo>
                      <a:pt x="162" y="517"/>
                      <a:pt x="0" y="758"/>
                      <a:pt x="166" y="940"/>
                    </a:cubicBezTo>
                    <a:lnTo>
                      <a:pt x="666" y="1440"/>
                    </a:lnTo>
                    <a:cubicBezTo>
                      <a:pt x="714" y="1488"/>
                      <a:pt x="777" y="1509"/>
                      <a:pt x="839" y="1509"/>
                    </a:cubicBezTo>
                    <a:cubicBezTo>
                      <a:pt x="909" y="1509"/>
                      <a:pt x="971" y="1488"/>
                      <a:pt x="1020" y="1440"/>
                    </a:cubicBezTo>
                    <a:lnTo>
                      <a:pt x="2018" y="441"/>
                    </a:lnTo>
                    <a:cubicBezTo>
                      <a:pt x="2214" y="261"/>
                      <a:pt x="2043" y="1"/>
                      <a:pt x="1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" name="Google Shape;213;p26"/>
            <p:cNvSpPr/>
            <p:nvPr/>
          </p:nvSpPr>
          <p:spPr>
            <a:xfrm>
              <a:off x="4152179" y="1443954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951306" y="1475439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4688525" y="1326354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474951" y="1178700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817636" y="1258199"/>
              <a:ext cx="20700" cy="20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438563" y="1364456"/>
              <a:ext cx="20700" cy="2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268008" y="1305659"/>
              <a:ext cx="20700" cy="2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8430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4127100" cy="3883275"/>
            <a:chOff x="445050" y="343300"/>
            <a:chExt cx="412710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412710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4127100" cy="392400"/>
              <a:chOff x="-8550475" y="393000"/>
              <a:chExt cx="412710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41271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1" name="Google Shape;421;p29"/>
          <p:cNvGrpSpPr/>
          <p:nvPr/>
        </p:nvGrpSpPr>
        <p:grpSpPr>
          <a:xfrm>
            <a:off x="4200175" y="1455325"/>
            <a:ext cx="4498200" cy="2330700"/>
            <a:chOff x="4200175" y="1139900"/>
            <a:chExt cx="4498200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44982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4498200" cy="392400"/>
              <a:chOff x="-8550475" y="393000"/>
              <a:chExt cx="4498200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44982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4" name="Google Shape;474;p29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18;p30">
            <a:extLst>
              <a:ext uri="{FF2B5EF4-FFF2-40B4-BE49-F238E27FC236}">
                <a16:creationId xmlns:a16="http://schemas.microsoft.com/office/drawing/2014/main" id="{76039790-5AB2-466C-A75E-29C652102DAD}"/>
              </a:ext>
            </a:extLst>
          </p:cNvPr>
          <p:cNvSpPr txBox="1">
            <a:spLocks/>
          </p:cNvSpPr>
          <p:nvPr/>
        </p:nvSpPr>
        <p:spPr>
          <a:xfrm>
            <a:off x="5072992" y="2218299"/>
            <a:ext cx="2763250" cy="11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pta Slab SemiBold"/>
              <a:buNone/>
              <a:defRPr sz="30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s-ES" dirty="0"/>
              <a:t>¿Qué es RSS?</a:t>
            </a:r>
          </a:p>
        </p:txBody>
      </p:sp>
      <p:pic>
        <p:nvPicPr>
          <p:cNvPr id="9" name="Imagen 9" descr="Gráfico&#10;&#10;Descripción generada automáticamente">
            <a:extLst>
              <a:ext uri="{FF2B5EF4-FFF2-40B4-BE49-F238E27FC236}">
                <a16:creationId xmlns:a16="http://schemas.microsoft.com/office/drawing/2014/main" id="{91E027B2-2C28-4F2D-98FB-CB6345578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96" y="3198934"/>
            <a:ext cx="2743200" cy="117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Google Shape;517;p30">
            <a:extLst>
              <a:ext uri="{FF2B5EF4-FFF2-40B4-BE49-F238E27FC236}">
                <a16:creationId xmlns:a16="http://schemas.microsoft.com/office/drawing/2014/main" id="{424BB3FB-6637-4A83-931D-E54914DD24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4059" y="1401290"/>
            <a:ext cx="3046157" cy="1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s-ES" dirty="0"/>
              <a:t>RSS (</a:t>
            </a:r>
            <a:r>
              <a:rPr lang="en-US" i="1" dirty="0"/>
              <a:t>Really Simple Syndication</a:t>
            </a:r>
            <a:r>
              <a:rPr lang="en-US" dirty="0"/>
              <a:t>) </a:t>
            </a:r>
            <a:r>
              <a:rPr lang="es-ES" dirty="0"/>
              <a:t>es una forma de distribución estandarizada de la información de las webs a los lectores que, además, facilita la gestión y publicación de información y noticia en diversas páginas y blogs.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4432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4127100" cy="3883275"/>
            <a:chOff x="445050" y="343300"/>
            <a:chExt cx="412710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412710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4127100" cy="392400"/>
              <a:chOff x="-8550475" y="393000"/>
              <a:chExt cx="412710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41271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1" name="Google Shape;421;p29"/>
          <p:cNvGrpSpPr/>
          <p:nvPr/>
        </p:nvGrpSpPr>
        <p:grpSpPr>
          <a:xfrm>
            <a:off x="4200175" y="1455325"/>
            <a:ext cx="4498200" cy="2330700"/>
            <a:chOff x="4200175" y="1139900"/>
            <a:chExt cx="4498200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44982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4498200" cy="392400"/>
              <a:chOff x="-8550475" y="393000"/>
              <a:chExt cx="4498200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44982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4" name="Google Shape;474;p29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18;p30">
            <a:extLst>
              <a:ext uri="{FF2B5EF4-FFF2-40B4-BE49-F238E27FC236}">
                <a16:creationId xmlns:a16="http://schemas.microsoft.com/office/drawing/2014/main" id="{76039790-5AB2-466C-A75E-29C652102DAD}"/>
              </a:ext>
            </a:extLst>
          </p:cNvPr>
          <p:cNvSpPr txBox="1">
            <a:spLocks/>
          </p:cNvSpPr>
          <p:nvPr/>
        </p:nvSpPr>
        <p:spPr>
          <a:xfrm>
            <a:off x="5072992" y="2408799"/>
            <a:ext cx="2763250" cy="11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pta Slab SemiBold"/>
              <a:buNone/>
              <a:defRPr sz="30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s-ES" dirty="0"/>
              <a:t>¿Para qué se usa RSS?</a:t>
            </a:r>
          </a:p>
        </p:txBody>
      </p:sp>
      <p:sp>
        <p:nvSpPr>
          <p:cNvPr id="10" name="Google Shape;517;p30">
            <a:extLst>
              <a:ext uri="{FF2B5EF4-FFF2-40B4-BE49-F238E27FC236}">
                <a16:creationId xmlns:a16="http://schemas.microsoft.com/office/drawing/2014/main" id="{424BB3FB-6637-4A83-931D-E54914DD24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6739" y="1998249"/>
            <a:ext cx="2766350" cy="1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s-ES" dirty="0"/>
              <a:t>El principal uso de RSS para los lectores es el hecho de disponer de una herramienta útil para mantenerse informado sobre las noticias y webs que les resulten de interés; almacenando dicha información en un único sitio que se actualiza de forma automática.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6380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37"/>
          <p:cNvGrpSpPr/>
          <p:nvPr/>
        </p:nvGrpSpPr>
        <p:grpSpPr>
          <a:xfrm>
            <a:off x="1295079" y="1623494"/>
            <a:ext cx="990300" cy="673340"/>
            <a:chOff x="5852275" y="1600714"/>
            <a:chExt cx="990300" cy="712679"/>
          </a:xfrm>
        </p:grpSpPr>
        <p:sp>
          <p:nvSpPr>
            <p:cNvPr id="901" name="Google Shape;901;p37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37"/>
          <p:cNvGrpSpPr/>
          <p:nvPr/>
        </p:nvGrpSpPr>
        <p:grpSpPr>
          <a:xfrm>
            <a:off x="4099175" y="1623494"/>
            <a:ext cx="990300" cy="673340"/>
            <a:chOff x="5852275" y="1600714"/>
            <a:chExt cx="990300" cy="712679"/>
          </a:xfrm>
        </p:grpSpPr>
        <p:sp>
          <p:nvSpPr>
            <p:cNvPr id="905" name="Google Shape;905;p37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37"/>
          <p:cNvGrpSpPr/>
          <p:nvPr/>
        </p:nvGrpSpPr>
        <p:grpSpPr>
          <a:xfrm>
            <a:off x="6859042" y="1623494"/>
            <a:ext cx="990300" cy="673340"/>
            <a:chOff x="5852275" y="1600714"/>
            <a:chExt cx="990300" cy="712679"/>
          </a:xfrm>
        </p:grpSpPr>
        <p:sp>
          <p:nvSpPr>
            <p:cNvPr id="908" name="Google Shape;908;p37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" name="Google Shape;910;p37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s-ES" dirty="0"/>
              <a:t>Con RSS se pueden elegir noticias que te interesen o sean relevantes para tu trabajo.</a:t>
            </a:r>
            <a:endParaRPr lang="en" dirty="0"/>
          </a:p>
        </p:txBody>
      </p:sp>
      <p:sp>
        <p:nvSpPr>
          <p:cNvPr id="911" name="Google Shape;911;p37"/>
          <p:cNvSpPr txBox="1">
            <a:spLocks noGrp="1"/>
          </p:cNvSpPr>
          <p:nvPr>
            <p:ph type="subTitle" idx="2"/>
          </p:nvPr>
        </p:nvSpPr>
        <p:spPr>
          <a:xfrm>
            <a:off x="710795" y="2855897"/>
            <a:ext cx="2207219" cy="493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ES" dirty="0"/>
              <a:t>Elegir tus noticias</a:t>
            </a:r>
            <a:endParaRPr dirty="0"/>
          </a:p>
        </p:txBody>
      </p:sp>
      <p:sp>
        <p:nvSpPr>
          <p:cNvPr id="912" name="Google Shape;912;p37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s-ES" dirty="0"/>
              <a:t>Con RSS se puede separar la información deseada del spam</a:t>
            </a:r>
            <a:endParaRPr lang="en" dirty="0"/>
          </a:p>
        </p:txBody>
      </p:sp>
      <p:sp>
        <p:nvSpPr>
          <p:cNvPr id="913" name="Google Shape;913;p37"/>
          <p:cNvSpPr txBox="1">
            <a:spLocks noGrp="1"/>
          </p:cNvSpPr>
          <p:nvPr>
            <p:ph type="subTitle" idx="4"/>
          </p:nvPr>
        </p:nvSpPr>
        <p:spPr>
          <a:xfrm>
            <a:off x="3119254" y="2867077"/>
            <a:ext cx="2950141" cy="493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no </a:t>
            </a:r>
            <a:r>
              <a:rPr lang="en-US" dirty="0" err="1"/>
              <a:t>deseada</a:t>
            </a:r>
            <a:endParaRPr dirty="0"/>
          </a:p>
        </p:txBody>
      </p:sp>
      <p:sp>
        <p:nvSpPr>
          <p:cNvPr id="914" name="Google Shape;914;p37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s-ES" dirty="0"/>
              <a:t>Con RSS se puede crear un canal de noticias propio y publicarlo en Internet</a:t>
            </a:r>
            <a:endParaRPr lang="en" dirty="0"/>
          </a:p>
        </p:txBody>
      </p:sp>
      <p:sp>
        <p:nvSpPr>
          <p:cNvPr id="915" name="Google Shape;915;p37"/>
          <p:cNvSpPr txBox="1">
            <a:spLocks noGrp="1"/>
          </p:cNvSpPr>
          <p:nvPr>
            <p:ph type="subTitle" idx="6"/>
          </p:nvPr>
        </p:nvSpPr>
        <p:spPr>
          <a:xfrm>
            <a:off x="6277192" y="2869341"/>
            <a:ext cx="2154000" cy="493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Aumentar</a:t>
            </a:r>
            <a:r>
              <a:rPr lang="en-US" dirty="0"/>
              <a:t> el </a:t>
            </a:r>
            <a:r>
              <a:rPr lang="en-US" dirty="0" err="1"/>
              <a:t>tráfico</a:t>
            </a:r>
            <a:r>
              <a:rPr lang="en-US" dirty="0"/>
              <a:t> web</a:t>
            </a:r>
            <a:endParaRPr dirty="0"/>
          </a:p>
        </p:txBody>
      </p:sp>
      <p:sp>
        <p:nvSpPr>
          <p:cNvPr id="916" name="Google Shape;916;p3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3" name="Google Shape;923;p3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924" name="Google Shape;924;p3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37">
            <a:hlinkClick r:id="rId3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7">
            <a:hlinkClick r:id="" action="ppaction://noaction"/>
          </p:cNvPr>
          <p:cNvSpPr/>
          <p:nvPr/>
        </p:nvSpPr>
        <p:spPr>
          <a:xfrm>
            <a:off x="1305575" y="1705225"/>
            <a:ext cx="969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7">
            <a:hlinkClick r:id="" action="ppaction://noaction"/>
          </p:cNvPr>
          <p:cNvSpPr/>
          <p:nvPr/>
        </p:nvSpPr>
        <p:spPr>
          <a:xfrm>
            <a:off x="4109675" y="1705225"/>
            <a:ext cx="969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7">
            <a:hlinkClick r:id="" action="ppaction://noaction"/>
          </p:cNvPr>
          <p:cNvSpPr/>
          <p:nvPr/>
        </p:nvSpPr>
        <p:spPr>
          <a:xfrm>
            <a:off x="6869550" y="1705225"/>
            <a:ext cx="969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7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518;p30">
            <a:extLst>
              <a:ext uri="{FF2B5EF4-FFF2-40B4-BE49-F238E27FC236}">
                <a16:creationId xmlns:a16="http://schemas.microsoft.com/office/drawing/2014/main" id="{DC2FCAF2-30B0-4EF7-94E7-4BAE65EAD3FC}"/>
              </a:ext>
            </a:extLst>
          </p:cNvPr>
          <p:cNvSpPr txBox="1">
            <a:spLocks/>
          </p:cNvSpPr>
          <p:nvPr/>
        </p:nvSpPr>
        <p:spPr>
          <a:xfrm>
            <a:off x="443465" y="194981"/>
            <a:ext cx="8260940" cy="109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pta Slab SemiBold"/>
              <a:buNone/>
              <a:defRPr sz="30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s-ES" sz="2800" dirty="0">
                <a:solidFill>
                  <a:schemeClr val="tx1">
                    <a:lumMod val="90000"/>
                  </a:schemeClr>
                </a:solidFill>
              </a:rPr>
              <a:t>Beneficios de usar RSS</a:t>
            </a:r>
          </a:p>
        </p:txBody>
      </p:sp>
    </p:spTree>
    <p:extLst>
      <p:ext uri="{BB962C8B-B14F-4D97-AF65-F5344CB8AC3E}">
        <p14:creationId xmlns:p14="http://schemas.microsoft.com/office/powerpoint/2010/main" val="51140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8"/>
          <p:cNvGrpSpPr/>
          <p:nvPr/>
        </p:nvGrpSpPr>
        <p:grpSpPr>
          <a:xfrm>
            <a:off x="895688" y="1510442"/>
            <a:ext cx="3291000" cy="2012675"/>
            <a:chOff x="5071700" y="343300"/>
            <a:chExt cx="3291000" cy="2012675"/>
          </a:xfrm>
        </p:grpSpPr>
        <p:sp>
          <p:nvSpPr>
            <p:cNvPr id="263" name="Google Shape;263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65" name="Google Shape;265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6" name="Google Shape;276;p28"/>
          <p:cNvGrpSpPr/>
          <p:nvPr/>
        </p:nvGrpSpPr>
        <p:grpSpPr>
          <a:xfrm>
            <a:off x="4881188" y="1510442"/>
            <a:ext cx="3291000" cy="2012675"/>
            <a:chOff x="5071700" y="343300"/>
            <a:chExt cx="3291000" cy="2012675"/>
          </a:xfrm>
        </p:grpSpPr>
        <p:sp>
          <p:nvSpPr>
            <p:cNvPr id="277" name="Google Shape;277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79" name="Google Shape;279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3" name="Google Shape;283;p28"/>
          <p:cNvSpPr txBox="1">
            <a:spLocks noGrp="1"/>
          </p:cNvSpPr>
          <p:nvPr>
            <p:ph type="subTitle" idx="1"/>
          </p:nvPr>
        </p:nvSpPr>
        <p:spPr>
          <a:xfrm flipH="1">
            <a:off x="1211287" y="2725548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Introducción</a:t>
            </a:r>
            <a:r>
              <a:rPr lang="en"/>
              <a:t> y </a:t>
            </a:r>
            <a:r>
              <a:rPr lang="en" err="1"/>
              <a:t>usos</a:t>
            </a:r>
            <a:r>
              <a:rPr lang="en"/>
              <a:t>.</a:t>
            </a:r>
            <a:endParaRPr lang="es-ES" err="1"/>
          </a:p>
        </p:txBody>
      </p:sp>
      <p:sp>
        <p:nvSpPr>
          <p:cNvPr id="286" name="Google Shape;286;p28"/>
          <p:cNvSpPr txBox="1">
            <a:spLocks noGrp="1"/>
          </p:cNvSpPr>
          <p:nvPr>
            <p:ph type="subTitle" idx="5"/>
          </p:nvPr>
        </p:nvSpPr>
        <p:spPr>
          <a:xfrm flipH="1">
            <a:off x="827538" y="2344503"/>
            <a:ext cx="34272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err="1">
                <a:solidFill>
                  <a:schemeClr val="bg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Introducción</a:t>
            </a:r>
            <a:r>
              <a:rPr lang="en">
                <a:solidFill>
                  <a:schemeClr val="bg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XML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374" name="Google Shape;374;p28"/>
          <p:cNvSpPr txBox="1">
            <a:spLocks noGrp="1"/>
          </p:cNvSpPr>
          <p:nvPr>
            <p:ph type="subTitle" idx="3"/>
          </p:nvPr>
        </p:nvSpPr>
        <p:spPr>
          <a:xfrm flipH="1">
            <a:off x="5158663" y="2725548"/>
            <a:ext cx="27360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Sintaxis</a:t>
            </a:r>
            <a:r>
              <a:rPr lang="en"/>
              <a:t> XML bien </a:t>
            </a:r>
            <a:r>
              <a:rPr lang="en" err="1"/>
              <a:t>formada</a:t>
            </a:r>
            <a:r>
              <a:rPr lang="en"/>
              <a:t>, </a:t>
            </a:r>
            <a:r>
              <a:rPr lang="en" err="1"/>
              <a:t>elementos</a:t>
            </a:r>
            <a:r>
              <a:rPr lang="en"/>
              <a:t>, </a:t>
            </a:r>
            <a:r>
              <a:rPr lang="en" err="1"/>
              <a:t>atributos</a:t>
            </a:r>
            <a:r>
              <a:rPr lang="en"/>
              <a:t> y </a:t>
            </a:r>
            <a:r>
              <a:rPr lang="en" err="1"/>
              <a:t>nombres</a:t>
            </a:r>
            <a:r>
              <a:rPr lang="en"/>
              <a:t>.</a:t>
            </a:r>
          </a:p>
        </p:txBody>
      </p:sp>
      <p:sp>
        <p:nvSpPr>
          <p:cNvPr id="375" name="Google Shape;375;p28"/>
          <p:cNvSpPr txBox="1">
            <a:spLocks noGrp="1"/>
          </p:cNvSpPr>
          <p:nvPr>
            <p:ph type="subTitle" idx="7"/>
          </p:nvPr>
        </p:nvSpPr>
        <p:spPr>
          <a:xfrm flipH="1">
            <a:off x="4813063" y="2319103"/>
            <a:ext cx="34272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err="1">
                <a:uFill>
                  <a:noFill/>
                </a:uFill>
                <a:hlinkClick r:id="" action="ppaction://noaction"/>
              </a:rPr>
              <a:t>Sintaxis</a:t>
            </a:r>
            <a:r>
              <a:rPr lang="en">
                <a:uFill>
                  <a:noFill/>
                </a:uFill>
                <a:hlinkClick r:id="" action="ppaction://noaction"/>
              </a:rPr>
              <a:t> XML</a:t>
            </a:r>
            <a:endParaRPr lang="es-ES"/>
          </a:p>
        </p:txBody>
      </p:sp>
      <p:sp>
        <p:nvSpPr>
          <p:cNvPr id="407" name="Google Shape;407;p28">
            <a:hlinkClick r:id="" action="ppaction://noaction"/>
          </p:cNvPr>
          <p:cNvSpPr/>
          <p:nvPr/>
        </p:nvSpPr>
        <p:spPr>
          <a:xfrm>
            <a:off x="6189732" y="1645132"/>
            <a:ext cx="673800" cy="6738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44;p28">
            <a:extLst>
              <a:ext uri="{FF2B5EF4-FFF2-40B4-BE49-F238E27FC236}">
                <a16:creationId xmlns:a16="http://schemas.microsoft.com/office/drawing/2014/main" id="{BE8D85D9-4D65-4D5E-9D42-87EA1B1AEB57}"/>
              </a:ext>
            </a:extLst>
          </p:cNvPr>
          <p:cNvSpPr/>
          <p:nvPr/>
        </p:nvSpPr>
        <p:spPr>
          <a:xfrm>
            <a:off x="2206809" y="1645968"/>
            <a:ext cx="673867" cy="673867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Hepta Slab Medium"/>
              </a:rPr>
              <a:t>S1</a:t>
            </a:r>
          </a:p>
        </p:txBody>
      </p:sp>
      <p:sp>
        <p:nvSpPr>
          <p:cNvPr id="167" name="Google Shape;344;p28">
            <a:extLst>
              <a:ext uri="{FF2B5EF4-FFF2-40B4-BE49-F238E27FC236}">
                <a16:creationId xmlns:a16="http://schemas.microsoft.com/office/drawing/2014/main" id="{B18B6E5B-D954-4A98-A49C-664B0AEF9FEB}"/>
              </a:ext>
            </a:extLst>
          </p:cNvPr>
          <p:cNvSpPr/>
          <p:nvPr/>
        </p:nvSpPr>
        <p:spPr>
          <a:xfrm>
            <a:off x="6190665" y="1648263"/>
            <a:ext cx="673867" cy="673867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Hepta Slab Medium"/>
              </a:rPr>
              <a:t>S2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0"/>
          <p:cNvGrpSpPr/>
          <p:nvPr/>
        </p:nvGrpSpPr>
        <p:grpSpPr>
          <a:xfrm>
            <a:off x="445050" y="772813"/>
            <a:ext cx="8253900" cy="3347700"/>
            <a:chOff x="445050" y="393000"/>
            <a:chExt cx="8253900" cy="3347700"/>
          </a:xfrm>
        </p:grpSpPr>
        <p:sp>
          <p:nvSpPr>
            <p:cNvPr id="504" name="Google Shape;504;p30"/>
            <p:cNvSpPr/>
            <p:nvPr/>
          </p:nvSpPr>
          <p:spPr>
            <a:xfrm>
              <a:off x="445050" y="393000"/>
              <a:ext cx="8253900" cy="33477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s-ES"/>
            </a:p>
          </p:txBody>
        </p:sp>
        <p:grpSp>
          <p:nvGrpSpPr>
            <p:cNvPr id="505" name="Google Shape;505;p30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506" name="Google Shape;506;p3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30"/>
          <p:cNvGrpSpPr/>
          <p:nvPr/>
        </p:nvGrpSpPr>
        <p:grpSpPr>
          <a:xfrm>
            <a:off x="2568400" y="3722463"/>
            <a:ext cx="4007454" cy="1249760"/>
            <a:chOff x="2568400" y="3006100"/>
            <a:chExt cx="4007454" cy="1249760"/>
          </a:xfrm>
        </p:grpSpPr>
        <p:sp>
          <p:nvSpPr>
            <p:cNvPr id="511" name="Google Shape;511;p30"/>
            <p:cNvSpPr/>
            <p:nvPr/>
          </p:nvSpPr>
          <p:spPr>
            <a:xfrm>
              <a:off x="2568408" y="3006105"/>
              <a:ext cx="4007446" cy="1249755"/>
            </a:xfrm>
            <a:prstGeom prst="roundRect">
              <a:avLst>
                <a:gd name="adj" fmla="val 12783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30"/>
            <p:cNvGrpSpPr/>
            <p:nvPr/>
          </p:nvGrpSpPr>
          <p:grpSpPr>
            <a:xfrm>
              <a:off x="2568400" y="3006100"/>
              <a:ext cx="4007400" cy="392400"/>
              <a:chOff x="-8550475" y="393000"/>
              <a:chExt cx="4007400" cy="392400"/>
            </a:xfrm>
          </p:grpSpPr>
          <p:sp>
            <p:nvSpPr>
              <p:cNvPr id="513" name="Google Shape;513;p30"/>
              <p:cNvSpPr/>
              <p:nvPr/>
            </p:nvSpPr>
            <p:spPr>
              <a:xfrm>
                <a:off x="-8550475" y="393000"/>
                <a:ext cx="40074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8" name="Google Shape;518;p30"/>
          <p:cNvSpPr txBox="1">
            <a:spLocks noGrp="1"/>
          </p:cNvSpPr>
          <p:nvPr>
            <p:ph type="ctrTitle"/>
          </p:nvPr>
        </p:nvSpPr>
        <p:spPr>
          <a:xfrm>
            <a:off x="3055075" y="4294749"/>
            <a:ext cx="3043166" cy="4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versión</a:t>
            </a:r>
            <a:r>
              <a:rPr lang="en-US" dirty="0"/>
              <a:t> (RSS 2.0)</a:t>
            </a:r>
            <a:endParaRPr lang="es-ES" dirty="0"/>
          </a:p>
        </p:txBody>
      </p:sp>
      <p:sp>
        <p:nvSpPr>
          <p:cNvPr id="519" name="Google Shape;519;p30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>
            <a:hlinkClick r:id="rId3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0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56;p34">
            <a:extLst>
              <a:ext uri="{FF2B5EF4-FFF2-40B4-BE49-F238E27FC236}">
                <a16:creationId xmlns:a16="http://schemas.microsoft.com/office/drawing/2014/main" id="{8B2908EF-372E-4A15-B7F0-AA3C907042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38162" y="1706916"/>
            <a:ext cx="225595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/>
              <a:t>RSS 2.0</a:t>
            </a:r>
            <a:endParaRPr lang="en" sz="1600" dirty="0"/>
          </a:p>
        </p:txBody>
      </p:sp>
      <p:sp>
        <p:nvSpPr>
          <p:cNvPr id="7" name="Google Shape;756;p34">
            <a:extLst>
              <a:ext uri="{FF2B5EF4-FFF2-40B4-BE49-F238E27FC236}">
                <a16:creationId xmlns:a16="http://schemas.microsoft.com/office/drawing/2014/main" id="{A05984C8-6C78-4989-AE4E-89A06160E8F7}"/>
              </a:ext>
            </a:extLst>
          </p:cNvPr>
          <p:cNvSpPr txBox="1">
            <a:spLocks/>
          </p:cNvSpPr>
          <p:nvPr/>
        </p:nvSpPr>
        <p:spPr>
          <a:xfrm>
            <a:off x="1203511" y="2106966"/>
            <a:ext cx="6696635" cy="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l"/>
            <a:r>
              <a:rPr lang="es" sz="1600" dirty="0"/>
              <a:t>✦ </a:t>
            </a:r>
            <a:r>
              <a:rPr lang="es-ES" sz="1600" dirty="0"/>
              <a:t>El nombre también se cambió a </a:t>
            </a:r>
            <a:r>
              <a:rPr lang="es-ES" sz="1600" dirty="0" err="1"/>
              <a:t>Really</a:t>
            </a:r>
            <a:r>
              <a:rPr lang="es-ES" sz="1600" dirty="0"/>
              <a:t> Simple </a:t>
            </a:r>
            <a:r>
              <a:rPr lang="es-ES" sz="1600" dirty="0" err="1"/>
              <a:t>Syndication</a:t>
            </a:r>
            <a:r>
              <a:rPr lang="es-ES" sz="1600" dirty="0"/>
              <a:t> con esta versión. </a:t>
            </a:r>
          </a:p>
          <a:p>
            <a:pPr marL="0" indent="0" algn="l"/>
            <a:r>
              <a:rPr lang="es" sz="1600" dirty="0"/>
              <a:t>✦ </a:t>
            </a:r>
            <a:r>
              <a:rPr lang="es-ES" sz="1600" dirty="0"/>
              <a:t>El atributo de tipo (que se agregó en RSS 0.94) se acabó por eliminar.</a:t>
            </a:r>
          </a:p>
          <a:p>
            <a:pPr marL="0" indent="0" algn="l"/>
            <a:r>
              <a:rPr lang="es" sz="1600" dirty="0"/>
              <a:t>✦ </a:t>
            </a:r>
            <a:r>
              <a:rPr lang="en-US" sz="1600" dirty="0"/>
              <a:t>Se </a:t>
            </a:r>
            <a:r>
              <a:rPr lang="es-ES" sz="1600" dirty="0"/>
              <a:t>comenzó a dar soporte a los espacios de nombres.</a:t>
            </a:r>
          </a:p>
          <a:p>
            <a:pPr marL="0" indent="0" algn="l"/>
            <a:r>
              <a:rPr lang="es" sz="1600" dirty="0"/>
              <a:t>✦ </a:t>
            </a:r>
            <a:r>
              <a:rPr lang="en-US" sz="1600" dirty="0"/>
              <a:t>Se </a:t>
            </a:r>
            <a:r>
              <a:rPr lang="en-US" sz="1600" dirty="0" err="1"/>
              <a:t>asignaron</a:t>
            </a:r>
            <a:r>
              <a:rPr lang="en-US" sz="1600" dirty="0"/>
              <a:t> l</a:t>
            </a:r>
            <a:r>
              <a:rPr lang="es-ES" sz="1600" dirty="0"/>
              <a:t>os derechos de autor de RSS 2.0 a Harvard (julio de 2003).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502838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ctrTitle"/>
          </p:nvPr>
        </p:nvSpPr>
        <p:spPr>
          <a:xfrm>
            <a:off x="2720175" y="2572900"/>
            <a:ext cx="37038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Bases de </a:t>
            </a:r>
            <a:r>
              <a:rPr lang="en-US" dirty="0" err="1"/>
              <a:t>Datos</a:t>
            </a:r>
            <a:r>
              <a:rPr lang="en-US" dirty="0"/>
              <a:t> XML</a:t>
            </a:r>
            <a:endParaRPr lang="en" dirty="0"/>
          </a:p>
        </p:txBody>
      </p:sp>
      <p:sp>
        <p:nvSpPr>
          <p:cNvPr id="178" name="Google Shape;178;p26">
            <a:hlinkClick r:id="" action="ppaction://hlinkshowjump?jump=nextslide"/>
          </p:cNvPr>
          <p:cNvSpPr/>
          <p:nvPr/>
        </p:nvSpPr>
        <p:spPr>
          <a:xfrm>
            <a:off x="3651900" y="3820488"/>
            <a:ext cx="1840200" cy="333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4020150" y="3857474"/>
            <a:ext cx="1103700" cy="16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 action="ppaction://hlinksldjump"/>
              </a:rPr>
              <a:t>Start now!</a:t>
            </a: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4113100" y="1276538"/>
            <a:ext cx="917706" cy="1174675"/>
            <a:chOff x="4113100" y="1178700"/>
            <a:chExt cx="917706" cy="1174675"/>
          </a:xfrm>
        </p:grpSpPr>
        <p:sp>
          <p:nvSpPr>
            <p:cNvPr id="181" name="Google Shape;181;p26"/>
            <p:cNvSpPr/>
            <p:nvPr/>
          </p:nvSpPr>
          <p:spPr>
            <a:xfrm>
              <a:off x="4113100" y="1435675"/>
              <a:ext cx="917700" cy="91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26"/>
            <p:cNvGrpSpPr/>
            <p:nvPr/>
          </p:nvGrpSpPr>
          <p:grpSpPr>
            <a:xfrm>
              <a:off x="4288705" y="1666315"/>
              <a:ext cx="565941" cy="456406"/>
              <a:chOff x="5221613" y="2784802"/>
              <a:chExt cx="406567" cy="327855"/>
            </a:xfrm>
          </p:grpSpPr>
          <p:sp>
            <p:nvSpPr>
              <p:cNvPr id="183" name="Google Shape;183;p26"/>
              <p:cNvSpPr/>
              <p:nvPr/>
            </p:nvSpPr>
            <p:spPr>
              <a:xfrm>
                <a:off x="5221613" y="2811049"/>
                <a:ext cx="406567" cy="301608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11480" extrusionOk="0">
                    <a:moveTo>
                      <a:pt x="749" y="0"/>
                    </a:moveTo>
                    <a:cubicBezTo>
                      <a:pt x="340" y="0"/>
                      <a:pt x="0" y="333"/>
                      <a:pt x="0" y="749"/>
                    </a:cubicBezTo>
                    <a:lnTo>
                      <a:pt x="0" y="10730"/>
                    </a:lnTo>
                    <a:cubicBezTo>
                      <a:pt x="0" y="11140"/>
                      <a:pt x="340" y="11479"/>
                      <a:pt x="749" y="11479"/>
                    </a:cubicBezTo>
                    <a:lnTo>
                      <a:pt x="14726" y="11479"/>
                    </a:lnTo>
                    <a:cubicBezTo>
                      <a:pt x="15135" y="11479"/>
                      <a:pt x="15475" y="11140"/>
                      <a:pt x="15475" y="10730"/>
                    </a:cubicBezTo>
                    <a:lnTo>
                      <a:pt x="15475" y="749"/>
                    </a:lnTo>
                    <a:cubicBezTo>
                      <a:pt x="15475" y="333"/>
                      <a:pt x="15135" y="0"/>
                      <a:pt x="14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6"/>
              <p:cNvSpPr/>
              <p:nvPr/>
            </p:nvSpPr>
            <p:spPr>
              <a:xfrm>
                <a:off x="5221613" y="2811049"/>
                <a:ext cx="406567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1499" extrusionOk="0">
                    <a:moveTo>
                      <a:pt x="749" y="0"/>
                    </a:moveTo>
                    <a:cubicBezTo>
                      <a:pt x="340" y="0"/>
                      <a:pt x="0" y="333"/>
                      <a:pt x="0" y="749"/>
                    </a:cubicBezTo>
                    <a:lnTo>
                      <a:pt x="0" y="1498"/>
                    </a:lnTo>
                    <a:lnTo>
                      <a:pt x="15475" y="1498"/>
                    </a:lnTo>
                    <a:lnTo>
                      <a:pt x="15475" y="749"/>
                    </a:lnTo>
                    <a:cubicBezTo>
                      <a:pt x="15475" y="333"/>
                      <a:pt x="15135" y="0"/>
                      <a:pt x="147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6"/>
              <p:cNvSpPr/>
              <p:nvPr/>
            </p:nvSpPr>
            <p:spPr>
              <a:xfrm>
                <a:off x="5247833" y="2811049"/>
                <a:ext cx="52519" cy="26246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999" extrusionOk="0">
                    <a:moveTo>
                      <a:pt x="1" y="0"/>
                    </a:moveTo>
                    <a:lnTo>
                      <a:pt x="1" y="250"/>
                    </a:lnTo>
                    <a:cubicBezTo>
                      <a:pt x="1" y="659"/>
                      <a:pt x="341" y="999"/>
                      <a:pt x="750" y="999"/>
                    </a:cubicBezTo>
                    <a:lnTo>
                      <a:pt x="1249" y="999"/>
                    </a:lnTo>
                    <a:cubicBezTo>
                      <a:pt x="1666" y="999"/>
                      <a:pt x="1999" y="659"/>
                      <a:pt x="1999" y="250"/>
                    </a:cubicBezTo>
                    <a:lnTo>
                      <a:pt x="1999" y="0"/>
                    </a:lnTo>
                    <a:close/>
                  </a:path>
                </a:pathLst>
              </a:custGeom>
              <a:solidFill>
                <a:srgbClr val="E55A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>
                <a:off x="5549441" y="2811049"/>
                <a:ext cx="52492" cy="2624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999" extrusionOk="0">
                    <a:moveTo>
                      <a:pt x="0" y="0"/>
                    </a:moveTo>
                    <a:lnTo>
                      <a:pt x="0" y="250"/>
                    </a:lnTo>
                    <a:cubicBezTo>
                      <a:pt x="0" y="659"/>
                      <a:pt x="333" y="999"/>
                      <a:pt x="749" y="999"/>
                    </a:cubicBezTo>
                    <a:lnTo>
                      <a:pt x="1249" y="999"/>
                    </a:lnTo>
                    <a:cubicBezTo>
                      <a:pt x="1658" y="999"/>
                      <a:pt x="1998" y="659"/>
                      <a:pt x="1998" y="250"/>
                    </a:cubicBezTo>
                    <a:lnTo>
                      <a:pt x="19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5260969" y="2784802"/>
                <a:ext cx="26272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499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1249"/>
                    </a:lnTo>
                    <a:cubicBezTo>
                      <a:pt x="0" y="1381"/>
                      <a:pt x="111" y="1498"/>
                      <a:pt x="250" y="1498"/>
                    </a:cubicBezTo>
                    <a:lnTo>
                      <a:pt x="749" y="1498"/>
                    </a:lnTo>
                    <a:cubicBezTo>
                      <a:pt x="888" y="1498"/>
                      <a:pt x="999" y="1388"/>
                      <a:pt x="999" y="1249"/>
                    </a:cubicBezTo>
                    <a:lnTo>
                      <a:pt x="999" y="250"/>
                    </a:lnTo>
                    <a:cubicBezTo>
                      <a:pt x="999" y="111"/>
                      <a:pt x="888" y="0"/>
                      <a:pt x="7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5260969" y="2784802"/>
                <a:ext cx="26272" cy="19704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75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500"/>
                    </a:lnTo>
                    <a:cubicBezTo>
                      <a:pt x="0" y="638"/>
                      <a:pt x="111" y="749"/>
                      <a:pt x="250" y="749"/>
                    </a:cubicBezTo>
                    <a:lnTo>
                      <a:pt x="749" y="749"/>
                    </a:lnTo>
                    <a:cubicBezTo>
                      <a:pt x="888" y="749"/>
                      <a:pt x="999" y="638"/>
                      <a:pt x="999" y="500"/>
                    </a:cubicBezTo>
                    <a:lnTo>
                      <a:pt x="999" y="250"/>
                    </a:lnTo>
                    <a:cubicBezTo>
                      <a:pt x="999" y="111"/>
                      <a:pt x="888" y="0"/>
                      <a:pt x="7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5562551" y="2784802"/>
                <a:ext cx="26456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499" extrusionOk="0">
                    <a:moveTo>
                      <a:pt x="250" y="0"/>
                    </a:moveTo>
                    <a:cubicBezTo>
                      <a:pt x="119" y="0"/>
                      <a:pt x="1" y="111"/>
                      <a:pt x="1" y="250"/>
                    </a:cubicBezTo>
                    <a:lnTo>
                      <a:pt x="1" y="1249"/>
                    </a:lnTo>
                    <a:cubicBezTo>
                      <a:pt x="1" y="1381"/>
                      <a:pt x="119" y="1498"/>
                      <a:pt x="250" y="1498"/>
                    </a:cubicBezTo>
                    <a:lnTo>
                      <a:pt x="757" y="1498"/>
                    </a:lnTo>
                    <a:cubicBezTo>
                      <a:pt x="889" y="1498"/>
                      <a:pt x="1000" y="1388"/>
                      <a:pt x="1006" y="1249"/>
                    </a:cubicBezTo>
                    <a:lnTo>
                      <a:pt x="1006" y="250"/>
                    </a:lnTo>
                    <a:cubicBezTo>
                      <a:pt x="1006" y="111"/>
                      <a:pt x="889" y="0"/>
                      <a:pt x="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>
                <a:off x="5562551" y="2784802"/>
                <a:ext cx="26456" cy="1970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750" extrusionOk="0">
                    <a:moveTo>
                      <a:pt x="250" y="0"/>
                    </a:moveTo>
                    <a:cubicBezTo>
                      <a:pt x="119" y="0"/>
                      <a:pt x="1" y="111"/>
                      <a:pt x="1" y="250"/>
                    </a:cubicBezTo>
                    <a:lnTo>
                      <a:pt x="1" y="500"/>
                    </a:lnTo>
                    <a:cubicBezTo>
                      <a:pt x="1" y="638"/>
                      <a:pt x="119" y="749"/>
                      <a:pt x="250" y="749"/>
                    </a:cubicBezTo>
                    <a:lnTo>
                      <a:pt x="757" y="749"/>
                    </a:lnTo>
                    <a:cubicBezTo>
                      <a:pt x="889" y="749"/>
                      <a:pt x="1006" y="638"/>
                      <a:pt x="1006" y="500"/>
                    </a:cubicBezTo>
                    <a:lnTo>
                      <a:pt x="1006" y="250"/>
                    </a:lnTo>
                    <a:cubicBezTo>
                      <a:pt x="1006" y="111"/>
                      <a:pt x="889" y="0"/>
                      <a:pt x="7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5221613" y="2850405"/>
                <a:ext cx="406567" cy="13136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500" extrusionOk="0">
                    <a:moveTo>
                      <a:pt x="0" y="0"/>
                    </a:moveTo>
                    <a:lnTo>
                      <a:pt x="0" y="500"/>
                    </a:lnTo>
                    <a:lnTo>
                      <a:pt x="15475" y="500"/>
                    </a:lnTo>
                    <a:lnTo>
                      <a:pt x="154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>
                <a:off x="5260969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>
                <a:off x="5260969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6"/>
              <p:cNvSpPr/>
              <p:nvPr/>
            </p:nvSpPr>
            <p:spPr>
              <a:xfrm>
                <a:off x="5260969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7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6"/>
              <p:cNvSpPr/>
              <p:nvPr/>
            </p:nvSpPr>
            <p:spPr>
              <a:xfrm>
                <a:off x="5352818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0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6"/>
              <p:cNvSpPr/>
              <p:nvPr/>
            </p:nvSpPr>
            <p:spPr>
              <a:xfrm>
                <a:off x="5444482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7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6"/>
              <p:cNvSpPr/>
              <p:nvPr/>
            </p:nvSpPr>
            <p:spPr>
              <a:xfrm>
                <a:off x="5352818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5260969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6"/>
              <p:cNvSpPr/>
              <p:nvPr/>
            </p:nvSpPr>
            <p:spPr>
              <a:xfrm>
                <a:off x="5352818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6"/>
              <p:cNvSpPr/>
              <p:nvPr/>
            </p:nvSpPr>
            <p:spPr>
              <a:xfrm>
                <a:off x="5352818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>
                <a:off x="5536489" y="2994536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1"/>
                    </a:moveTo>
                    <a:cubicBezTo>
                      <a:pt x="112" y="1"/>
                      <a:pt x="1" y="112"/>
                      <a:pt x="1" y="251"/>
                    </a:cubicBezTo>
                    <a:lnTo>
                      <a:pt x="1" y="750"/>
                    </a:lnTo>
                    <a:cubicBezTo>
                      <a:pt x="1" y="889"/>
                      <a:pt x="112" y="1000"/>
                      <a:pt x="251" y="1000"/>
                    </a:cubicBezTo>
                    <a:lnTo>
                      <a:pt x="1749" y="1000"/>
                    </a:lnTo>
                    <a:cubicBezTo>
                      <a:pt x="1881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1" y="1"/>
                      <a:pt x="17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5536489" y="2889577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1"/>
                    </a:moveTo>
                    <a:cubicBezTo>
                      <a:pt x="112" y="1"/>
                      <a:pt x="1" y="112"/>
                      <a:pt x="1" y="250"/>
                    </a:cubicBezTo>
                    <a:lnTo>
                      <a:pt x="1" y="750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1" y="1"/>
                      <a:pt x="17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5536489" y="3047028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0"/>
                    </a:cubicBezTo>
                    <a:lnTo>
                      <a:pt x="1" y="750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1" y="0"/>
                      <a:pt x="17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5444482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5444482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5536489" y="2942070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0"/>
                    </a:cubicBezTo>
                    <a:lnTo>
                      <a:pt x="1" y="749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1" y="0"/>
                      <a:pt x="17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5444482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5533178" y="2935239"/>
                <a:ext cx="58824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509" extrusionOk="0">
                    <a:moveTo>
                      <a:pt x="1875" y="0"/>
                    </a:moveTo>
                    <a:cubicBezTo>
                      <a:pt x="1814" y="0"/>
                      <a:pt x="1751" y="26"/>
                      <a:pt x="1694" y="87"/>
                    </a:cubicBezTo>
                    <a:lnTo>
                      <a:pt x="869" y="905"/>
                    </a:lnTo>
                    <a:lnTo>
                      <a:pt x="550" y="586"/>
                    </a:lnTo>
                    <a:cubicBezTo>
                      <a:pt x="494" y="525"/>
                      <a:pt x="430" y="500"/>
                      <a:pt x="369" y="500"/>
                    </a:cubicBezTo>
                    <a:cubicBezTo>
                      <a:pt x="172" y="500"/>
                      <a:pt x="1" y="760"/>
                      <a:pt x="196" y="940"/>
                    </a:cubicBezTo>
                    <a:lnTo>
                      <a:pt x="696" y="1439"/>
                    </a:lnTo>
                    <a:cubicBezTo>
                      <a:pt x="744" y="1481"/>
                      <a:pt x="807" y="1509"/>
                      <a:pt x="869" y="1509"/>
                    </a:cubicBezTo>
                    <a:cubicBezTo>
                      <a:pt x="938" y="1509"/>
                      <a:pt x="1001" y="1488"/>
                      <a:pt x="1049" y="1439"/>
                    </a:cubicBezTo>
                    <a:lnTo>
                      <a:pt x="2048" y="441"/>
                    </a:lnTo>
                    <a:cubicBezTo>
                      <a:pt x="2239" y="261"/>
                      <a:pt x="2070" y="0"/>
                      <a:pt x="18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5349665" y="2935607"/>
                <a:ext cx="58141" cy="39277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1495" extrusionOk="0">
                    <a:moveTo>
                      <a:pt x="1861" y="1"/>
                    </a:moveTo>
                    <a:cubicBezTo>
                      <a:pt x="1805" y="1"/>
                      <a:pt x="1747" y="22"/>
                      <a:pt x="1695" y="73"/>
                    </a:cubicBezTo>
                    <a:lnTo>
                      <a:pt x="869" y="891"/>
                    </a:lnTo>
                    <a:lnTo>
                      <a:pt x="550" y="572"/>
                    </a:lnTo>
                    <a:cubicBezTo>
                      <a:pt x="494" y="511"/>
                      <a:pt x="430" y="486"/>
                      <a:pt x="369" y="486"/>
                    </a:cubicBezTo>
                    <a:cubicBezTo>
                      <a:pt x="172" y="486"/>
                      <a:pt x="1" y="746"/>
                      <a:pt x="196" y="926"/>
                    </a:cubicBezTo>
                    <a:lnTo>
                      <a:pt x="696" y="1425"/>
                    </a:lnTo>
                    <a:cubicBezTo>
                      <a:pt x="738" y="1467"/>
                      <a:pt x="800" y="1495"/>
                      <a:pt x="869" y="1495"/>
                    </a:cubicBezTo>
                    <a:cubicBezTo>
                      <a:pt x="932" y="1495"/>
                      <a:pt x="1001" y="1474"/>
                      <a:pt x="1043" y="1425"/>
                    </a:cubicBezTo>
                    <a:lnTo>
                      <a:pt x="2042" y="427"/>
                    </a:lnTo>
                    <a:cubicBezTo>
                      <a:pt x="2213" y="245"/>
                      <a:pt x="2050" y="1"/>
                      <a:pt x="1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5441487" y="2987731"/>
                <a:ext cx="58798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509" extrusionOk="0">
                    <a:moveTo>
                      <a:pt x="1870" y="0"/>
                    </a:moveTo>
                    <a:cubicBezTo>
                      <a:pt x="1809" y="0"/>
                      <a:pt x="1745" y="25"/>
                      <a:pt x="1689" y="86"/>
                    </a:cubicBezTo>
                    <a:lnTo>
                      <a:pt x="870" y="905"/>
                    </a:lnTo>
                    <a:lnTo>
                      <a:pt x="544" y="586"/>
                    </a:lnTo>
                    <a:cubicBezTo>
                      <a:pt x="488" y="525"/>
                      <a:pt x="425" y="499"/>
                      <a:pt x="364" y="499"/>
                    </a:cubicBezTo>
                    <a:cubicBezTo>
                      <a:pt x="168" y="499"/>
                      <a:pt x="0" y="760"/>
                      <a:pt x="190" y="940"/>
                    </a:cubicBezTo>
                    <a:lnTo>
                      <a:pt x="690" y="1439"/>
                    </a:lnTo>
                    <a:cubicBezTo>
                      <a:pt x="738" y="1481"/>
                      <a:pt x="801" y="1508"/>
                      <a:pt x="863" y="1508"/>
                    </a:cubicBezTo>
                    <a:cubicBezTo>
                      <a:pt x="933" y="1508"/>
                      <a:pt x="995" y="1481"/>
                      <a:pt x="1044" y="1432"/>
                    </a:cubicBezTo>
                    <a:lnTo>
                      <a:pt x="2042" y="440"/>
                    </a:lnTo>
                    <a:cubicBezTo>
                      <a:pt x="2238" y="260"/>
                      <a:pt x="2067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5258631" y="3040565"/>
                <a:ext cx="57353" cy="39277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1495" extrusionOk="0">
                    <a:moveTo>
                      <a:pt x="1835" y="0"/>
                    </a:moveTo>
                    <a:cubicBezTo>
                      <a:pt x="1778" y="0"/>
                      <a:pt x="1718" y="22"/>
                      <a:pt x="1664" y="73"/>
                    </a:cubicBezTo>
                    <a:lnTo>
                      <a:pt x="838" y="892"/>
                    </a:lnTo>
                    <a:lnTo>
                      <a:pt x="519" y="572"/>
                    </a:lnTo>
                    <a:cubicBezTo>
                      <a:pt x="465" y="521"/>
                      <a:pt x="405" y="499"/>
                      <a:pt x="348" y="499"/>
                    </a:cubicBezTo>
                    <a:cubicBezTo>
                      <a:pt x="159" y="499"/>
                      <a:pt x="0" y="738"/>
                      <a:pt x="166" y="919"/>
                    </a:cubicBezTo>
                    <a:lnTo>
                      <a:pt x="665" y="1419"/>
                    </a:lnTo>
                    <a:cubicBezTo>
                      <a:pt x="714" y="1467"/>
                      <a:pt x="776" y="1495"/>
                      <a:pt x="838" y="1495"/>
                    </a:cubicBezTo>
                    <a:cubicBezTo>
                      <a:pt x="908" y="1495"/>
                      <a:pt x="970" y="1467"/>
                      <a:pt x="1019" y="1419"/>
                    </a:cubicBezTo>
                    <a:lnTo>
                      <a:pt x="2018" y="420"/>
                    </a:lnTo>
                    <a:cubicBezTo>
                      <a:pt x="2183" y="239"/>
                      <a:pt x="2024" y="0"/>
                      <a:pt x="1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>
                <a:off x="5442118" y="2882746"/>
                <a:ext cx="58167" cy="39671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1510" extrusionOk="0">
                    <a:moveTo>
                      <a:pt x="1846" y="1"/>
                    </a:moveTo>
                    <a:cubicBezTo>
                      <a:pt x="1785" y="1"/>
                      <a:pt x="1721" y="26"/>
                      <a:pt x="1665" y="87"/>
                    </a:cubicBezTo>
                    <a:lnTo>
                      <a:pt x="846" y="913"/>
                    </a:lnTo>
                    <a:lnTo>
                      <a:pt x="520" y="587"/>
                    </a:lnTo>
                    <a:cubicBezTo>
                      <a:pt x="467" y="538"/>
                      <a:pt x="408" y="517"/>
                      <a:pt x="353" y="517"/>
                    </a:cubicBezTo>
                    <a:cubicBezTo>
                      <a:pt x="162" y="517"/>
                      <a:pt x="0" y="758"/>
                      <a:pt x="166" y="940"/>
                    </a:cubicBezTo>
                    <a:lnTo>
                      <a:pt x="666" y="1440"/>
                    </a:lnTo>
                    <a:cubicBezTo>
                      <a:pt x="714" y="1488"/>
                      <a:pt x="777" y="1509"/>
                      <a:pt x="839" y="1509"/>
                    </a:cubicBezTo>
                    <a:cubicBezTo>
                      <a:pt x="909" y="1509"/>
                      <a:pt x="971" y="1488"/>
                      <a:pt x="1020" y="1440"/>
                    </a:cubicBezTo>
                    <a:lnTo>
                      <a:pt x="2018" y="441"/>
                    </a:lnTo>
                    <a:cubicBezTo>
                      <a:pt x="2214" y="261"/>
                      <a:pt x="2043" y="1"/>
                      <a:pt x="1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" name="Google Shape;213;p26"/>
            <p:cNvSpPr/>
            <p:nvPr/>
          </p:nvSpPr>
          <p:spPr>
            <a:xfrm>
              <a:off x="4152179" y="1443954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951306" y="1475439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4688525" y="1326354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474951" y="1178700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817636" y="1258199"/>
              <a:ext cx="20700" cy="20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438563" y="1364456"/>
              <a:ext cx="20700" cy="2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268008" y="1305659"/>
              <a:ext cx="20700" cy="2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12791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4127100" cy="3883275"/>
            <a:chOff x="445050" y="343300"/>
            <a:chExt cx="412710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412710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4127100" cy="392400"/>
              <a:chOff x="-8550475" y="393000"/>
              <a:chExt cx="412710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41271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1" name="Google Shape;421;p29"/>
          <p:cNvGrpSpPr/>
          <p:nvPr/>
        </p:nvGrpSpPr>
        <p:grpSpPr>
          <a:xfrm>
            <a:off x="4200175" y="1455325"/>
            <a:ext cx="4498200" cy="2330700"/>
            <a:chOff x="4200175" y="1139900"/>
            <a:chExt cx="4498200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44982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4498200" cy="392400"/>
              <a:chOff x="-8550475" y="393000"/>
              <a:chExt cx="4498200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44982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4" name="Google Shape;474;p29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18;p30">
            <a:extLst>
              <a:ext uri="{FF2B5EF4-FFF2-40B4-BE49-F238E27FC236}">
                <a16:creationId xmlns:a16="http://schemas.microsoft.com/office/drawing/2014/main" id="{76039790-5AB2-466C-A75E-29C652102DAD}"/>
              </a:ext>
            </a:extLst>
          </p:cNvPr>
          <p:cNvSpPr txBox="1">
            <a:spLocks/>
          </p:cNvSpPr>
          <p:nvPr/>
        </p:nvSpPr>
        <p:spPr>
          <a:xfrm>
            <a:off x="5072992" y="2433456"/>
            <a:ext cx="2763250" cy="11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pta Slab SemiBold"/>
              <a:buNone/>
              <a:defRPr sz="30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s-ES" dirty="0"/>
              <a:t>¿Qué es una Base de Datos XML?</a:t>
            </a:r>
          </a:p>
        </p:txBody>
      </p:sp>
      <p:pic>
        <p:nvPicPr>
          <p:cNvPr id="9" name="Imagen 9" descr="Gráfico&#10;&#10;Descripción generada automáticamente">
            <a:extLst>
              <a:ext uri="{FF2B5EF4-FFF2-40B4-BE49-F238E27FC236}">
                <a16:creationId xmlns:a16="http://schemas.microsoft.com/office/drawing/2014/main" id="{91E027B2-2C28-4F2D-98FB-CB6345578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96" y="3198934"/>
            <a:ext cx="2743200" cy="117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Google Shape;517;p30">
            <a:extLst>
              <a:ext uri="{FF2B5EF4-FFF2-40B4-BE49-F238E27FC236}">
                <a16:creationId xmlns:a16="http://schemas.microsoft.com/office/drawing/2014/main" id="{424BB3FB-6637-4A83-931D-E54914DD24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4059" y="1401290"/>
            <a:ext cx="3046157" cy="1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s-ES" dirty="0"/>
              <a:t>Forma de almacenar de la información que permite guardar datos en formato XML. Esto posibilita que dichos datos sean organizados y exportados para posteriores consultas.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9363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0"/>
          <p:cNvGrpSpPr/>
          <p:nvPr/>
        </p:nvGrpSpPr>
        <p:grpSpPr>
          <a:xfrm>
            <a:off x="445050" y="772813"/>
            <a:ext cx="8253900" cy="3347700"/>
            <a:chOff x="445050" y="393000"/>
            <a:chExt cx="8253900" cy="3347700"/>
          </a:xfrm>
        </p:grpSpPr>
        <p:sp>
          <p:nvSpPr>
            <p:cNvPr id="504" name="Google Shape;504;p30"/>
            <p:cNvSpPr/>
            <p:nvPr/>
          </p:nvSpPr>
          <p:spPr>
            <a:xfrm>
              <a:off x="445050" y="393000"/>
              <a:ext cx="8253900" cy="33477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s-ES"/>
            </a:p>
          </p:txBody>
        </p:sp>
        <p:grpSp>
          <p:nvGrpSpPr>
            <p:cNvPr id="505" name="Google Shape;505;p30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506" name="Google Shape;506;p3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30"/>
          <p:cNvGrpSpPr/>
          <p:nvPr/>
        </p:nvGrpSpPr>
        <p:grpSpPr>
          <a:xfrm>
            <a:off x="2568400" y="3722463"/>
            <a:ext cx="4007454" cy="1249760"/>
            <a:chOff x="2568400" y="3006100"/>
            <a:chExt cx="4007454" cy="1249760"/>
          </a:xfrm>
        </p:grpSpPr>
        <p:sp>
          <p:nvSpPr>
            <p:cNvPr id="511" name="Google Shape;511;p30"/>
            <p:cNvSpPr/>
            <p:nvPr/>
          </p:nvSpPr>
          <p:spPr>
            <a:xfrm>
              <a:off x="2568408" y="3006105"/>
              <a:ext cx="4007446" cy="1249755"/>
            </a:xfrm>
            <a:prstGeom prst="roundRect">
              <a:avLst>
                <a:gd name="adj" fmla="val 12783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30"/>
            <p:cNvGrpSpPr/>
            <p:nvPr/>
          </p:nvGrpSpPr>
          <p:grpSpPr>
            <a:xfrm>
              <a:off x="2568400" y="3006100"/>
              <a:ext cx="4007400" cy="392400"/>
              <a:chOff x="-8550475" y="393000"/>
              <a:chExt cx="4007400" cy="392400"/>
            </a:xfrm>
          </p:grpSpPr>
          <p:sp>
            <p:nvSpPr>
              <p:cNvPr id="513" name="Google Shape;513;p30"/>
              <p:cNvSpPr/>
              <p:nvPr/>
            </p:nvSpPr>
            <p:spPr>
              <a:xfrm>
                <a:off x="-8550475" y="393000"/>
                <a:ext cx="40074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8" name="Google Shape;518;p30"/>
          <p:cNvSpPr txBox="1">
            <a:spLocks noGrp="1"/>
          </p:cNvSpPr>
          <p:nvPr>
            <p:ph type="ctrTitle"/>
          </p:nvPr>
        </p:nvSpPr>
        <p:spPr>
          <a:xfrm>
            <a:off x="2568400" y="4556966"/>
            <a:ext cx="4007400" cy="4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Principales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y </a:t>
            </a:r>
            <a:r>
              <a:rPr lang="en-US" dirty="0" err="1"/>
              <a:t>diferencias</a:t>
            </a:r>
            <a:r>
              <a:rPr lang="en-US" dirty="0"/>
              <a:t> con las bases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relacionales</a:t>
            </a:r>
            <a:endParaRPr lang="es-ES" dirty="0"/>
          </a:p>
        </p:txBody>
      </p:sp>
      <p:sp>
        <p:nvSpPr>
          <p:cNvPr id="519" name="Google Shape;519;p30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>
            <a:hlinkClick r:id="rId3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0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56;p34">
            <a:extLst>
              <a:ext uri="{FF2B5EF4-FFF2-40B4-BE49-F238E27FC236}">
                <a16:creationId xmlns:a16="http://schemas.microsoft.com/office/drawing/2014/main" id="{8B2908EF-372E-4A15-B7F0-AA3C907042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38162" y="1706916"/>
            <a:ext cx="225595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b="1" dirty="0"/>
              <a:t>Bases de </a:t>
            </a:r>
            <a:r>
              <a:rPr lang="en-US" sz="1600" b="1" dirty="0" err="1"/>
              <a:t>Datos</a:t>
            </a:r>
            <a:r>
              <a:rPr lang="en-US" sz="1600" b="1" dirty="0"/>
              <a:t> XML</a:t>
            </a:r>
            <a:endParaRPr lang="en" sz="1600" b="1" dirty="0"/>
          </a:p>
        </p:txBody>
      </p:sp>
      <p:sp>
        <p:nvSpPr>
          <p:cNvPr id="7" name="Google Shape;756;p34">
            <a:extLst>
              <a:ext uri="{FF2B5EF4-FFF2-40B4-BE49-F238E27FC236}">
                <a16:creationId xmlns:a16="http://schemas.microsoft.com/office/drawing/2014/main" id="{A05984C8-6C78-4989-AE4E-89A06160E8F7}"/>
              </a:ext>
            </a:extLst>
          </p:cNvPr>
          <p:cNvSpPr txBox="1">
            <a:spLocks/>
          </p:cNvSpPr>
          <p:nvPr/>
        </p:nvSpPr>
        <p:spPr>
          <a:xfrm>
            <a:off x="1203511" y="2106966"/>
            <a:ext cx="7039536" cy="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l"/>
            <a:r>
              <a:rPr lang="es" sz="1600" dirty="0"/>
              <a:t>✦ </a:t>
            </a:r>
            <a:r>
              <a:rPr lang="es-ES" sz="1600" dirty="0"/>
              <a:t>Disposición jerárquica de la información (vs relaciones lógicas). </a:t>
            </a:r>
          </a:p>
          <a:p>
            <a:pPr marL="0" indent="0" algn="l"/>
            <a:r>
              <a:rPr lang="es" sz="1600" dirty="0"/>
              <a:t>✦ </a:t>
            </a:r>
            <a:r>
              <a:rPr lang="es-ES" sz="1600" dirty="0"/>
              <a:t>Los datos llevan asignadas etiquetas que los definen individualmente y en conjunto.</a:t>
            </a:r>
          </a:p>
          <a:p>
            <a:pPr marL="0" indent="0" algn="l"/>
            <a:r>
              <a:rPr lang="es" sz="1600" dirty="0"/>
              <a:t>✦ </a:t>
            </a:r>
            <a:r>
              <a:rPr lang="en-US" sz="1600" dirty="0"/>
              <a:t>Los </a:t>
            </a:r>
            <a:r>
              <a:rPr lang="en-US" sz="1600" dirty="0" err="1"/>
              <a:t>tipos</a:t>
            </a:r>
            <a:r>
              <a:rPr lang="en-US" sz="1600" dirty="0"/>
              <a:t> de </a:t>
            </a:r>
            <a:r>
              <a:rPr lang="en-US" sz="1600" dirty="0" err="1"/>
              <a:t>datos</a:t>
            </a:r>
            <a:r>
              <a:rPr lang="en-US" sz="1600" dirty="0"/>
              <a:t> </a:t>
            </a:r>
            <a:r>
              <a:rPr lang="en-US" sz="1600" dirty="0" err="1"/>
              <a:t>almacenados</a:t>
            </a:r>
            <a:r>
              <a:rPr lang="en-US" sz="1600" dirty="0"/>
              <a:t> son </a:t>
            </a:r>
            <a:r>
              <a:rPr lang="en-US" sz="1600" dirty="0" err="1"/>
              <a:t>diversos</a:t>
            </a:r>
            <a:r>
              <a:rPr lang="en-US" sz="1600" dirty="0"/>
              <a:t> (vs </a:t>
            </a:r>
            <a:r>
              <a:rPr lang="en-US" sz="1600" dirty="0" err="1"/>
              <a:t>definición</a:t>
            </a:r>
            <a:r>
              <a:rPr lang="en-US" sz="1600" dirty="0"/>
              <a:t> por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columna</a:t>
            </a:r>
            <a:r>
              <a:rPr lang="en-US" sz="1600" dirty="0"/>
              <a:t>).</a:t>
            </a:r>
            <a:endParaRPr lang="es-ES" sz="1600" dirty="0"/>
          </a:p>
          <a:p>
            <a:pPr marL="0" indent="0" algn="l"/>
            <a:r>
              <a:rPr lang="es" sz="1600" dirty="0"/>
              <a:t>✦ </a:t>
            </a:r>
            <a:r>
              <a:rPr lang="es-ES" sz="1600" dirty="0"/>
              <a:t>Los datos son presentados en orden (vs orden no definido por defecto).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27419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0"/>
          <p:cNvGrpSpPr/>
          <p:nvPr/>
        </p:nvGrpSpPr>
        <p:grpSpPr>
          <a:xfrm>
            <a:off x="445050" y="772813"/>
            <a:ext cx="8253900" cy="3347700"/>
            <a:chOff x="445050" y="393000"/>
            <a:chExt cx="8253900" cy="3347700"/>
          </a:xfrm>
        </p:grpSpPr>
        <p:sp>
          <p:nvSpPr>
            <p:cNvPr id="504" name="Google Shape;504;p30"/>
            <p:cNvSpPr/>
            <p:nvPr/>
          </p:nvSpPr>
          <p:spPr>
            <a:xfrm>
              <a:off x="445050" y="393000"/>
              <a:ext cx="8253900" cy="33477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s-ES"/>
            </a:p>
          </p:txBody>
        </p:sp>
        <p:grpSp>
          <p:nvGrpSpPr>
            <p:cNvPr id="505" name="Google Shape;505;p30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506" name="Google Shape;506;p3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30"/>
          <p:cNvGrpSpPr/>
          <p:nvPr/>
        </p:nvGrpSpPr>
        <p:grpSpPr>
          <a:xfrm>
            <a:off x="2568400" y="3722463"/>
            <a:ext cx="4007454" cy="1249760"/>
            <a:chOff x="2568400" y="3006100"/>
            <a:chExt cx="4007454" cy="1249760"/>
          </a:xfrm>
        </p:grpSpPr>
        <p:sp>
          <p:nvSpPr>
            <p:cNvPr id="511" name="Google Shape;511;p30"/>
            <p:cNvSpPr/>
            <p:nvPr/>
          </p:nvSpPr>
          <p:spPr>
            <a:xfrm>
              <a:off x="2568408" y="3006105"/>
              <a:ext cx="4007446" cy="1249755"/>
            </a:xfrm>
            <a:prstGeom prst="roundRect">
              <a:avLst>
                <a:gd name="adj" fmla="val 12783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30"/>
            <p:cNvGrpSpPr/>
            <p:nvPr/>
          </p:nvGrpSpPr>
          <p:grpSpPr>
            <a:xfrm>
              <a:off x="2568400" y="3006100"/>
              <a:ext cx="4007400" cy="392400"/>
              <a:chOff x="-8550475" y="393000"/>
              <a:chExt cx="4007400" cy="392400"/>
            </a:xfrm>
          </p:grpSpPr>
          <p:sp>
            <p:nvSpPr>
              <p:cNvPr id="513" name="Google Shape;513;p30"/>
              <p:cNvSpPr/>
              <p:nvPr/>
            </p:nvSpPr>
            <p:spPr>
              <a:xfrm>
                <a:off x="-8550475" y="393000"/>
                <a:ext cx="40074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8" name="Google Shape;518;p30"/>
          <p:cNvSpPr txBox="1">
            <a:spLocks noGrp="1"/>
          </p:cNvSpPr>
          <p:nvPr>
            <p:ph type="ctrTitle"/>
          </p:nvPr>
        </p:nvSpPr>
        <p:spPr>
          <a:xfrm>
            <a:off x="2568400" y="4294749"/>
            <a:ext cx="4007400" cy="4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</a:t>
            </a:r>
            <a:r>
              <a:rPr lang="en-US" dirty="0" err="1"/>
              <a:t>entajas</a:t>
            </a:r>
            <a:r>
              <a:rPr lang="en-US" dirty="0"/>
              <a:t>/</a:t>
            </a:r>
            <a:r>
              <a:rPr lang="en-US" dirty="0" err="1"/>
              <a:t>Desventajas</a:t>
            </a:r>
            <a:endParaRPr lang="es-ES" dirty="0"/>
          </a:p>
        </p:txBody>
      </p:sp>
      <p:sp>
        <p:nvSpPr>
          <p:cNvPr id="519" name="Google Shape;519;p30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>
            <a:hlinkClick r:id="rId3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0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56;p34">
            <a:extLst>
              <a:ext uri="{FF2B5EF4-FFF2-40B4-BE49-F238E27FC236}">
                <a16:creationId xmlns:a16="http://schemas.microsoft.com/office/drawing/2014/main" id="{8B2908EF-372E-4A15-B7F0-AA3C907042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40425" y="1515114"/>
            <a:ext cx="2488358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b="1" dirty="0" err="1"/>
              <a:t>Ventajas</a:t>
            </a:r>
            <a:endParaRPr lang="en" sz="1600" b="1" dirty="0"/>
          </a:p>
        </p:txBody>
      </p:sp>
      <p:sp>
        <p:nvSpPr>
          <p:cNvPr id="7" name="Google Shape;756;p34">
            <a:extLst>
              <a:ext uri="{FF2B5EF4-FFF2-40B4-BE49-F238E27FC236}">
                <a16:creationId xmlns:a16="http://schemas.microsoft.com/office/drawing/2014/main" id="{A05984C8-6C78-4989-AE4E-89A06160E8F7}"/>
              </a:ext>
            </a:extLst>
          </p:cNvPr>
          <p:cNvSpPr txBox="1">
            <a:spLocks/>
          </p:cNvSpPr>
          <p:nvPr/>
        </p:nvSpPr>
        <p:spPr>
          <a:xfrm>
            <a:off x="1203511" y="2106965"/>
            <a:ext cx="3731560" cy="151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l"/>
            <a:r>
              <a:rPr lang="es" sz="1600" dirty="0"/>
              <a:t>✦ </a:t>
            </a:r>
            <a:r>
              <a:rPr lang="es-ES" sz="1600" dirty="0"/>
              <a:t>Fácil lectura. </a:t>
            </a:r>
          </a:p>
          <a:p>
            <a:pPr marL="0" indent="0" algn="l"/>
            <a:r>
              <a:rPr lang="es" sz="1600" dirty="0"/>
              <a:t>✦ </a:t>
            </a:r>
            <a:r>
              <a:rPr lang="es-ES" sz="1600" dirty="0"/>
              <a:t>Documentación sencilla.</a:t>
            </a:r>
          </a:p>
          <a:p>
            <a:pPr marL="0" indent="0" algn="l"/>
            <a:r>
              <a:rPr lang="es" sz="1600" dirty="0"/>
              <a:t>✦ </a:t>
            </a:r>
            <a:r>
              <a:rPr lang="en-US" sz="1600" dirty="0"/>
              <a:t>Gran </a:t>
            </a:r>
            <a:r>
              <a:rPr lang="en-US" sz="1600" dirty="0" err="1"/>
              <a:t>compatibilidad</a:t>
            </a:r>
            <a:r>
              <a:rPr lang="en-US" sz="1600" dirty="0"/>
              <a:t> con SGML.</a:t>
            </a:r>
            <a:endParaRPr lang="es-ES" sz="1600" dirty="0"/>
          </a:p>
          <a:p>
            <a:pPr marL="0" indent="0" algn="l"/>
            <a:r>
              <a:rPr lang="es" sz="1600" dirty="0"/>
              <a:t>✦ </a:t>
            </a:r>
            <a:r>
              <a:rPr lang="en-US" sz="1600" dirty="0" err="1"/>
              <a:t>Fácil</a:t>
            </a:r>
            <a:r>
              <a:rPr lang="en-US" sz="1600" dirty="0"/>
              <a:t> </a:t>
            </a:r>
            <a:r>
              <a:rPr lang="en-US" sz="1600" dirty="0" err="1"/>
              <a:t>importación</a:t>
            </a:r>
            <a:r>
              <a:rPr lang="en-US" sz="1600" dirty="0"/>
              <a:t>/</a:t>
            </a:r>
            <a:r>
              <a:rPr lang="en-US" sz="1600" dirty="0" err="1"/>
              <a:t>exportación</a:t>
            </a:r>
            <a:r>
              <a:rPr lang="es-ES" sz="1600" dirty="0"/>
              <a:t>.</a:t>
            </a:r>
          </a:p>
          <a:p>
            <a:pPr marL="0" indent="0" algn="l"/>
            <a:r>
              <a:rPr lang="es" sz="1600" dirty="0"/>
              <a:t>✦ </a:t>
            </a:r>
            <a:r>
              <a:rPr lang="en-US" sz="1600" dirty="0" err="1"/>
              <a:t>Editores</a:t>
            </a:r>
            <a:r>
              <a:rPr lang="en-US" sz="1600" dirty="0"/>
              <a:t> de </a:t>
            </a:r>
            <a:r>
              <a:rPr lang="en-US" sz="1600" dirty="0" err="1"/>
              <a:t>sintáxis</a:t>
            </a:r>
            <a:r>
              <a:rPr lang="en-US" sz="1600" dirty="0"/>
              <a:t> </a:t>
            </a:r>
            <a:r>
              <a:rPr lang="en-US" sz="1600" dirty="0" err="1"/>
              <a:t>gratuitos</a:t>
            </a:r>
            <a:r>
              <a:rPr lang="en-US" sz="1600" dirty="0"/>
              <a:t>.</a:t>
            </a:r>
            <a:endParaRPr lang="en" sz="1600" dirty="0"/>
          </a:p>
        </p:txBody>
      </p:sp>
      <p:sp>
        <p:nvSpPr>
          <p:cNvPr id="22" name="Google Shape;756;p34">
            <a:extLst>
              <a:ext uri="{FF2B5EF4-FFF2-40B4-BE49-F238E27FC236}">
                <a16:creationId xmlns:a16="http://schemas.microsoft.com/office/drawing/2014/main" id="{52047DD7-CC62-4DEA-9487-5248FDEE85A4}"/>
              </a:ext>
            </a:extLst>
          </p:cNvPr>
          <p:cNvSpPr txBox="1">
            <a:spLocks/>
          </p:cNvSpPr>
          <p:nvPr/>
        </p:nvSpPr>
        <p:spPr>
          <a:xfrm>
            <a:off x="4935071" y="1515114"/>
            <a:ext cx="3160058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sz="1600" b="1" dirty="0" err="1"/>
              <a:t>Desventajas</a:t>
            </a:r>
            <a:endParaRPr lang="en" sz="1600" b="1" dirty="0"/>
          </a:p>
        </p:txBody>
      </p:sp>
      <p:sp>
        <p:nvSpPr>
          <p:cNvPr id="23" name="Google Shape;756;p34">
            <a:extLst>
              <a:ext uri="{FF2B5EF4-FFF2-40B4-BE49-F238E27FC236}">
                <a16:creationId xmlns:a16="http://schemas.microsoft.com/office/drawing/2014/main" id="{5B736596-7531-4BBF-88BD-6C029CDBC5F9}"/>
              </a:ext>
            </a:extLst>
          </p:cNvPr>
          <p:cNvSpPr txBox="1">
            <a:spLocks/>
          </p:cNvSpPr>
          <p:nvPr/>
        </p:nvSpPr>
        <p:spPr>
          <a:xfrm>
            <a:off x="4807324" y="2106965"/>
            <a:ext cx="3516405" cy="151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l"/>
            <a:r>
              <a:rPr lang="es" sz="1600" dirty="0"/>
              <a:t>✦ </a:t>
            </a:r>
            <a:r>
              <a:rPr lang="es-ES" sz="1600" dirty="0"/>
              <a:t>Mayor lentitud (compresión de datos). </a:t>
            </a:r>
          </a:p>
          <a:p>
            <a:pPr marL="0" indent="0" algn="l"/>
            <a:r>
              <a:rPr lang="es" sz="1600" dirty="0"/>
              <a:t>✦ </a:t>
            </a:r>
            <a:r>
              <a:rPr lang="en-US" sz="1600" dirty="0" err="1"/>
              <a:t>Tardan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s-ES" sz="1600" dirty="0"/>
              <a:t> organizarse (búsquedas).</a:t>
            </a:r>
          </a:p>
          <a:p>
            <a:pPr marL="0" indent="0" algn="l"/>
            <a:r>
              <a:rPr lang="es" sz="1600" dirty="0"/>
              <a:t>✦ </a:t>
            </a:r>
            <a:r>
              <a:rPr lang="en-US" sz="1600" dirty="0" err="1"/>
              <a:t>Limitación</a:t>
            </a:r>
            <a:r>
              <a:rPr lang="en-US" sz="1600" dirty="0"/>
              <a:t> con </a:t>
            </a:r>
            <a:r>
              <a:rPr lang="en-US" sz="1600" dirty="0" err="1"/>
              <a:t>ciertos</a:t>
            </a:r>
            <a:r>
              <a:rPr lang="en-US" sz="1600" dirty="0"/>
              <a:t> </a:t>
            </a:r>
            <a:r>
              <a:rPr lang="en-US" sz="1600" dirty="0" err="1"/>
              <a:t>SGBD</a:t>
            </a:r>
            <a:r>
              <a:rPr lang="en-US" sz="1600" dirty="0"/>
              <a:t> para XML.</a:t>
            </a:r>
            <a:endParaRPr lang="es-ES" sz="1600" dirty="0"/>
          </a:p>
          <a:p>
            <a:pPr marL="0" indent="0" algn="l"/>
            <a:r>
              <a:rPr lang="es" sz="1600" dirty="0"/>
              <a:t>✦ </a:t>
            </a:r>
            <a:r>
              <a:rPr lang="en-US" sz="1600" dirty="0"/>
              <a:t>No </a:t>
            </a:r>
            <a:r>
              <a:rPr lang="en-US" sz="1600" dirty="0" err="1"/>
              <a:t>pensadas</a:t>
            </a:r>
            <a:r>
              <a:rPr lang="en-US" sz="1600" dirty="0"/>
              <a:t> para el largo </a:t>
            </a:r>
            <a:r>
              <a:rPr lang="en-US" sz="1600" dirty="0" err="1"/>
              <a:t>plazo</a:t>
            </a:r>
            <a:r>
              <a:rPr lang="es-ES" sz="1600" dirty="0"/>
              <a:t>.</a:t>
            </a:r>
          </a:p>
          <a:p>
            <a:pPr marL="0" indent="0" algn="l"/>
            <a:r>
              <a:rPr lang="es" sz="1600" dirty="0"/>
              <a:t>✦ </a:t>
            </a:r>
            <a:r>
              <a:rPr lang="en-US" sz="1600" dirty="0" err="1"/>
              <a:t>Posibles</a:t>
            </a:r>
            <a:r>
              <a:rPr lang="en-US" sz="1600" dirty="0"/>
              <a:t> </a:t>
            </a:r>
            <a:r>
              <a:rPr lang="en-US" sz="1600" dirty="0" err="1"/>
              <a:t>problemas</a:t>
            </a:r>
            <a:r>
              <a:rPr lang="en-US" sz="1600" dirty="0"/>
              <a:t> de </a:t>
            </a:r>
            <a:r>
              <a:rPr lang="en-US" sz="1600" dirty="0" err="1"/>
              <a:t>seguridad</a:t>
            </a:r>
            <a:r>
              <a:rPr lang="en-US" sz="1600" dirty="0"/>
              <a:t>.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888382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37"/>
          <p:cNvGrpSpPr/>
          <p:nvPr/>
        </p:nvGrpSpPr>
        <p:grpSpPr>
          <a:xfrm>
            <a:off x="2209483" y="1623494"/>
            <a:ext cx="990300" cy="673340"/>
            <a:chOff x="5852275" y="1600714"/>
            <a:chExt cx="990300" cy="712679"/>
          </a:xfrm>
        </p:grpSpPr>
        <p:sp>
          <p:nvSpPr>
            <p:cNvPr id="901" name="Google Shape;901;p37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" name="Google Shape;910;p37"/>
          <p:cNvSpPr txBox="1">
            <a:spLocks noGrp="1"/>
          </p:cNvSpPr>
          <p:nvPr>
            <p:ph type="subTitle" idx="1"/>
          </p:nvPr>
        </p:nvSpPr>
        <p:spPr>
          <a:xfrm>
            <a:off x="1230404" y="3123800"/>
            <a:ext cx="3045757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s-ES" dirty="0"/>
              <a:t>La información se almacena en tablas y se permite obtener los resultados de las consultas en formato XML.</a:t>
            </a:r>
            <a:endParaRPr lang="en" dirty="0"/>
          </a:p>
        </p:txBody>
      </p:sp>
      <p:sp>
        <p:nvSpPr>
          <p:cNvPr id="911" name="Google Shape;911;p37"/>
          <p:cNvSpPr txBox="1">
            <a:spLocks noGrp="1"/>
          </p:cNvSpPr>
          <p:nvPr>
            <p:ph type="subTitle" idx="2"/>
          </p:nvPr>
        </p:nvSpPr>
        <p:spPr>
          <a:xfrm>
            <a:off x="907678" y="2739981"/>
            <a:ext cx="3630706" cy="493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ES" dirty="0"/>
              <a:t>XML Base de datos activada (XML- </a:t>
            </a:r>
            <a:r>
              <a:rPr lang="es-ES" dirty="0" err="1"/>
              <a:t>enabled</a:t>
            </a:r>
            <a:r>
              <a:rPr lang="es-ES" dirty="0"/>
              <a:t>)</a:t>
            </a:r>
            <a:endParaRPr dirty="0"/>
          </a:p>
        </p:txBody>
      </p:sp>
      <p:sp>
        <p:nvSpPr>
          <p:cNvPr id="916" name="Google Shape;916;p3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3" name="Google Shape;923;p3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924" name="Google Shape;924;p3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37">
            <a:hlinkClick r:id="rId3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7">
            <a:hlinkClick r:id="" action="ppaction://noaction"/>
          </p:cNvPr>
          <p:cNvSpPr/>
          <p:nvPr/>
        </p:nvSpPr>
        <p:spPr>
          <a:xfrm>
            <a:off x="2219979" y="1705225"/>
            <a:ext cx="969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7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518;p30">
            <a:extLst>
              <a:ext uri="{FF2B5EF4-FFF2-40B4-BE49-F238E27FC236}">
                <a16:creationId xmlns:a16="http://schemas.microsoft.com/office/drawing/2014/main" id="{DC2FCAF2-30B0-4EF7-94E7-4BAE65EAD3FC}"/>
              </a:ext>
            </a:extLst>
          </p:cNvPr>
          <p:cNvSpPr txBox="1">
            <a:spLocks/>
          </p:cNvSpPr>
          <p:nvPr/>
        </p:nvSpPr>
        <p:spPr>
          <a:xfrm>
            <a:off x="443465" y="194981"/>
            <a:ext cx="8260940" cy="109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pta Slab SemiBold"/>
              <a:buNone/>
              <a:defRPr sz="30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s-ES" sz="2800" dirty="0">
                <a:solidFill>
                  <a:schemeClr val="tx1">
                    <a:lumMod val="90000"/>
                  </a:schemeClr>
                </a:solidFill>
              </a:rPr>
              <a:t>Tipos de Bases de Datos  XML</a:t>
            </a:r>
          </a:p>
        </p:txBody>
      </p:sp>
      <p:grpSp>
        <p:nvGrpSpPr>
          <p:cNvPr id="45" name="Google Shape;900;p37">
            <a:extLst>
              <a:ext uri="{FF2B5EF4-FFF2-40B4-BE49-F238E27FC236}">
                <a16:creationId xmlns:a16="http://schemas.microsoft.com/office/drawing/2014/main" id="{4771536E-DBDC-4CB8-A0D9-77359583FDB1}"/>
              </a:ext>
            </a:extLst>
          </p:cNvPr>
          <p:cNvGrpSpPr/>
          <p:nvPr/>
        </p:nvGrpSpPr>
        <p:grpSpPr>
          <a:xfrm>
            <a:off x="5878521" y="1623494"/>
            <a:ext cx="990300" cy="673340"/>
            <a:chOff x="5852275" y="1600714"/>
            <a:chExt cx="990300" cy="712679"/>
          </a:xfrm>
        </p:grpSpPr>
        <p:sp>
          <p:nvSpPr>
            <p:cNvPr id="46" name="Google Shape;901;p37">
              <a:extLst>
                <a:ext uri="{FF2B5EF4-FFF2-40B4-BE49-F238E27FC236}">
                  <a16:creationId xmlns:a16="http://schemas.microsoft.com/office/drawing/2014/main" id="{5E42BB96-3308-4257-B273-FD9BA9BA128A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2;p37">
              <a:extLst>
                <a:ext uri="{FF2B5EF4-FFF2-40B4-BE49-F238E27FC236}">
                  <a16:creationId xmlns:a16="http://schemas.microsoft.com/office/drawing/2014/main" id="{CCDDF18F-65AE-4450-9011-76EFAC971154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910;p37">
            <a:extLst>
              <a:ext uri="{FF2B5EF4-FFF2-40B4-BE49-F238E27FC236}">
                <a16:creationId xmlns:a16="http://schemas.microsoft.com/office/drawing/2014/main" id="{BD4625A1-EE64-4CC6-94BD-7995BCD74BD6}"/>
              </a:ext>
            </a:extLst>
          </p:cNvPr>
          <p:cNvSpPr txBox="1">
            <a:spLocks/>
          </p:cNvSpPr>
          <p:nvPr/>
        </p:nvSpPr>
        <p:spPr>
          <a:xfrm>
            <a:off x="4861110" y="3123800"/>
            <a:ext cx="3213849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s-ES" dirty="0"/>
              <a:t>La información se almacena en documentos </a:t>
            </a:r>
            <a:r>
              <a:rPr lang="en-US" dirty="0"/>
              <a:t>XML</a:t>
            </a:r>
            <a:r>
              <a:rPr lang="es-ES" dirty="0"/>
              <a:t> que se guardan y recuperan del mismo modo que lo haría un archivo XML (ejemplo: </a:t>
            </a:r>
            <a:r>
              <a:rPr lang="es-ES" dirty="0" err="1"/>
              <a:t>XPATH</a:t>
            </a:r>
            <a:r>
              <a:rPr lang="es-ES" dirty="0"/>
              <a:t>).</a:t>
            </a:r>
            <a:endParaRPr lang="en" dirty="0"/>
          </a:p>
        </p:txBody>
      </p:sp>
      <p:sp>
        <p:nvSpPr>
          <p:cNvPr id="49" name="Google Shape;911;p37">
            <a:extLst>
              <a:ext uri="{FF2B5EF4-FFF2-40B4-BE49-F238E27FC236}">
                <a16:creationId xmlns:a16="http://schemas.microsoft.com/office/drawing/2014/main" id="{0DA82EF7-456E-4FF8-8172-F4B341334E70}"/>
              </a:ext>
            </a:extLst>
          </p:cNvPr>
          <p:cNvSpPr txBox="1">
            <a:spLocks/>
          </p:cNvSpPr>
          <p:nvPr/>
        </p:nvSpPr>
        <p:spPr>
          <a:xfrm>
            <a:off x="5099776" y="2739981"/>
            <a:ext cx="2547781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L="914400" marR="0" lvl="1" indent="-317500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marL="1371600" marR="0" lvl="2" indent="-317500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marL="1828800" marR="0" lvl="3" indent="-317500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marL="2286000" marR="0" lvl="4" indent="-317500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marL="2743200" marR="0" lvl="5" indent="-317500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marL="3200400" marR="0" lvl="6" indent="-317500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marL="3657600" marR="0" lvl="7" indent="-317500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marL="4114800" marR="0" lvl="8" indent="-317500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s-ES"/>
              <a:t>Base de datos XML nativa (NXD)</a:t>
            </a:r>
            <a:endParaRPr lang="es-ES" dirty="0"/>
          </a:p>
        </p:txBody>
      </p:sp>
      <p:sp>
        <p:nvSpPr>
          <p:cNvPr id="50" name="Google Shape;934;p37">
            <a:hlinkClick r:id="" action="ppaction://noaction"/>
            <a:extLst>
              <a:ext uri="{FF2B5EF4-FFF2-40B4-BE49-F238E27FC236}">
                <a16:creationId xmlns:a16="http://schemas.microsoft.com/office/drawing/2014/main" id="{34F2107B-B36B-4853-91DF-C5E6DE780F94}"/>
              </a:ext>
            </a:extLst>
          </p:cNvPr>
          <p:cNvSpPr/>
          <p:nvPr/>
        </p:nvSpPr>
        <p:spPr>
          <a:xfrm>
            <a:off x="5889017" y="1705225"/>
            <a:ext cx="969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397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ctrTitle"/>
          </p:nvPr>
        </p:nvSpPr>
        <p:spPr>
          <a:xfrm>
            <a:off x="2720175" y="2572900"/>
            <a:ext cx="37038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XQuery</a:t>
            </a:r>
            <a:endParaRPr lang="en" dirty="0"/>
          </a:p>
        </p:txBody>
      </p:sp>
      <p:sp>
        <p:nvSpPr>
          <p:cNvPr id="178" name="Google Shape;178;p26">
            <a:hlinkClick r:id="" action="ppaction://hlinkshowjump?jump=nextslide"/>
          </p:cNvPr>
          <p:cNvSpPr/>
          <p:nvPr/>
        </p:nvSpPr>
        <p:spPr>
          <a:xfrm>
            <a:off x="3651900" y="3820488"/>
            <a:ext cx="1840200" cy="333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4020150" y="3857474"/>
            <a:ext cx="1103700" cy="16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 action="ppaction://hlinksldjump"/>
              </a:rPr>
              <a:t>Start now!</a:t>
            </a: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4113100" y="1276538"/>
            <a:ext cx="917706" cy="1174675"/>
            <a:chOff x="4113100" y="1178700"/>
            <a:chExt cx="917706" cy="1174675"/>
          </a:xfrm>
        </p:grpSpPr>
        <p:sp>
          <p:nvSpPr>
            <p:cNvPr id="181" name="Google Shape;181;p26"/>
            <p:cNvSpPr/>
            <p:nvPr/>
          </p:nvSpPr>
          <p:spPr>
            <a:xfrm>
              <a:off x="4113100" y="1435675"/>
              <a:ext cx="917700" cy="91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26"/>
            <p:cNvGrpSpPr/>
            <p:nvPr/>
          </p:nvGrpSpPr>
          <p:grpSpPr>
            <a:xfrm>
              <a:off x="4288705" y="1666315"/>
              <a:ext cx="565941" cy="456406"/>
              <a:chOff x="5221613" y="2784802"/>
              <a:chExt cx="406567" cy="327855"/>
            </a:xfrm>
          </p:grpSpPr>
          <p:sp>
            <p:nvSpPr>
              <p:cNvPr id="183" name="Google Shape;183;p26"/>
              <p:cNvSpPr/>
              <p:nvPr/>
            </p:nvSpPr>
            <p:spPr>
              <a:xfrm>
                <a:off x="5221613" y="2811049"/>
                <a:ext cx="406567" cy="301608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11480" extrusionOk="0">
                    <a:moveTo>
                      <a:pt x="749" y="0"/>
                    </a:moveTo>
                    <a:cubicBezTo>
                      <a:pt x="340" y="0"/>
                      <a:pt x="0" y="333"/>
                      <a:pt x="0" y="749"/>
                    </a:cubicBezTo>
                    <a:lnTo>
                      <a:pt x="0" y="10730"/>
                    </a:lnTo>
                    <a:cubicBezTo>
                      <a:pt x="0" y="11140"/>
                      <a:pt x="340" y="11479"/>
                      <a:pt x="749" y="11479"/>
                    </a:cubicBezTo>
                    <a:lnTo>
                      <a:pt x="14726" y="11479"/>
                    </a:lnTo>
                    <a:cubicBezTo>
                      <a:pt x="15135" y="11479"/>
                      <a:pt x="15475" y="11140"/>
                      <a:pt x="15475" y="10730"/>
                    </a:cubicBezTo>
                    <a:lnTo>
                      <a:pt x="15475" y="749"/>
                    </a:lnTo>
                    <a:cubicBezTo>
                      <a:pt x="15475" y="333"/>
                      <a:pt x="15135" y="0"/>
                      <a:pt x="14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6"/>
              <p:cNvSpPr/>
              <p:nvPr/>
            </p:nvSpPr>
            <p:spPr>
              <a:xfrm>
                <a:off x="5221613" y="2811049"/>
                <a:ext cx="406567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1499" extrusionOk="0">
                    <a:moveTo>
                      <a:pt x="749" y="0"/>
                    </a:moveTo>
                    <a:cubicBezTo>
                      <a:pt x="340" y="0"/>
                      <a:pt x="0" y="333"/>
                      <a:pt x="0" y="749"/>
                    </a:cubicBezTo>
                    <a:lnTo>
                      <a:pt x="0" y="1498"/>
                    </a:lnTo>
                    <a:lnTo>
                      <a:pt x="15475" y="1498"/>
                    </a:lnTo>
                    <a:lnTo>
                      <a:pt x="15475" y="749"/>
                    </a:lnTo>
                    <a:cubicBezTo>
                      <a:pt x="15475" y="333"/>
                      <a:pt x="15135" y="0"/>
                      <a:pt x="147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6"/>
              <p:cNvSpPr/>
              <p:nvPr/>
            </p:nvSpPr>
            <p:spPr>
              <a:xfrm>
                <a:off x="5247833" y="2811049"/>
                <a:ext cx="52519" cy="26246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999" extrusionOk="0">
                    <a:moveTo>
                      <a:pt x="1" y="0"/>
                    </a:moveTo>
                    <a:lnTo>
                      <a:pt x="1" y="250"/>
                    </a:lnTo>
                    <a:cubicBezTo>
                      <a:pt x="1" y="659"/>
                      <a:pt x="341" y="999"/>
                      <a:pt x="750" y="999"/>
                    </a:cubicBezTo>
                    <a:lnTo>
                      <a:pt x="1249" y="999"/>
                    </a:lnTo>
                    <a:cubicBezTo>
                      <a:pt x="1666" y="999"/>
                      <a:pt x="1999" y="659"/>
                      <a:pt x="1999" y="250"/>
                    </a:cubicBezTo>
                    <a:lnTo>
                      <a:pt x="1999" y="0"/>
                    </a:lnTo>
                    <a:close/>
                  </a:path>
                </a:pathLst>
              </a:custGeom>
              <a:solidFill>
                <a:srgbClr val="E55A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>
                <a:off x="5549441" y="2811049"/>
                <a:ext cx="52492" cy="2624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999" extrusionOk="0">
                    <a:moveTo>
                      <a:pt x="0" y="0"/>
                    </a:moveTo>
                    <a:lnTo>
                      <a:pt x="0" y="250"/>
                    </a:lnTo>
                    <a:cubicBezTo>
                      <a:pt x="0" y="659"/>
                      <a:pt x="333" y="999"/>
                      <a:pt x="749" y="999"/>
                    </a:cubicBezTo>
                    <a:lnTo>
                      <a:pt x="1249" y="999"/>
                    </a:lnTo>
                    <a:cubicBezTo>
                      <a:pt x="1658" y="999"/>
                      <a:pt x="1998" y="659"/>
                      <a:pt x="1998" y="250"/>
                    </a:cubicBezTo>
                    <a:lnTo>
                      <a:pt x="19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5260969" y="2784802"/>
                <a:ext cx="26272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499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1249"/>
                    </a:lnTo>
                    <a:cubicBezTo>
                      <a:pt x="0" y="1381"/>
                      <a:pt x="111" y="1498"/>
                      <a:pt x="250" y="1498"/>
                    </a:cubicBezTo>
                    <a:lnTo>
                      <a:pt x="749" y="1498"/>
                    </a:lnTo>
                    <a:cubicBezTo>
                      <a:pt x="888" y="1498"/>
                      <a:pt x="999" y="1388"/>
                      <a:pt x="999" y="1249"/>
                    </a:cubicBezTo>
                    <a:lnTo>
                      <a:pt x="999" y="250"/>
                    </a:lnTo>
                    <a:cubicBezTo>
                      <a:pt x="999" y="111"/>
                      <a:pt x="888" y="0"/>
                      <a:pt x="7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5260969" y="2784802"/>
                <a:ext cx="26272" cy="19704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75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500"/>
                    </a:lnTo>
                    <a:cubicBezTo>
                      <a:pt x="0" y="638"/>
                      <a:pt x="111" y="749"/>
                      <a:pt x="250" y="749"/>
                    </a:cubicBezTo>
                    <a:lnTo>
                      <a:pt x="749" y="749"/>
                    </a:lnTo>
                    <a:cubicBezTo>
                      <a:pt x="888" y="749"/>
                      <a:pt x="999" y="638"/>
                      <a:pt x="999" y="500"/>
                    </a:cubicBezTo>
                    <a:lnTo>
                      <a:pt x="999" y="250"/>
                    </a:lnTo>
                    <a:cubicBezTo>
                      <a:pt x="999" y="111"/>
                      <a:pt x="888" y="0"/>
                      <a:pt x="7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5562551" y="2784802"/>
                <a:ext cx="26456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499" extrusionOk="0">
                    <a:moveTo>
                      <a:pt x="250" y="0"/>
                    </a:moveTo>
                    <a:cubicBezTo>
                      <a:pt x="119" y="0"/>
                      <a:pt x="1" y="111"/>
                      <a:pt x="1" y="250"/>
                    </a:cubicBezTo>
                    <a:lnTo>
                      <a:pt x="1" y="1249"/>
                    </a:lnTo>
                    <a:cubicBezTo>
                      <a:pt x="1" y="1381"/>
                      <a:pt x="119" y="1498"/>
                      <a:pt x="250" y="1498"/>
                    </a:cubicBezTo>
                    <a:lnTo>
                      <a:pt x="757" y="1498"/>
                    </a:lnTo>
                    <a:cubicBezTo>
                      <a:pt x="889" y="1498"/>
                      <a:pt x="1000" y="1388"/>
                      <a:pt x="1006" y="1249"/>
                    </a:cubicBezTo>
                    <a:lnTo>
                      <a:pt x="1006" y="250"/>
                    </a:lnTo>
                    <a:cubicBezTo>
                      <a:pt x="1006" y="111"/>
                      <a:pt x="889" y="0"/>
                      <a:pt x="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>
                <a:off x="5562551" y="2784802"/>
                <a:ext cx="26456" cy="1970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750" extrusionOk="0">
                    <a:moveTo>
                      <a:pt x="250" y="0"/>
                    </a:moveTo>
                    <a:cubicBezTo>
                      <a:pt x="119" y="0"/>
                      <a:pt x="1" y="111"/>
                      <a:pt x="1" y="250"/>
                    </a:cubicBezTo>
                    <a:lnTo>
                      <a:pt x="1" y="500"/>
                    </a:lnTo>
                    <a:cubicBezTo>
                      <a:pt x="1" y="638"/>
                      <a:pt x="119" y="749"/>
                      <a:pt x="250" y="749"/>
                    </a:cubicBezTo>
                    <a:lnTo>
                      <a:pt x="757" y="749"/>
                    </a:lnTo>
                    <a:cubicBezTo>
                      <a:pt x="889" y="749"/>
                      <a:pt x="1006" y="638"/>
                      <a:pt x="1006" y="500"/>
                    </a:cubicBezTo>
                    <a:lnTo>
                      <a:pt x="1006" y="250"/>
                    </a:lnTo>
                    <a:cubicBezTo>
                      <a:pt x="1006" y="111"/>
                      <a:pt x="889" y="0"/>
                      <a:pt x="7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5221613" y="2850405"/>
                <a:ext cx="406567" cy="13136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500" extrusionOk="0">
                    <a:moveTo>
                      <a:pt x="0" y="0"/>
                    </a:moveTo>
                    <a:lnTo>
                      <a:pt x="0" y="500"/>
                    </a:lnTo>
                    <a:lnTo>
                      <a:pt x="15475" y="500"/>
                    </a:lnTo>
                    <a:lnTo>
                      <a:pt x="154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>
                <a:off x="5260969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>
                <a:off x="5260969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6"/>
              <p:cNvSpPr/>
              <p:nvPr/>
            </p:nvSpPr>
            <p:spPr>
              <a:xfrm>
                <a:off x="5260969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7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6"/>
              <p:cNvSpPr/>
              <p:nvPr/>
            </p:nvSpPr>
            <p:spPr>
              <a:xfrm>
                <a:off x="5352818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0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6"/>
              <p:cNvSpPr/>
              <p:nvPr/>
            </p:nvSpPr>
            <p:spPr>
              <a:xfrm>
                <a:off x="5444482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7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6"/>
              <p:cNvSpPr/>
              <p:nvPr/>
            </p:nvSpPr>
            <p:spPr>
              <a:xfrm>
                <a:off x="5352818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5260969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6"/>
              <p:cNvSpPr/>
              <p:nvPr/>
            </p:nvSpPr>
            <p:spPr>
              <a:xfrm>
                <a:off x="5352818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6"/>
              <p:cNvSpPr/>
              <p:nvPr/>
            </p:nvSpPr>
            <p:spPr>
              <a:xfrm>
                <a:off x="5352818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>
                <a:off x="5536489" y="2994536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1"/>
                    </a:moveTo>
                    <a:cubicBezTo>
                      <a:pt x="112" y="1"/>
                      <a:pt x="1" y="112"/>
                      <a:pt x="1" y="251"/>
                    </a:cubicBezTo>
                    <a:lnTo>
                      <a:pt x="1" y="750"/>
                    </a:lnTo>
                    <a:cubicBezTo>
                      <a:pt x="1" y="889"/>
                      <a:pt x="112" y="1000"/>
                      <a:pt x="251" y="1000"/>
                    </a:cubicBezTo>
                    <a:lnTo>
                      <a:pt x="1749" y="1000"/>
                    </a:lnTo>
                    <a:cubicBezTo>
                      <a:pt x="1881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1" y="1"/>
                      <a:pt x="17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5536489" y="2889577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1"/>
                    </a:moveTo>
                    <a:cubicBezTo>
                      <a:pt x="112" y="1"/>
                      <a:pt x="1" y="112"/>
                      <a:pt x="1" y="250"/>
                    </a:cubicBezTo>
                    <a:lnTo>
                      <a:pt x="1" y="750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1" y="1"/>
                      <a:pt x="17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5536489" y="3047028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0"/>
                    </a:cubicBezTo>
                    <a:lnTo>
                      <a:pt x="1" y="750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1" y="0"/>
                      <a:pt x="17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5444482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5444482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5536489" y="2942070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0"/>
                    </a:cubicBezTo>
                    <a:lnTo>
                      <a:pt x="1" y="749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1" y="0"/>
                      <a:pt x="17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5444482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5533178" y="2935239"/>
                <a:ext cx="58824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509" extrusionOk="0">
                    <a:moveTo>
                      <a:pt x="1875" y="0"/>
                    </a:moveTo>
                    <a:cubicBezTo>
                      <a:pt x="1814" y="0"/>
                      <a:pt x="1751" y="26"/>
                      <a:pt x="1694" y="87"/>
                    </a:cubicBezTo>
                    <a:lnTo>
                      <a:pt x="869" y="905"/>
                    </a:lnTo>
                    <a:lnTo>
                      <a:pt x="550" y="586"/>
                    </a:lnTo>
                    <a:cubicBezTo>
                      <a:pt x="494" y="525"/>
                      <a:pt x="430" y="500"/>
                      <a:pt x="369" y="500"/>
                    </a:cubicBezTo>
                    <a:cubicBezTo>
                      <a:pt x="172" y="500"/>
                      <a:pt x="1" y="760"/>
                      <a:pt x="196" y="940"/>
                    </a:cubicBezTo>
                    <a:lnTo>
                      <a:pt x="696" y="1439"/>
                    </a:lnTo>
                    <a:cubicBezTo>
                      <a:pt x="744" y="1481"/>
                      <a:pt x="807" y="1509"/>
                      <a:pt x="869" y="1509"/>
                    </a:cubicBezTo>
                    <a:cubicBezTo>
                      <a:pt x="938" y="1509"/>
                      <a:pt x="1001" y="1488"/>
                      <a:pt x="1049" y="1439"/>
                    </a:cubicBezTo>
                    <a:lnTo>
                      <a:pt x="2048" y="441"/>
                    </a:lnTo>
                    <a:cubicBezTo>
                      <a:pt x="2239" y="261"/>
                      <a:pt x="2070" y="0"/>
                      <a:pt x="18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5349665" y="2935607"/>
                <a:ext cx="58141" cy="39277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1495" extrusionOk="0">
                    <a:moveTo>
                      <a:pt x="1861" y="1"/>
                    </a:moveTo>
                    <a:cubicBezTo>
                      <a:pt x="1805" y="1"/>
                      <a:pt x="1747" y="22"/>
                      <a:pt x="1695" y="73"/>
                    </a:cubicBezTo>
                    <a:lnTo>
                      <a:pt x="869" y="891"/>
                    </a:lnTo>
                    <a:lnTo>
                      <a:pt x="550" y="572"/>
                    </a:lnTo>
                    <a:cubicBezTo>
                      <a:pt x="494" y="511"/>
                      <a:pt x="430" y="486"/>
                      <a:pt x="369" y="486"/>
                    </a:cubicBezTo>
                    <a:cubicBezTo>
                      <a:pt x="172" y="486"/>
                      <a:pt x="1" y="746"/>
                      <a:pt x="196" y="926"/>
                    </a:cubicBezTo>
                    <a:lnTo>
                      <a:pt x="696" y="1425"/>
                    </a:lnTo>
                    <a:cubicBezTo>
                      <a:pt x="738" y="1467"/>
                      <a:pt x="800" y="1495"/>
                      <a:pt x="869" y="1495"/>
                    </a:cubicBezTo>
                    <a:cubicBezTo>
                      <a:pt x="932" y="1495"/>
                      <a:pt x="1001" y="1474"/>
                      <a:pt x="1043" y="1425"/>
                    </a:cubicBezTo>
                    <a:lnTo>
                      <a:pt x="2042" y="427"/>
                    </a:lnTo>
                    <a:cubicBezTo>
                      <a:pt x="2213" y="245"/>
                      <a:pt x="2050" y="1"/>
                      <a:pt x="1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5441487" y="2987731"/>
                <a:ext cx="58798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509" extrusionOk="0">
                    <a:moveTo>
                      <a:pt x="1870" y="0"/>
                    </a:moveTo>
                    <a:cubicBezTo>
                      <a:pt x="1809" y="0"/>
                      <a:pt x="1745" y="25"/>
                      <a:pt x="1689" y="86"/>
                    </a:cubicBezTo>
                    <a:lnTo>
                      <a:pt x="870" y="905"/>
                    </a:lnTo>
                    <a:lnTo>
                      <a:pt x="544" y="586"/>
                    </a:lnTo>
                    <a:cubicBezTo>
                      <a:pt x="488" y="525"/>
                      <a:pt x="425" y="499"/>
                      <a:pt x="364" y="499"/>
                    </a:cubicBezTo>
                    <a:cubicBezTo>
                      <a:pt x="168" y="499"/>
                      <a:pt x="0" y="760"/>
                      <a:pt x="190" y="940"/>
                    </a:cubicBezTo>
                    <a:lnTo>
                      <a:pt x="690" y="1439"/>
                    </a:lnTo>
                    <a:cubicBezTo>
                      <a:pt x="738" y="1481"/>
                      <a:pt x="801" y="1508"/>
                      <a:pt x="863" y="1508"/>
                    </a:cubicBezTo>
                    <a:cubicBezTo>
                      <a:pt x="933" y="1508"/>
                      <a:pt x="995" y="1481"/>
                      <a:pt x="1044" y="1432"/>
                    </a:cubicBezTo>
                    <a:lnTo>
                      <a:pt x="2042" y="440"/>
                    </a:lnTo>
                    <a:cubicBezTo>
                      <a:pt x="2238" y="260"/>
                      <a:pt x="2067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5258631" y="3040565"/>
                <a:ext cx="57353" cy="39277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1495" extrusionOk="0">
                    <a:moveTo>
                      <a:pt x="1835" y="0"/>
                    </a:moveTo>
                    <a:cubicBezTo>
                      <a:pt x="1778" y="0"/>
                      <a:pt x="1718" y="22"/>
                      <a:pt x="1664" y="73"/>
                    </a:cubicBezTo>
                    <a:lnTo>
                      <a:pt x="838" y="892"/>
                    </a:lnTo>
                    <a:lnTo>
                      <a:pt x="519" y="572"/>
                    </a:lnTo>
                    <a:cubicBezTo>
                      <a:pt x="465" y="521"/>
                      <a:pt x="405" y="499"/>
                      <a:pt x="348" y="499"/>
                    </a:cubicBezTo>
                    <a:cubicBezTo>
                      <a:pt x="159" y="499"/>
                      <a:pt x="0" y="738"/>
                      <a:pt x="166" y="919"/>
                    </a:cubicBezTo>
                    <a:lnTo>
                      <a:pt x="665" y="1419"/>
                    </a:lnTo>
                    <a:cubicBezTo>
                      <a:pt x="714" y="1467"/>
                      <a:pt x="776" y="1495"/>
                      <a:pt x="838" y="1495"/>
                    </a:cubicBezTo>
                    <a:cubicBezTo>
                      <a:pt x="908" y="1495"/>
                      <a:pt x="970" y="1467"/>
                      <a:pt x="1019" y="1419"/>
                    </a:cubicBezTo>
                    <a:lnTo>
                      <a:pt x="2018" y="420"/>
                    </a:lnTo>
                    <a:cubicBezTo>
                      <a:pt x="2183" y="239"/>
                      <a:pt x="2024" y="0"/>
                      <a:pt x="1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>
                <a:off x="5442118" y="2882746"/>
                <a:ext cx="58167" cy="39671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1510" extrusionOk="0">
                    <a:moveTo>
                      <a:pt x="1846" y="1"/>
                    </a:moveTo>
                    <a:cubicBezTo>
                      <a:pt x="1785" y="1"/>
                      <a:pt x="1721" y="26"/>
                      <a:pt x="1665" y="87"/>
                    </a:cubicBezTo>
                    <a:lnTo>
                      <a:pt x="846" y="913"/>
                    </a:lnTo>
                    <a:lnTo>
                      <a:pt x="520" y="587"/>
                    </a:lnTo>
                    <a:cubicBezTo>
                      <a:pt x="467" y="538"/>
                      <a:pt x="408" y="517"/>
                      <a:pt x="353" y="517"/>
                    </a:cubicBezTo>
                    <a:cubicBezTo>
                      <a:pt x="162" y="517"/>
                      <a:pt x="0" y="758"/>
                      <a:pt x="166" y="940"/>
                    </a:cubicBezTo>
                    <a:lnTo>
                      <a:pt x="666" y="1440"/>
                    </a:lnTo>
                    <a:cubicBezTo>
                      <a:pt x="714" y="1488"/>
                      <a:pt x="777" y="1509"/>
                      <a:pt x="839" y="1509"/>
                    </a:cubicBezTo>
                    <a:cubicBezTo>
                      <a:pt x="909" y="1509"/>
                      <a:pt x="971" y="1488"/>
                      <a:pt x="1020" y="1440"/>
                    </a:cubicBezTo>
                    <a:lnTo>
                      <a:pt x="2018" y="441"/>
                    </a:lnTo>
                    <a:cubicBezTo>
                      <a:pt x="2214" y="261"/>
                      <a:pt x="2043" y="1"/>
                      <a:pt x="1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" name="Google Shape;213;p26"/>
            <p:cNvSpPr/>
            <p:nvPr/>
          </p:nvSpPr>
          <p:spPr>
            <a:xfrm>
              <a:off x="4152179" y="1443954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951306" y="1475439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4688525" y="1326354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474951" y="1178700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817636" y="1258199"/>
              <a:ext cx="20700" cy="20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438563" y="1364456"/>
              <a:ext cx="20700" cy="2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268008" y="1305659"/>
              <a:ext cx="20700" cy="2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3426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4127100" cy="3883275"/>
            <a:chOff x="445050" y="343300"/>
            <a:chExt cx="412710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412710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4127100" cy="392400"/>
              <a:chOff x="-8550475" y="393000"/>
              <a:chExt cx="412710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41271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1" name="Google Shape;421;p29"/>
          <p:cNvGrpSpPr/>
          <p:nvPr/>
        </p:nvGrpSpPr>
        <p:grpSpPr>
          <a:xfrm>
            <a:off x="4200175" y="1455325"/>
            <a:ext cx="4498200" cy="2330700"/>
            <a:chOff x="4200175" y="1139900"/>
            <a:chExt cx="4498200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44982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4498200" cy="392400"/>
              <a:chOff x="-8550475" y="393000"/>
              <a:chExt cx="4498200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44982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4" name="Google Shape;474;p29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18;p30">
            <a:extLst>
              <a:ext uri="{FF2B5EF4-FFF2-40B4-BE49-F238E27FC236}">
                <a16:creationId xmlns:a16="http://schemas.microsoft.com/office/drawing/2014/main" id="{76039790-5AB2-466C-A75E-29C652102DAD}"/>
              </a:ext>
            </a:extLst>
          </p:cNvPr>
          <p:cNvSpPr txBox="1">
            <a:spLocks/>
          </p:cNvSpPr>
          <p:nvPr/>
        </p:nvSpPr>
        <p:spPr>
          <a:xfrm>
            <a:off x="5072992" y="2218303"/>
            <a:ext cx="2763250" cy="11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pta Slab SemiBold"/>
              <a:buNone/>
              <a:defRPr sz="30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s-ES" dirty="0"/>
              <a:t>¿Qué es </a:t>
            </a:r>
            <a:r>
              <a:rPr lang="en-US" dirty="0"/>
              <a:t>XQuery</a:t>
            </a:r>
            <a:r>
              <a:rPr lang="es-ES" dirty="0"/>
              <a:t>?</a:t>
            </a:r>
          </a:p>
        </p:txBody>
      </p:sp>
      <p:pic>
        <p:nvPicPr>
          <p:cNvPr id="9" name="Imagen 9" descr="Gráfico&#10;&#10;Descripción generada automáticamente">
            <a:extLst>
              <a:ext uri="{FF2B5EF4-FFF2-40B4-BE49-F238E27FC236}">
                <a16:creationId xmlns:a16="http://schemas.microsoft.com/office/drawing/2014/main" id="{91E027B2-2C28-4F2D-98FB-CB6345578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96" y="3198934"/>
            <a:ext cx="2743200" cy="117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Google Shape;517;p30">
            <a:extLst>
              <a:ext uri="{FF2B5EF4-FFF2-40B4-BE49-F238E27FC236}">
                <a16:creationId xmlns:a16="http://schemas.microsoft.com/office/drawing/2014/main" id="{424BB3FB-6637-4A83-931D-E54914DD24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4059" y="1401290"/>
            <a:ext cx="3046157" cy="1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s-ES" dirty="0" err="1"/>
              <a:t>XQuery</a:t>
            </a:r>
            <a:r>
              <a:rPr lang="es-ES" dirty="0"/>
              <a:t> es un lenguaje para buscar y extraer elementos y atributos de documentos XML (es para XML lo que SQL es para las bases de datos).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0275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0"/>
          <p:cNvGrpSpPr/>
          <p:nvPr/>
        </p:nvGrpSpPr>
        <p:grpSpPr>
          <a:xfrm>
            <a:off x="445050" y="772813"/>
            <a:ext cx="8253900" cy="3347700"/>
            <a:chOff x="445050" y="393000"/>
            <a:chExt cx="8253900" cy="3347700"/>
          </a:xfrm>
        </p:grpSpPr>
        <p:sp>
          <p:nvSpPr>
            <p:cNvPr id="504" name="Google Shape;504;p30"/>
            <p:cNvSpPr/>
            <p:nvPr/>
          </p:nvSpPr>
          <p:spPr>
            <a:xfrm>
              <a:off x="445050" y="393000"/>
              <a:ext cx="8253900" cy="33477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s-ES"/>
            </a:p>
          </p:txBody>
        </p:sp>
        <p:grpSp>
          <p:nvGrpSpPr>
            <p:cNvPr id="505" name="Google Shape;505;p30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506" name="Google Shape;506;p3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30"/>
          <p:cNvGrpSpPr/>
          <p:nvPr/>
        </p:nvGrpSpPr>
        <p:grpSpPr>
          <a:xfrm>
            <a:off x="2568400" y="3722463"/>
            <a:ext cx="4007454" cy="1249760"/>
            <a:chOff x="2568400" y="3006100"/>
            <a:chExt cx="4007454" cy="1249760"/>
          </a:xfrm>
        </p:grpSpPr>
        <p:sp>
          <p:nvSpPr>
            <p:cNvPr id="511" name="Google Shape;511;p30"/>
            <p:cNvSpPr/>
            <p:nvPr/>
          </p:nvSpPr>
          <p:spPr>
            <a:xfrm>
              <a:off x="2568408" y="3006105"/>
              <a:ext cx="4007446" cy="1249755"/>
            </a:xfrm>
            <a:prstGeom prst="roundRect">
              <a:avLst>
                <a:gd name="adj" fmla="val 12783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30"/>
            <p:cNvGrpSpPr/>
            <p:nvPr/>
          </p:nvGrpSpPr>
          <p:grpSpPr>
            <a:xfrm>
              <a:off x="2568400" y="3006100"/>
              <a:ext cx="4007400" cy="392400"/>
              <a:chOff x="-8550475" y="393000"/>
              <a:chExt cx="4007400" cy="392400"/>
            </a:xfrm>
          </p:grpSpPr>
          <p:sp>
            <p:nvSpPr>
              <p:cNvPr id="513" name="Google Shape;513;p30"/>
              <p:cNvSpPr/>
              <p:nvPr/>
            </p:nvSpPr>
            <p:spPr>
              <a:xfrm>
                <a:off x="-8550475" y="393000"/>
                <a:ext cx="40074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8" name="Google Shape;518;p30"/>
          <p:cNvSpPr txBox="1">
            <a:spLocks noGrp="1"/>
          </p:cNvSpPr>
          <p:nvPr>
            <p:ph type="ctrTitle"/>
          </p:nvPr>
        </p:nvSpPr>
        <p:spPr>
          <a:xfrm>
            <a:off x="2568400" y="4301471"/>
            <a:ext cx="4007400" cy="4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¿Para 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XQuery?</a:t>
            </a:r>
            <a:endParaRPr lang="es-ES" dirty="0"/>
          </a:p>
        </p:txBody>
      </p:sp>
      <p:sp>
        <p:nvSpPr>
          <p:cNvPr id="519" name="Google Shape;519;p30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>
            <a:hlinkClick r:id="rId3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0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56;p34">
            <a:extLst>
              <a:ext uri="{FF2B5EF4-FFF2-40B4-BE49-F238E27FC236}">
                <a16:creationId xmlns:a16="http://schemas.microsoft.com/office/drawing/2014/main" id="{8B2908EF-372E-4A15-B7F0-AA3C907042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38162" y="1706916"/>
            <a:ext cx="225595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b="1" dirty="0" err="1"/>
              <a:t>Usos</a:t>
            </a:r>
            <a:r>
              <a:rPr lang="en-US" sz="1600" b="1" dirty="0"/>
              <a:t> XQuery</a:t>
            </a:r>
            <a:endParaRPr lang="en" sz="1600" b="1" dirty="0"/>
          </a:p>
        </p:txBody>
      </p:sp>
      <p:sp>
        <p:nvSpPr>
          <p:cNvPr id="7" name="Google Shape;756;p34">
            <a:extLst>
              <a:ext uri="{FF2B5EF4-FFF2-40B4-BE49-F238E27FC236}">
                <a16:creationId xmlns:a16="http://schemas.microsoft.com/office/drawing/2014/main" id="{A05984C8-6C78-4989-AE4E-89A06160E8F7}"/>
              </a:ext>
            </a:extLst>
          </p:cNvPr>
          <p:cNvSpPr txBox="1">
            <a:spLocks/>
          </p:cNvSpPr>
          <p:nvPr/>
        </p:nvSpPr>
        <p:spPr>
          <a:xfrm>
            <a:off x="1203511" y="2106966"/>
            <a:ext cx="7039536" cy="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l"/>
            <a:r>
              <a:rPr lang="es" sz="1600" dirty="0"/>
              <a:t>✦ </a:t>
            </a:r>
            <a:r>
              <a:rPr lang="es-ES" sz="1600" dirty="0"/>
              <a:t>Para extraer información y usarla en un servicio web.</a:t>
            </a:r>
          </a:p>
          <a:p>
            <a:pPr marL="0" indent="0" algn="l"/>
            <a:r>
              <a:rPr lang="es" sz="1600" dirty="0"/>
              <a:t>✦ </a:t>
            </a:r>
            <a:r>
              <a:rPr lang="es-ES" sz="1600" dirty="0"/>
              <a:t>Para generar informes.</a:t>
            </a:r>
          </a:p>
          <a:p>
            <a:pPr marL="0" indent="0" algn="l"/>
            <a:r>
              <a:rPr lang="es" sz="1600" dirty="0"/>
              <a:t>✦ </a:t>
            </a:r>
            <a:r>
              <a:rPr lang="en-US" sz="1600" dirty="0"/>
              <a:t>Para </a:t>
            </a:r>
            <a:r>
              <a:rPr lang="en-US" sz="1600" dirty="0" err="1"/>
              <a:t>transformar</a:t>
            </a:r>
            <a:r>
              <a:rPr lang="en-US" sz="1600" dirty="0"/>
              <a:t> </a:t>
            </a:r>
            <a:r>
              <a:rPr lang="en-US" sz="1600" dirty="0" err="1"/>
              <a:t>datos</a:t>
            </a:r>
            <a:r>
              <a:rPr lang="en-US" sz="1600" dirty="0"/>
              <a:t> XML a XHTML.</a:t>
            </a:r>
          </a:p>
          <a:p>
            <a:pPr marL="0" indent="0" algn="l"/>
            <a:r>
              <a:rPr lang="es" sz="1600" dirty="0"/>
              <a:t>✦ </a:t>
            </a:r>
            <a:r>
              <a:rPr lang="en-US" sz="1600" dirty="0"/>
              <a:t>Para b</a:t>
            </a:r>
            <a:r>
              <a:rPr lang="es-ES" sz="1600" dirty="0" err="1"/>
              <a:t>uscar</a:t>
            </a:r>
            <a:r>
              <a:rPr lang="es-ES" sz="1600" dirty="0"/>
              <a:t> documentos web para obtener información relevante.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193625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0"/>
          <p:cNvGrpSpPr/>
          <p:nvPr/>
        </p:nvGrpSpPr>
        <p:grpSpPr>
          <a:xfrm>
            <a:off x="445050" y="772813"/>
            <a:ext cx="8253900" cy="3347700"/>
            <a:chOff x="445050" y="393000"/>
            <a:chExt cx="8253900" cy="3347700"/>
          </a:xfrm>
        </p:grpSpPr>
        <p:sp>
          <p:nvSpPr>
            <p:cNvPr id="504" name="Google Shape;504;p30"/>
            <p:cNvSpPr/>
            <p:nvPr/>
          </p:nvSpPr>
          <p:spPr>
            <a:xfrm>
              <a:off x="445050" y="393000"/>
              <a:ext cx="8253900" cy="33477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s-ES"/>
            </a:p>
          </p:txBody>
        </p:sp>
        <p:grpSp>
          <p:nvGrpSpPr>
            <p:cNvPr id="505" name="Google Shape;505;p30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506" name="Google Shape;506;p3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30"/>
          <p:cNvGrpSpPr/>
          <p:nvPr/>
        </p:nvGrpSpPr>
        <p:grpSpPr>
          <a:xfrm>
            <a:off x="2568400" y="3722463"/>
            <a:ext cx="4007454" cy="1249760"/>
            <a:chOff x="2568400" y="3006100"/>
            <a:chExt cx="4007454" cy="1249760"/>
          </a:xfrm>
        </p:grpSpPr>
        <p:sp>
          <p:nvSpPr>
            <p:cNvPr id="511" name="Google Shape;511;p30"/>
            <p:cNvSpPr/>
            <p:nvPr/>
          </p:nvSpPr>
          <p:spPr>
            <a:xfrm>
              <a:off x="2568408" y="3006105"/>
              <a:ext cx="4007446" cy="1249755"/>
            </a:xfrm>
            <a:prstGeom prst="roundRect">
              <a:avLst>
                <a:gd name="adj" fmla="val 12783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30"/>
            <p:cNvGrpSpPr/>
            <p:nvPr/>
          </p:nvGrpSpPr>
          <p:grpSpPr>
            <a:xfrm>
              <a:off x="2568400" y="3006100"/>
              <a:ext cx="4007400" cy="392400"/>
              <a:chOff x="-8550475" y="393000"/>
              <a:chExt cx="4007400" cy="392400"/>
            </a:xfrm>
          </p:grpSpPr>
          <p:sp>
            <p:nvSpPr>
              <p:cNvPr id="513" name="Google Shape;513;p30"/>
              <p:cNvSpPr/>
              <p:nvPr/>
            </p:nvSpPr>
            <p:spPr>
              <a:xfrm>
                <a:off x="-8550475" y="393000"/>
                <a:ext cx="40074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8" name="Google Shape;518;p30"/>
          <p:cNvSpPr txBox="1">
            <a:spLocks noGrp="1"/>
          </p:cNvSpPr>
          <p:nvPr>
            <p:ph type="ctrTitle"/>
          </p:nvPr>
        </p:nvSpPr>
        <p:spPr>
          <a:xfrm>
            <a:off x="2568400" y="4301471"/>
            <a:ext cx="4007400" cy="4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Reglas</a:t>
            </a:r>
            <a:r>
              <a:rPr lang="en-US" dirty="0"/>
              <a:t> de </a:t>
            </a:r>
            <a:r>
              <a:rPr lang="en-US" dirty="0" err="1"/>
              <a:t>sintaxis</a:t>
            </a:r>
            <a:r>
              <a:rPr lang="en-US" dirty="0"/>
              <a:t> de XQuery</a:t>
            </a:r>
            <a:endParaRPr lang="es-ES" dirty="0"/>
          </a:p>
        </p:txBody>
      </p:sp>
      <p:sp>
        <p:nvSpPr>
          <p:cNvPr id="519" name="Google Shape;519;p30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>
            <a:hlinkClick r:id="rId3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0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56;p34">
            <a:extLst>
              <a:ext uri="{FF2B5EF4-FFF2-40B4-BE49-F238E27FC236}">
                <a16:creationId xmlns:a16="http://schemas.microsoft.com/office/drawing/2014/main" id="{8B2908EF-372E-4A15-B7F0-AA3C907042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38162" y="1478312"/>
            <a:ext cx="225595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b="1" dirty="0" err="1"/>
              <a:t>Sintaxis</a:t>
            </a:r>
            <a:r>
              <a:rPr lang="en-US" sz="1600" b="1" dirty="0"/>
              <a:t> XQuery</a:t>
            </a:r>
            <a:endParaRPr lang="en" sz="1600" b="1" dirty="0"/>
          </a:p>
        </p:txBody>
      </p:sp>
      <p:sp>
        <p:nvSpPr>
          <p:cNvPr id="7" name="Google Shape;756;p34">
            <a:extLst>
              <a:ext uri="{FF2B5EF4-FFF2-40B4-BE49-F238E27FC236}">
                <a16:creationId xmlns:a16="http://schemas.microsoft.com/office/drawing/2014/main" id="{A05984C8-6C78-4989-AE4E-89A06160E8F7}"/>
              </a:ext>
            </a:extLst>
          </p:cNvPr>
          <p:cNvSpPr txBox="1">
            <a:spLocks/>
          </p:cNvSpPr>
          <p:nvPr/>
        </p:nvSpPr>
        <p:spPr>
          <a:xfrm>
            <a:off x="1203511" y="1878362"/>
            <a:ext cx="7039536" cy="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l"/>
            <a:r>
              <a:rPr lang="es" sz="1600" dirty="0"/>
              <a:t>✦ </a:t>
            </a:r>
            <a:r>
              <a:rPr lang="es-ES" sz="1600" dirty="0"/>
              <a:t>Distingue entre mayúsculas y minúsculas (case-</a:t>
            </a:r>
            <a:r>
              <a:rPr lang="es-ES" sz="1600" dirty="0" err="1"/>
              <a:t>sensitive</a:t>
            </a:r>
            <a:r>
              <a:rPr lang="es-ES" sz="1600" dirty="0"/>
              <a:t>).</a:t>
            </a:r>
          </a:p>
          <a:p>
            <a:pPr marL="0" indent="0" algn="l"/>
            <a:r>
              <a:rPr lang="es" sz="1600" dirty="0"/>
              <a:t>✦ </a:t>
            </a:r>
            <a:r>
              <a:rPr lang="es-ES" sz="1600" dirty="0"/>
              <a:t>Los elementos, atributos y variables de </a:t>
            </a:r>
            <a:r>
              <a:rPr lang="es-ES" sz="1600" dirty="0" err="1"/>
              <a:t>XQuery</a:t>
            </a:r>
            <a:r>
              <a:rPr lang="es-ES" sz="1600" dirty="0"/>
              <a:t> deben tener nombres XML válidos.</a:t>
            </a:r>
          </a:p>
          <a:p>
            <a:pPr marL="0" indent="0" algn="l"/>
            <a:r>
              <a:rPr lang="es" sz="1600" dirty="0"/>
              <a:t>✦ </a:t>
            </a:r>
            <a:r>
              <a:rPr lang="es-ES" sz="1600" dirty="0"/>
              <a:t>Un valor de cadena </a:t>
            </a:r>
            <a:r>
              <a:rPr lang="es-ES" sz="1600" dirty="0" err="1"/>
              <a:t>XQuery</a:t>
            </a:r>
            <a:r>
              <a:rPr lang="es-ES" sz="1600" dirty="0"/>
              <a:t> puede estar entre comillas simples o dobles</a:t>
            </a:r>
            <a:r>
              <a:rPr lang="en-US" sz="1600" dirty="0"/>
              <a:t>.</a:t>
            </a:r>
          </a:p>
          <a:p>
            <a:pPr marL="0" indent="0" algn="l"/>
            <a:r>
              <a:rPr lang="es" sz="1600" dirty="0"/>
              <a:t>✦ </a:t>
            </a:r>
            <a:r>
              <a:rPr lang="en-US" sz="1600" dirty="0"/>
              <a:t>Una variable XQuery se define con un $ </a:t>
            </a:r>
            <a:r>
              <a:rPr lang="en-US" sz="1600" dirty="0" err="1"/>
              <a:t>seguido</a:t>
            </a:r>
            <a:r>
              <a:rPr lang="en-US" sz="1600" dirty="0"/>
              <a:t> de un </a:t>
            </a:r>
            <a:r>
              <a:rPr lang="en-US" sz="1600" dirty="0" err="1"/>
              <a:t>nombre</a:t>
            </a:r>
            <a:r>
              <a:rPr lang="es-ES" sz="1600" dirty="0"/>
              <a:t>.</a:t>
            </a:r>
          </a:p>
          <a:p>
            <a:pPr marL="0" indent="0" algn="l"/>
            <a:r>
              <a:rPr lang="es" sz="1600" dirty="0"/>
              <a:t>✦ </a:t>
            </a:r>
            <a:r>
              <a:rPr lang="es-ES" sz="1600" dirty="0"/>
              <a:t>Los comentarios de </a:t>
            </a:r>
            <a:r>
              <a:rPr lang="es-ES" sz="1600" dirty="0" err="1"/>
              <a:t>XQuery</a:t>
            </a:r>
            <a:r>
              <a:rPr lang="es-ES" sz="1600" dirty="0"/>
              <a:t> están delimitados por (: y :)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192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3"/>
          <p:cNvGrpSpPr/>
          <p:nvPr/>
        </p:nvGrpSpPr>
        <p:grpSpPr>
          <a:xfrm>
            <a:off x="445050" y="1852863"/>
            <a:ext cx="8253925" cy="2776038"/>
            <a:chOff x="445050" y="1487688"/>
            <a:chExt cx="8253925" cy="2776038"/>
          </a:xfrm>
        </p:grpSpPr>
        <p:sp>
          <p:nvSpPr>
            <p:cNvPr id="695" name="Google Shape;695;p33"/>
            <p:cNvSpPr/>
            <p:nvPr/>
          </p:nvSpPr>
          <p:spPr>
            <a:xfrm>
              <a:off x="445050" y="1493225"/>
              <a:ext cx="8253900" cy="27705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6" name="Google Shape;696;p33"/>
            <p:cNvGrpSpPr/>
            <p:nvPr/>
          </p:nvGrpSpPr>
          <p:grpSpPr>
            <a:xfrm>
              <a:off x="445075" y="1487688"/>
              <a:ext cx="8253900" cy="392400"/>
              <a:chOff x="-8550475" y="393000"/>
              <a:chExt cx="8253900" cy="392400"/>
            </a:xfrm>
          </p:grpSpPr>
          <p:sp>
            <p:nvSpPr>
              <p:cNvPr id="697" name="Google Shape;697;p33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 flipH="1">
            <a:off x="2474500" y="3392500"/>
            <a:ext cx="4194900" cy="6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Introducción</a:t>
            </a:r>
          </a:p>
        </p:txBody>
      </p:sp>
      <p:grpSp>
        <p:nvGrpSpPr>
          <p:cNvPr id="703" name="Google Shape;703;p33"/>
          <p:cNvGrpSpPr/>
          <p:nvPr/>
        </p:nvGrpSpPr>
        <p:grpSpPr>
          <a:xfrm>
            <a:off x="2994100" y="759962"/>
            <a:ext cx="3155700" cy="2176913"/>
            <a:chOff x="2994100" y="343300"/>
            <a:chExt cx="3155700" cy="2176913"/>
          </a:xfrm>
        </p:grpSpPr>
        <p:sp>
          <p:nvSpPr>
            <p:cNvPr id="704" name="Google Shape;704;p33"/>
            <p:cNvSpPr/>
            <p:nvPr/>
          </p:nvSpPr>
          <p:spPr>
            <a:xfrm>
              <a:off x="2994100" y="346713"/>
              <a:ext cx="3155700" cy="21735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5" name="Google Shape;705;p33"/>
            <p:cNvGrpSpPr/>
            <p:nvPr/>
          </p:nvGrpSpPr>
          <p:grpSpPr>
            <a:xfrm>
              <a:off x="2994100" y="343300"/>
              <a:ext cx="3155700" cy="392400"/>
              <a:chOff x="-8550475" y="393000"/>
              <a:chExt cx="3155700" cy="392400"/>
            </a:xfrm>
          </p:grpSpPr>
          <p:sp>
            <p:nvSpPr>
              <p:cNvPr id="706" name="Google Shape;706;p33"/>
              <p:cNvSpPr/>
              <p:nvPr/>
            </p:nvSpPr>
            <p:spPr>
              <a:xfrm>
                <a:off x="-8550475" y="393000"/>
                <a:ext cx="31557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0" name="Google Shape;710;p33"/>
          <p:cNvGrpSpPr/>
          <p:nvPr/>
        </p:nvGrpSpPr>
        <p:grpSpPr>
          <a:xfrm>
            <a:off x="4113150" y="1333250"/>
            <a:ext cx="917700" cy="1174663"/>
            <a:chOff x="4113150" y="1125000"/>
            <a:chExt cx="917700" cy="1174663"/>
          </a:xfrm>
        </p:grpSpPr>
        <p:sp>
          <p:nvSpPr>
            <p:cNvPr id="711" name="Google Shape;711;p33"/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" name="Google Shape;712;p33"/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713" name="Google Shape;713;p33"/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0" name="Google Shape;720;p33"/>
          <p:cNvSpPr txBox="1">
            <a:spLocks noGrp="1"/>
          </p:cNvSpPr>
          <p:nvPr>
            <p:ph type="title" idx="2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27305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 lang="es-ES"/>
          </a:p>
        </p:txBody>
      </p:sp>
      <p:sp>
        <p:nvSpPr>
          <p:cNvPr id="721" name="Google Shape;721;p3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3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3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3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3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055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058"/>
        </a:solidFill>
        <a:effectLst/>
      </p:bgPr>
    </p:bg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55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55">
            <a:hlinkClick r:id="rId3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7" name="Google Shape;2197;p55"/>
          <p:cNvPicPr preferRelativeResize="0"/>
          <p:nvPr/>
        </p:nvPicPr>
        <p:blipFill rotWithShape="1">
          <a:blip r:embed="rId4"/>
          <a:srcRect t="5193" b="5193"/>
          <a:stretch/>
        </p:blipFill>
        <p:spPr>
          <a:xfrm>
            <a:off x="444625" y="759425"/>
            <a:ext cx="8253900" cy="3870900"/>
          </a:xfrm>
          <a:prstGeom prst="roundRect">
            <a:avLst>
              <a:gd name="adj" fmla="val 9508"/>
            </a:avLst>
          </a:prstGeom>
          <a:noFill/>
          <a:ln>
            <a:noFill/>
          </a:ln>
        </p:spPr>
      </p:pic>
      <p:grpSp>
        <p:nvGrpSpPr>
          <p:cNvPr id="2198" name="Google Shape;2198;p55"/>
          <p:cNvGrpSpPr/>
          <p:nvPr/>
        </p:nvGrpSpPr>
        <p:grpSpPr>
          <a:xfrm>
            <a:off x="444625" y="758000"/>
            <a:ext cx="8253900" cy="392400"/>
            <a:chOff x="-8550475" y="393012"/>
            <a:chExt cx="8253900" cy="392400"/>
          </a:xfrm>
        </p:grpSpPr>
        <p:sp>
          <p:nvSpPr>
            <p:cNvPr id="2199" name="Google Shape;2199;p55"/>
            <p:cNvSpPr/>
            <p:nvPr/>
          </p:nvSpPr>
          <p:spPr>
            <a:xfrm>
              <a:off x="-8550475" y="393012"/>
              <a:ext cx="8253900" cy="392400"/>
            </a:xfrm>
            <a:prstGeom prst="round2SameRect">
              <a:avLst>
                <a:gd name="adj1" fmla="val 38309"/>
                <a:gd name="adj2" fmla="val 0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5"/>
            <p:cNvSpPr/>
            <p:nvPr/>
          </p:nvSpPr>
          <p:spPr>
            <a:xfrm>
              <a:off x="-8397500" y="531300"/>
              <a:ext cx="119100" cy="119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5"/>
            <p:cNvSpPr/>
            <p:nvPr/>
          </p:nvSpPr>
          <p:spPr>
            <a:xfrm>
              <a:off x="-8182900" y="531300"/>
              <a:ext cx="119100" cy="119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5"/>
            <p:cNvSpPr/>
            <p:nvPr/>
          </p:nvSpPr>
          <p:spPr>
            <a:xfrm>
              <a:off x="-7968300" y="531300"/>
              <a:ext cx="119100" cy="1191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9" name="Google Shape;2249;p55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661;p63">
            <a:extLst>
              <a:ext uri="{FF2B5EF4-FFF2-40B4-BE49-F238E27FC236}">
                <a16:creationId xmlns:a16="http://schemas.microsoft.com/office/drawing/2014/main" id="{6D7B4F50-D701-418D-86FC-17AD77391C02}"/>
              </a:ext>
            </a:extLst>
          </p:cNvPr>
          <p:cNvSpPr txBox="1">
            <a:spLocks/>
          </p:cNvSpPr>
          <p:nvPr/>
        </p:nvSpPr>
        <p:spPr>
          <a:xfrm>
            <a:off x="2130316" y="2342233"/>
            <a:ext cx="473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pta Slab SemiBold"/>
              <a:buNone/>
              <a:defRPr sz="2000" b="0" i="0" u="none" strike="noStrike" cap="none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s-ES"/>
              <a:t>FIN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4127100" cy="3883275"/>
            <a:chOff x="445050" y="343300"/>
            <a:chExt cx="412710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412710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4127100" cy="392400"/>
              <a:chOff x="-8550475" y="393000"/>
              <a:chExt cx="412710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41271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1" name="Google Shape;421;p29"/>
          <p:cNvGrpSpPr/>
          <p:nvPr/>
        </p:nvGrpSpPr>
        <p:grpSpPr>
          <a:xfrm>
            <a:off x="4200175" y="1455325"/>
            <a:ext cx="4498200" cy="2330700"/>
            <a:chOff x="4200175" y="1139900"/>
            <a:chExt cx="4498200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44982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4498200" cy="392400"/>
              <a:chOff x="-8550475" y="393000"/>
              <a:chExt cx="4498200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44982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4" name="Google Shape;474;p29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18;p30">
            <a:extLst>
              <a:ext uri="{FF2B5EF4-FFF2-40B4-BE49-F238E27FC236}">
                <a16:creationId xmlns:a16="http://schemas.microsoft.com/office/drawing/2014/main" id="{76039790-5AB2-466C-A75E-29C652102DAD}"/>
              </a:ext>
            </a:extLst>
          </p:cNvPr>
          <p:cNvSpPr txBox="1">
            <a:spLocks/>
          </p:cNvSpPr>
          <p:nvPr/>
        </p:nvSpPr>
        <p:spPr>
          <a:xfrm>
            <a:off x="5072992" y="2218299"/>
            <a:ext cx="2763250" cy="11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pta Slab SemiBold"/>
              <a:buNone/>
              <a:defRPr sz="30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s-ES"/>
              <a:t>¿Qué es XML?</a:t>
            </a:r>
          </a:p>
        </p:txBody>
      </p:sp>
      <p:pic>
        <p:nvPicPr>
          <p:cNvPr id="9" name="Imagen 9" descr="Gráfico&#10;&#10;Descripción generada automáticamente">
            <a:extLst>
              <a:ext uri="{FF2B5EF4-FFF2-40B4-BE49-F238E27FC236}">
                <a16:creationId xmlns:a16="http://schemas.microsoft.com/office/drawing/2014/main" id="{91E027B2-2C28-4F2D-98FB-CB6345578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96" y="3198934"/>
            <a:ext cx="2743200" cy="117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Google Shape;517;p30">
            <a:extLst>
              <a:ext uri="{FF2B5EF4-FFF2-40B4-BE49-F238E27FC236}">
                <a16:creationId xmlns:a16="http://schemas.microsoft.com/office/drawing/2014/main" id="{424BB3FB-6637-4A83-931D-E54914DD24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1900" y="1549213"/>
            <a:ext cx="2766350" cy="1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/>
              <a:t> XML es una </a:t>
            </a:r>
            <a:r>
              <a:rPr lang="en" err="1"/>
              <a:t>herramienta</a:t>
            </a:r>
            <a:r>
              <a:rPr lang="en"/>
              <a:t> </a:t>
            </a:r>
            <a:r>
              <a:rPr lang="en" err="1"/>
              <a:t>independiente</a:t>
            </a:r>
            <a:r>
              <a:rPr lang="en"/>
              <a:t> de software y hardware para </a:t>
            </a:r>
            <a:r>
              <a:rPr lang="en" err="1"/>
              <a:t>almacenar</a:t>
            </a:r>
            <a:r>
              <a:rPr lang="en"/>
              <a:t> y </a:t>
            </a:r>
            <a:r>
              <a:rPr lang="en" err="1"/>
              <a:t>transportar</a:t>
            </a:r>
            <a:r>
              <a:rPr lang="en"/>
              <a:t> </a:t>
            </a:r>
            <a:r>
              <a:rPr lang="en" err="1"/>
              <a:t>información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036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44"/>
          <p:cNvGrpSpPr/>
          <p:nvPr/>
        </p:nvGrpSpPr>
        <p:grpSpPr>
          <a:xfrm>
            <a:off x="1230750" y="1526150"/>
            <a:ext cx="6682500" cy="2330700"/>
            <a:chOff x="1230750" y="1294400"/>
            <a:chExt cx="6682500" cy="2330700"/>
          </a:xfrm>
        </p:grpSpPr>
        <p:sp>
          <p:nvSpPr>
            <p:cNvPr id="1534" name="Google Shape;1534;p44"/>
            <p:cNvSpPr/>
            <p:nvPr/>
          </p:nvSpPr>
          <p:spPr>
            <a:xfrm>
              <a:off x="1230750" y="1294400"/>
              <a:ext cx="66825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5" name="Google Shape;1535;p44"/>
            <p:cNvGrpSpPr/>
            <p:nvPr/>
          </p:nvGrpSpPr>
          <p:grpSpPr>
            <a:xfrm>
              <a:off x="1230750" y="1294400"/>
              <a:ext cx="6682500" cy="392400"/>
              <a:chOff x="-8550475" y="393012"/>
              <a:chExt cx="6682500" cy="392400"/>
            </a:xfrm>
          </p:grpSpPr>
          <p:sp>
            <p:nvSpPr>
              <p:cNvPr id="1536" name="Google Shape;1536;p44"/>
              <p:cNvSpPr/>
              <p:nvPr/>
            </p:nvSpPr>
            <p:spPr>
              <a:xfrm>
                <a:off x="-8550475" y="393012"/>
                <a:ext cx="66825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4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4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4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40" name="Google Shape;1540;p44"/>
          <p:cNvSpPr txBox="1">
            <a:spLocks noGrp="1"/>
          </p:cNvSpPr>
          <p:nvPr>
            <p:ph type="title"/>
          </p:nvPr>
        </p:nvSpPr>
        <p:spPr>
          <a:xfrm>
            <a:off x="2144500" y="2240775"/>
            <a:ext cx="48549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XML VS HTML</a:t>
            </a:r>
          </a:p>
        </p:txBody>
      </p:sp>
      <p:sp>
        <p:nvSpPr>
          <p:cNvPr id="1541" name="Google Shape;1541;p4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4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44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44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44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44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4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8" name="Google Shape;1548;p44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49" name="Google Shape;1549;p44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4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8" name="Google Shape;1558;p44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44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44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1" name="Google Shape;1561;p44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2" name="Google Shape;1562;p44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3" name="Google Shape;1563;p44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4" name="Google Shape;1564;p44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5" name="Google Shape;1565;p44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70490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4"/>
          <p:cNvSpPr txBox="1">
            <a:spLocks noGrp="1"/>
          </p:cNvSpPr>
          <p:nvPr>
            <p:ph type="subTitle" idx="1"/>
          </p:nvPr>
        </p:nvSpPr>
        <p:spPr>
          <a:xfrm>
            <a:off x="688612" y="1279225"/>
            <a:ext cx="3291000" cy="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XML</a:t>
            </a:r>
          </a:p>
        </p:txBody>
      </p:sp>
      <p:sp>
        <p:nvSpPr>
          <p:cNvPr id="761" name="Google Shape;761;p3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4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4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4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4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4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4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756;p34">
            <a:extLst>
              <a:ext uri="{FF2B5EF4-FFF2-40B4-BE49-F238E27FC236}">
                <a16:creationId xmlns:a16="http://schemas.microsoft.com/office/drawing/2014/main" id="{2EBB02EF-D4FF-4E73-AB14-637CF140C0E3}"/>
              </a:ext>
            </a:extLst>
          </p:cNvPr>
          <p:cNvSpPr txBox="1">
            <a:spLocks/>
          </p:cNvSpPr>
          <p:nvPr/>
        </p:nvSpPr>
        <p:spPr>
          <a:xfrm>
            <a:off x="4676411" y="1285575"/>
            <a:ext cx="3291000" cy="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"/>
              <a:t>HTML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087B743-0680-4B2C-B29D-EF7401D5656C}"/>
              </a:ext>
            </a:extLst>
          </p:cNvPr>
          <p:cNvSpPr txBox="1"/>
          <p:nvPr/>
        </p:nvSpPr>
        <p:spPr>
          <a:xfrm>
            <a:off x="962025" y="1900918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bel"/>
              </a:rPr>
              <a:t>XML fue diseñado para transportar información, centrándose en el tipo de información </a:t>
            </a:r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95F432-B8F9-41E6-8F3A-8A6093F89905}"/>
              </a:ext>
            </a:extLst>
          </p:cNvPr>
          <p:cNvSpPr txBox="1"/>
          <p:nvPr/>
        </p:nvSpPr>
        <p:spPr>
          <a:xfrm>
            <a:off x="4948918" y="1900918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bel"/>
              </a:rPr>
              <a:t>HTML fue diseñado para mostrar información, centrándose en cómo se ve esa información</a:t>
            </a:r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B71BF1-BC58-48C1-B146-582E6A1BC03B}"/>
              </a:ext>
            </a:extLst>
          </p:cNvPr>
          <p:cNvSpPr txBox="1"/>
          <p:nvPr/>
        </p:nvSpPr>
        <p:spPr>
          <a:xfrm>
            <a:off x="962025" y="294866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bel"/>
              </a:rPr>
              <a:t>Las etiquetas XML no están predefinidas</a:t>
            </a:r>
            <a:endParaRPr lang="es-ES" err="1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D93B1E2-EF49-4BC7-A387-E13FB2741584}"/>
              </a:ext>
            </a:extLst>
          </p:cNvPr>
          <p:cNvSpPr txBox="1"/>
          <p:nvPr/>
        </p:nvSpPr>
        <p:spPr>
          <a:xfrm>
            <a:off x="4948918" y="294866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bel"/>
              </a:rPr>
              <a:t>Las etiquetas HTML sí están predefinidas</a:t>
            </a:r>
            <a:endParaRPr lang="es-ES" err="1"/>
          </a:p>
        </p:txBody>
      </p:sp>
      <p:pic>
        <p:nvPicPr>
          <p:cNvPr id="6" name="Imagen 16" descr="Icono&#10;&#10;Descripción generada automáticamente">
            <a:extLst>
              <a:ext uri="{FF2B5EF4-FFF2-40B4-BE49-F238E27FC236}">
                <a16:creationId xmlns:a16="http://schemas.microsoft.com/office/drawing/2014/main" id="{7B3ADA37-BAEE-48C2-8BF9-731974304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780" y="1277484"/>
            <a:ext cx="276225" cy="346075"/>
          </a:xfrm>
          <a:prstGeom prst="rect">
            <a:avLst/>
          </a:prstGeom>
        </p:spPr>
      </p:pic>
      <p:pic>
        <p:nvPicPr>
          <p:cNvPr id="30" name="Imagen 16" descr="Icono&#10;&#10;Descripción generada automáticamente">
            <a:extLst>
              <a:ext uri="{FF2B5EF4-FFF2-40B4-BE49-F238E27FC236}">
                <a16:creationId xmlns:a16="http://schemas.microsoft.com/office/drawing/2014/main" id="{978FE57C-B407-47A0-9F0A-173DB8B24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834" y="1277484"/>
            <a:ext cx="276225" cy="34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44"/>
          <p:cNvGrpSpPr/>
          <p:nvPr/>
        </p:nvGrpSpPr>
        <p:grpSpPr>
          <a:xfrm>
            <a:off x="1230750" y="1526150"/>
            <a:ext cx="6682500" cy="2330700"/>
            <a:chOff x="1230750" y="1294400"/>
            <a:chExt cx="6682500" cy="2330700"/>
          </a:xfrm>
        </p:grpSpPr>
        <p:sp>
          <p:nvSpPr>
            <p:cNvPr id="1534" name="Google Shape;1534;p44"/>
            <p:cNvSpPr/>
            <p:nvPr/>
          </p:nvSpPr>
          <p:spPr>
            <a:xfrm>
              <a:off x="1230750" y="1294400"/>
              <a:ext cx="66825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5" name="Google Shape;1535;p44"/>
            <p:cNvGrpSpPr/>
            <p:nvPr/>
          </p:nvGrpSpPr>
          <p:grpSpPr>
            <a:xfrm>
              <a:off x="1230750" y="1294400"/>
              <a:ext cx="6682500" cy="392400"/>
              <a:chOff x="-8550475" y="393012"/>
              <a:chExt cx="6682500" cy="392400"/>
            </a:xfrm>
          </p:grpSpPr>
          <p:sp>
            <p:nvSpPr>
              <p:cNvPr id="1536" name="Google Shape;1536;p44"/>
              <p:cNvSpPr/>
              <p:nvPr/>
            </p:nvSpPr>
            <p:spPr>
              <a:xfrm>
                <a:off x="-8550475" y="393012"/>
                <a:ext cx="66825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4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4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4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40" name="Google Shape;1540;p44"/>
          <p:cNvSpPr txBox="1">
            <a:spLocks noGrp="1"/>
          </p:cNvSpPr>
          <p:nvPr>
            <p:ph type="title"/>
          </p:nvPr>
        </p:nvSpPr>
        <p:spPr>
          <a:xfrm>
            <a:off x="1831536" y="1975436"/>
            <a:ext cx="5542060" cy="1649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Características</a:t>
            </a:r>
            <a:r>
              <a:rPr lang="en"/>
              <a:t>  de XML</a:t>
            </a:r>
          </a:p>
        </p:txBody>
      </p:sp>
      <p:sp>
        <p:nvSpPr>
          <p:cNvPr id="1541" name="Google Shape;1541;p4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4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44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44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44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44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4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8" name="Google Shape;1548;p44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49" name="Google Shape;1549;p44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4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8" name="Google Shape;1558;p44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44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44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1" name="Google Shape;1561;p44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2" name="Google Shape;1562;p44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3" name="Google Shape;1563;p44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4" name="Google Shape;1564;p44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5" name="Google Shape;1565;p44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00709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37"/>
          <p:cNvGrpSpPr/>
          <p:nvPr/>
        </p:nvGrpSpPr>
        <p:grpSpPr>
          <a:xfrm>
            <a:off x="1295079" y="1623494"/>
            <a:ext cx="990300" cy="673340"/>
            <a:chOff x="5852275" y="1600714"/>
            <a:chExt cx="990300" cy="712679"/>
          </a:xfrm>
        </p:grpSpPr>
        <p:sp>
          <p:nvSpPr>
            <p:cNvPr id="901" name="Google Shape;901;p37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37"/>
          <p:cNvGrpSpPr/>
          <p:nvPr/>
        </p:nvGrpSpPr>
        <p:grpSpPr>
          <a:xfrm>
            <a:off x="4099175" y="1623494"/>
            <a:ext cx="990300" cy="673340"/>
            <a:chOff x="5852275" y="1600714"/>
            <a:chExt cx="990300" cy="712679"/>
          </a:xfrm>
        </p:grpSpPr>
        <p:sp>
          <p:nvSpPr>
            <p:cNvPr id="905" name="Google Shape;905;p37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37"/>
          <p:cNvGrpSpPr/>
          <p:nvPr/>
        </p:nvGrpSpPr>
        <p:grpSpPr>
          <a:xfrm>
            <a:off x="6859042" y="1623494"/>
            <a:ext cx="990300" cy="673340"/>
            <a:chOff x="5852275" y="1600714"/>
            <a:chExt cx="990300" cy="712679"/>
          </a:xfrm>
        </p:grpSpPr>
        <p:sp>
          <p:nvSpPr>
            <p:cNvPr id="908" name="Google Shape;908;p37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" name="Google Shape;910;p37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/>
              <a:t>XML no </a:t>
            </a:r>
            <a:r>
              <a:rPr lang="en" err="1"/>
              <a:t>usa</a:t>
            </a:r>
            <a:r>
              <a:rPr lang="en"/>
              <a:t> </a:t>
            </a:r>
            <a:r>
              <a:rPr lang="en" err="1"/>
              <a:t>etiquetas</a:t>
            </a:r>
            <a:r>
              <a:rPr lang="en"/>
              <a:t> </a:t>
            </a:r>
            <a:r>
              <a:rPr lang="en" err="1"/>
              <a:t>predefinidas</a:t>
            </a:r>
            <a:r>
              <a:rPr lang="en"/>
              <a:t>, </a:t>
            </a:r>
            <a:r>
              <a:rPr lang="en" err="1"/>
              <a:t>ya</a:t>
            </a:r>
            <a:r>
              <a:rPr lang="en"/>
              <a:t> que </a:t>
            </a:r>
            <a:r>
              <a:rPr lang="en" err="1"/>
              <a:t>el</a:t>
            </a:r>
            <a:r>
              <a:rPr lang="en"/>
              <a:t> </a:t>
            </a:r>
            <a:r>
              <a:rPr lang="en" err="1"/>
              <a:t>autor</a:t>
            </a:r>
            <a:r>
              <a:rPr lang="en"/>
              <a:t> es </a:t>
            </a:r>
            <a:r>
              <a:rPr lang="en" err="1"/>
              <a:t>el</a:t>
            </a:r>
            <a:r>
              <a:rPr lang="en"/>
              <a:t> que las define</a:t>
            </a:r>
          </a:p>
        </p:txBody>
      </p:sp>
      <p:sp>
        <p:nvSpPr>
          <p:cNvPr id="911" name="Google Shape;911;p37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912" name="Google Shape;912;p37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/>
              <a:t>XML es extensible, </a:t>
            </a:r>
            <a:r>
              <a:rPr lang="en" err="1"/>
              <a:t>ya</a:t>
            </a:r>
            <a:r>
              <a:rPr lang="en"/>
              <a:t> que </a:t>
            </a:r>
            <a:r>
              <a:rPr lang="en" err="1"/>
              <a:t>funcionará</a:t>
            </a:r>
            <a:r>
              <a:rPr lang="en"/>
              <a:t> </a:t>
            </a:r>
            <a:r>
              <a:rPr lang="en" err="1"/>
              <a:t>como</a:t>
            </a:r>
            <a:r>
              <a:rPr lang="en"/>
              <a:t> se </a:t>
            </a:r>
            <a:r>
              <a:rPr lang="en" err="1"/>
              <a:t>espera</a:t>
            </a:r>
            <a:r>
              <a:rPr lang="en"/>
              <a:t> </a:t>
            </a:r>
            <a:r>
              <a:rPr lang="en" err="1"/>
              <a:t>incluso</a:t>
            </a:r>
            <a:r>
              <a:rPr lang="en"/>
              <a:t> </a:t>
            </a:r>
            <a:r>
              <a:rPr lang="en" err="1"/>
              <a:t>si</a:t>
            </a:r>
            <a:r>
              <a:rPr lang="en"/>
              <a:t> se </a:t>
            </a:r>
            <a:r>
              <a:rPr lang="en" err="1"/>
              <a:t>añaden</a:t>
            </a:r>
            <a:r>
              <a:rPr lang="en"/>
              <a:t> o </a:t>
            </a:r>
            <a:r>
              <a:rPr lang="en" err="1"/>
              <a:t>eliminan</a:t>
            </a:r>
            <a:r>
              <a:rPr lang="en"/>
              <a:t> </a:t>
            </a:r>
            <a:r>
              <a:rPr lang="en" err="1"/>
              <a:t>datos</a:t>
            </a:r>
          </a:p>
        </p:txBody>
      </p:sp>
      <p:sp>
        <p:nvSpPr>
          <p:cNvPr id="913" name="Google Shape;913;p37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914" name="Google Shape;914;p37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/>
              <a:t>XML </a:t>
            </a:r>
            <a:r>
              <a:rPr lang="en" err="1"/>
              <a:t>simplifica</a:t>
            </a:r>
            <a:r>
              <a:rPr lang="en"/>
              <a:t> las </a:t>
            </a:r>
            <a:r>
              <a:rPr lang="en" err="1"/>
              <a:t>cosas</a:t>
            </a:r>
            <a:r>
              <a:rPr lang="en"/>
              <a:t>, </a:t>
            </a:r>
            <a:r>
              <a:rPr lang="en" err="1"/>
              <a:t>ya</a:t>
            </a:r>
            <a:r>
              <a:rPr lang="en"/>
              <a:t> que se </a:t>
            </a:r>
            <a:r>
              <a:rPr lang="en" err="1"/>
              <a:t>adapta</a:t>
            </a:r>
            <a:r>
              <a:rPr lang="en"/>
              <a:t> y </a:t>
            </a:r>
            <a:r>
              <a:rPr lang="en" err="1"/>
              <a:t>hace</a:t>
            </a:r>
            <a:r>
              <a:rPr lang="en"/>
              <a:t> </a:t>
            </a:r>
            <a:r>
              <a:rPr lang="en" err="1"/>
              <a:t>más</a:t>
            </a:r>
            <a:r>
              <a:rPr lang="en"/>
              <a:t> </a:t>
            </a:r>
            <a:r>
              <a:rPr lang="en" err="1"/>
              <a:t>fácil</a:t>
            </a:r>
            <a:r>
              <a:rPr lang="en"/>
              <a:t> </a:t>
            </a:r>
            <a:r>
              <a:rPr lang="en" err="1"/>
              <a:t>el</a:t>
            </a:r>
            <a:r>
              <a:rPr lang="en"/>
              <a:t> </a:t>
            </a:r>
            <a:r>
              <a:rPr lang="en" err="1"/>
              <a:t>transporte</a:t>
            </a:r>
            <a:r>
              <a:rPr lang="en"/>
              <a:t> y la </a:t>
            </a:r>
            <a:r>
              <a:rPr lang="en" err="1"/>
              <a:t>transmisión</a:t>
            </a:r>
            <a:r>
              <a:rPr lang="en"/>
              <a:t> de </a:t>
            </a:r>
            <a:r>
              <a:rPr lang="en" err="1"/>
              <a:t>información</a:t>
            </a:r>
          </a:p>
        </p:txBody>
      </p:sp>
      <p:sp>
        <p:nvSpPr>
          <p:cNvPr id="915" name="Google Shape;915;p37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916" name="Google Shape;916;p3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3" name="Google Shape;923;p3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924" name="Google Shape;924;p3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37">
            <a:hlinkClick r:id="rId3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7">
            <a:hlinkClick r:id="" action="ppaction://noaction"/>
          </p:cNvPr>
          <p:cNvSpPr/>
          <p:nvPr/>
        </p:nvSpPr>
        <p:spPr>
          <a:xfrm>
            <a:off x="1305575" y="1705225"/>
            <a:ext cx="969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7">
            <a:hlinkClick r:id="" action="ppaction://noaction"/>
          </p:cNvPr>
          <p:cNvSpPr/>
          <p:nvPr/>
        </p:nvSpPr>
        <p:spPr>
          <a:xfrm>
            <a:off x="4109675" y="1705225"/>
            <a:ext cx="969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7">
            <a:hlinkClick r:id="" action="ppaction://noaction"/>
          </p:cNvPr>
          <p:cNvSpPr/>
          <p:nvPr/>
        </p:nvSpPr>
        <p:spPr>
          <a:xfrm>
            <a:off x="6869550" y="1705225"/>
            <a:ext cx="969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7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4127100" cy="3883275"/>
            <a:chOff x="445050" y="343300"/>
            <a:chExt cx="412710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412710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4127100" cy="392400"/>
              <a:chOff x="-8550475" y="393000"/>
              <a:chExt cx="412710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41271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1" name="Google Shape;421;p29"/>
          <p:cNvGrpSpPr/>
          <p:nvPr/>
        </p:nvGrpSpPr>
        <p:grpSpPr>
          <a:xfrm>
            <a:off x="4200175" y="1455325"/>
            <a:ext cx="4498200" cy="2330700"/>
            <a:chOff x="4200175" y="1139900"/>
            <a:chExt cx="4498200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44982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4498200" cy="392400"/>
              <a:chOff x="-8550475" y="393000"/>
              <a:chExt cx="4498200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44982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4" name="Google Shape;474;p29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18;p30">
            <a:extLst>
              <a:ext uri="{FF2B5EF4-FFF2-40B4-BE49-F238E27FC236}">
                <a16:creationId xmlns:a16="http://schemas.microsoft.com/office/drawing/2014/main" id="{76039790-5AB2-466C-A75E-29C652102DAD}"/>
              </a:ext>
            </a:extLst>
          </p:cNvPr>
          <p:cNvSpPr txBox="1">
            <a:spLocks/>
          </p:cNvSpPr>
          <p:nvPr/>
        </p:nvSpPr>
        <p:spPr>
          <a:xfrm>
            <a:off x="5072992" y="2408799"/>
            <a:ext cx="2763250" cy="11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pta Slab SemiBold"/>
              <a:buNone/>
              <a:defRPr sz="30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s-ES"/>
              <a:t>¿Para qué se usa un XML?</a:t>
            </a:r>
          </a:p>
        </p:txBody>
      </p:sp>
      <p:sp>
        <p:nvSpPr>
          <p:cNvPr id="10" name="Google Shape;517;p30">
            <a:extLst>
              <a:ext uri="{FF2B5EF4-FFF2-40B4-BE49-F238E27FC236}">
                <a16:creationId xmlns:a16="http://schemas.microsoft.com/office/drawing/2014/main" id="{424BB3FB-6637-4A83-931D-E54914DD24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6739" y="1998249"/>
            <a:ext cx="2766350" cy="1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/>
              <a:t>Un XML se </a:t>
            </a:r>
            <a:r>
              <a:rPr lang="en" err="1"/>
              <a:t>utiliza</a:t>
            </a:r>
            <a:r>
              <a:rPr lang="en"/>
              <a:t> para </a:t>
            </a:r>
            <a:r>
              <a:rPr lang="en" err="1"/>
              <a:t>presentar</a:t>
            </a:r>
            <a:r>
              <a:rPr lang="en"/>
              <a:t> </a:t>
            </a:r>
            <a:r>
              <a:rPr lang="en" err="1"/>
              <a:t>información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una </a:t>
            </a:r>
            <a:r>
              <a:rPr lang="en" err="1"/>
              <a:t>página</a:t>
            </a:r>
            <a:r>
              <a:rPr lang="en"/>
              <a:t> web de modo que </a:t>
            </a:r>
            <a:r>
              <a:rPr lang="en" err="1"/>
              <a:t>esta</a:t>
            </a:r>
            <a:r>
              <a:rPr lang="en"/>
              <a:t> </a:t>
            </a:r>
            <a:r>
              <a:rPr lang="en" err="1"/>
              <a:t>información</a:t>
            </a:r>
            <a:r>
              <a:rPr lang="en"/>
              <a:t> </a:t>
            </a:r>
            <a:r>
              <a:rPr lang="en" err="1"/>
              <a:t>pueda</a:t>
            </a:r>
            <a:r>
              <a:rPr lang="en"/>
              <a:t> ser </a:t>
            </a:r>
            <a:r>
              <a:rPr lang="en" err="1"/>
              <a:t>almacenada</a:t>
            </a:r>
            <a:r>
              <a:rPr lang="en"/>
              <a:t>, </a:t>
            </a:r>
            <a:r>
              <a:rPr lang="en" err="1"/>
              <a:t>transmitida</a:t>
            </a:r>
            <a:r>
              <a:rPr lang="en"/>
              <a:t>, </a:t>
            </a:r>
            <a:r>
              <a:rPr lang="en" err="1"/>
              <a:t>procesada</a:t>
            </a:r>
            <a:r>
              <a:rPr lang="en"/>
              <a:t>, </a:t>
            </a:r>
            <a:r>
              <a:rPr lang="en" err="1"/>
              <a:t>visualizada</a:t>
            </a:r>
            <a:r>
              <a:rPr lang="en"/>
              <a:t> e impresa por </a:t>
            </a:r>
            <a:r>
              <a:rPr lang="en" err="1"/>
              <a:t>diversas</a:t>
            </a:r>
            <a:r>
              <a:rPr lang="en"/>
              <a:t> </a:t>
            </a:r>
            <a:r>
              <a:rPr lang="en" err="1"/>
              <a:t>aplicaciones</a:t>
            </a:r>
            <a:r>
              <a:rPr lang="en"/>
              <a:t> y </a:t>
            </a:r>
            <a:r>
              <a:rPr lang="en" err="1"/>
              <a:t>dispositivos</a:t>
            </a:r>
          </a:p>
        </p:txBody>
      </p:sp>
    </p:spTree>
    <p:extLst>
      <p:ext uri="{BB962C8B-B14F-4D97-AF65-F5344CB8AC3E}">
        <p14:creationId xmlns:p14="http://schemas.microsoft.com/office/powerpoint/2010/main" val="170891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S Weekly planner for teachers by Slidesgo">
  <a:themeElements>
    <a:clrScheme name="Simple Light">
      <a:dk1>
        <a:srgbClr val="F3F3F3"/>
      </a:dk1>
      <a:lt1>
        <a:srgbClr val="434343"/>
      </a:lt1>
      <a:dk2>
        <a:srgbClr val="E55A43"/>
      </a:dk2>
      <a:lt2>
        <a:srgbClr val="FF7058"/>
      </a:lt2>
      <a:accent1>
        <a:srgbClr val="FF9A75"/>
      </a:accent1>
      <a:accent2>
        <a:srgbClr val="F9ABA0"/>
      </a:accent2>
      <a:accent3>
        <a:srgbClr val="F6C5BE"/>
      </a:accent3>
      <a:accent4>
        <a:srgbClr val="FCE5CD"/>
      </a:accent4>
      <a:accent5>
        <a:srgbClr val="963A2A"/>
      </a:accent5>
      <a:accent6>
        <a:srgbClr val="666666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960</Words>
  <Application>Microsoft Office PowerPoint</Application>
  <PresentationFormat>Presentación en pantalla (16:9)</PresentationFormat>
  <Paragraphs>137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9" baseType="lpstr">
      <vt:lpstr>Hepta Slab Medium</vt:lpstr>
      <vt:lpstr>Oswald SemiBold</vt:lpstr>
      <vt:lpstr>Sansita</vt:lpstr>
      <vt:lpstr>Fira Sans Extra Condensed Medium</vt:lpstr>
      <vt:lpstr>Hepta Slab SemiBold</vt:lpstr>
      <vt:lpstr>Bahiana</vt:lpstr>
      <vt:lpstr>Arial</vt:lpstr>
      <vt:lpstr>Abel</vt:lpstr>
      <vt:lpstr>OS Weekly planner for teachers by Slidesgo</vt:lpstr>
      <vt:lpstr>XML</vt:lpstr>
      <vt:lpstr>Presentación de PowerPoint</vt:lpstr>
      <vt:lpstr>Introducción</vt:lpstr>
      <vt:lpstr>Presentación de PowerPoint</vt:lpstr>
      <vt:lpstr>XML VS HTML</vt:lpstr>
      <vt:lpstr>Presentación de PowerPoint</vt:lpstr>
      <vt:lpstr>Características  de XML</vt:lpstr>
      <vt:lpstr>Presentación de PowerPoint</vt:lpstr>
      <vt:lpstr>Presentación de PowerPoint</vt:lpstr>
      <vt:lpstr>Sintaxis</vt:lpstr>
      <vt:lpstr>Presentación de PowerPoint</vt:lpstr>
      <vt:lpstr>Presentación de PowerPoint</vt:lpstr>
      <vt:lpstr>Presentación de PowerPoint</vt:lpstr>
      <vt:lpstr>Elementos</vt:lpstr>
      <vt:lpstr>Atributos</vt:lpstr>
      <vt:lpstr>RSS</vt:lpstr>
      <vt:lpstr>Presentación de PowerPoint</vt:lpstr>
      <vt:lpstr>Presentación de PowerPoint</vt:lpstr>
      <vt:lpstr>Presentación de PowerPoint</vt:lpstr>
      <vt:lpstr>Última versión (RSS 2.0)</vt:lpstr>
      <vt:lpstr>Bases de Datos XML</vt:lpstr>
      <vt:lpstr>Presentación de PowerPoint</vt:lpstr>
      <vt:lpstr>Principales características y diferencias con las bases de datos relacionales</vt:lpstr>
      <vt:lpstr>Ventajas/Desventajas</vt:lpstr>
      <vt:lpstr>Presentación de PowerPoint</vt:lpstr>
      <vt:lpstr>XQuery</vt:lpstr>
      <vt:lpstr>Presentación de PowerPoint</vt:lpstr>
      <vt:lpstr>¿Para qué se usa XQuery?</vt:lpstr>
      <vt:lpstr>Reglas de sintaxis de XQuery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Weekly Planner for Teachers</dc:title>
  <cp:lastModifiedBy>Alejandro Cabrera</cp:lastModifiedBy>
  <cp:revision>10</cp:revision>
  <dcterms:modified xsi:type="dcterms:W3CDTF">2022-02-07T19:45:15Z</dcterms:modified>
</cp:coreProperties>
</file>